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61" r:id="rId3"/>
    <p:sldId id="262" r:id="rId4"/>
    <p:sldId id="263" r:id="rId5"/>
    <p:sldId id="264" r:id="rId6"/>
    <p:sldId id="265" r:id="rId7"/>
    <p:sldId id="551" r:id="rId8"/>
    <p:sldId id="269" r:id="rId9"/>
    <p:sldId id="552" r:id="rId10"/>
    <p:sldId id="541" r:id="rId11"/>
    <p:sldId id="553" r:id="rId12"/>
    <p:sldId id="271" r:id="rId13"/>
    <p:sldId id="318" r:id="rId14"/>
    <p:sldId id="267" r:id="rId15"/>
    <p:sldId id="326" r:id="rId16"/>
    <p:sldId id="544" r:id="rId17"/>
    <p:sldId id="277" r:id="rId18"/>
  </p:sldIdLst>
  <p:sldSz cx="9144000" cy="5143500" type="screen16x9"/>
  <p:notesSz cx="51435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thanasios" initials="A" lastIdx="1" clrIdx="0">
    <p:extLst>
      <p:ext uri="{19B8F6BF-5375-455C-9EA6-DF929625EA0E}">
        <p15:presenceInfo xmlns:p15="http://schemas.microsoft.com/office/powerpoint/2012/main" userId="Athanasio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76F309-4BE5-914A-6A8E-F32305BB09CE}" v="12" dt="2020-11-05T08:28:14.471"/>
    <p1510:client id="{CA674E58-0819-4C91-AF0C-F025692B6569}" v="1" dt="2020-11-03T10:39:02.5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6" d="100"/>
          <a:sy n="156" d="100"/>
        </p:scale>
        <p:origin x="634" y="10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thanasios" userId="93a3a843-da04-42eb-8270-556f5d82bb37" providerId="ADAL" clId="{CA674E58-0819-4C91-AF0C-F025692B6569}"/>
    <pc:docChg chg="custSel modSld">
      <pc:chgData name="Athanasios" userId="93a3a843-da04-42eb-8270-556f5d82bb37" providerId="ADAL" clId="{CA674E58-0819-4C91-AF0C-F025692B6569}" dt="2020-11-03T10:39:38.315" v="2" actId="1592"/>
      <pc:docMkLst>
        <pc:docMk/>
      </pc:docMkLst>
      <pc:sldChg chg="addCm delCm modCm">
        <pc:chgData name="Athanasios" userId="93a3a843-da04-42eb-8270-556f5d82bb37" providerId="ADAL" clId="{CA674E58-0819-4C91-AF0C-F025692B6569}" dt="2020-11-03T10:39:38.315" v="2" actId="1592"/>
        <pc:sldMkLst>
          <pc:docMk/>
          <pc:sldMk cId="0" sldId="271"/>
        </pc:sldMkLst>
      </pc:sldChg>
    </pc:docChg>
  </pc:docChgLst>
  <pc:docChgLst>
    <pc:chgData name="OIKONOMIDIS Yannis" userId="S::yoikonomidis@intrasoft-intl.com::e459de92-7b6a-48f8-99ba-ee67305c6567" providerId="AD" clId="Web-{5B76F309-4BE5-914A-6A8E-F32305BB09CE}"/>
    <pc:docChg chg="delSld modSld sldOrd">
      <pc:chgData name="OIKONOMIDIS Yannis" userId="S::yoikonomidis@intrasoft-intl.com::e459de92-7b6a-48f8-99ba-ee67305c6567" providerId="AD" clId="Web-{5B76F309-4BE5-914A-6A8E-F32305BB09CE}" dt="2020-11-05T08:28:14.471" v="11"/>
      <pc:docMkLst>
        <pc:docMk/>
      </pc:docMkLst>
      <pc:sldChg chg="del">
        <pc:chgData name="OIKONOMIDIS Yannis" userId="S::yoikonomidis@intrasoft-intl.com::e459de92-7b6a-48f8-99ba-ee67305c6567" providerId="AD" clId="Web-{5B76F309-4BE5-914A-6A8E-F32305BB09CE}" dt="2020-11-05T08:28:14.471" v="11"/>
        <pc:sldMkLst>
          <pc:docMk/>
          <pc:sldMk cId="0" sldId="266"/>
        </pc:sldMkLst>
      </pc:sldChg>
      <pc:sldChg chg="modSp ord">
        <pc:chgData name="OIKONOMIDIS Yannis" userId="S::yoikonomidis@intrasoft-intl.com::e459de92-7b6a-48f8-99ba-ee67305c6567" providerId="AD" clId="Web-{5B76F309-4BE5-914A-6A8E-F32305BB09CE}" dt="2020-11-05T08:23:31.251" v="10" actId="20577"/>
        <pc:sldMkLst>
          <pc:docMk/>
          <pc:sldMk cId="0" sldId="269"/>
        </pc:sldMkLst>
        <pc:spChg chg="mod">
          <ac:chgData name="OIKONOMIDIS Yannis" userId="S::yoikonomidis@intrasoft-intl.com::e459de92-7b6a-48f8-99ba-ee67305c6567" providerId="AD" clId="Web-{5B76F309-4BE5-914A-6A8E-F32305BB09CE}" dt="2020-11-05T08:23:31.251" v="10" actId="20577"/>
          <ac:spMkLst>
            <pc:docMk/>
            <pc:sldMk cId="0" sldId="269"/>
            <ac:spMk id="6" creationId="{00000000-0000-0000-0000-000000000000}"/>
          </ac:spMkLst>
        </pc:spChg>
      </pc:sldChg>
      <pc:sldChg chg="ord">
        <pc:chgData name="OIKONOMIDIS Yannis" userId="S::yoikonomidis@intrasoft-intl.com::e459de92-7b6a-48f8-99ba-ee67305c6567" providerId="AD" clId="Web-{5B76F309-4BE5-914A-6A8E-F32305BB09CE}" dt="2020-11-05T08:21:59.933" v="1"/>
        <pc:sldMkLst>
          <pc:docMk/>
          <pc:sldMk cId="2637241560" sldId="541"/>
        </pc:sldMkLst>
      </pc:sldChg>
      <pc:sldChg chg="ord">
        <pc:chgData name="OIKONOMIDIS Yannis" userId="S::yoikonomidis@intrasoft-intl.com::e459de92-7b6a-48f8-99ba-ee67305c6567" providerId="AD" clId="Web-{5B76F309-4BE5-914A-6A8E-F32305BB09CE}" dt="2020-11-05T08:21:59.933" v="4"/>
        <pc:sldMkLst>
          <pc:docMk/>
          <pc:sldMk cId="0" sldId="551"/>
        </pc:sldMkLst>
      </pc:sldChg>
      <pc:sldChg chg="ord">
        <pc:chgData name="OIKONOMIDIS Yannis" userId="S::yoikonomidis@intrasoft-intl.com::e459de92-7b6a-48f8-99ba-ee67305c6567" providerId="AD" clId="Web-{5B76F309-4BE5-914A-6A8E-F32305BB09CE}" dt="2020-11-05T08:21:59.933" v="2"/>
        <pc:sldMkLst>
          <pc:docMk/>
          <pc:sldMk cId="0" sldId="552"/>
        </pc:sldMkLst>
      </pc:sldChg>
      <pc:sldChg chg="ord">
        <pc:chgData name="OIKONOMIDIS Yannis" userId="S::yoikonomidis@intrasoft-intl.com::e459de92-7b6a-48f8-99ba-ee67305c6567" providerId="AD" clId="Web-{5B76F309-4BE5-914A-6A8E-F32305BB09CE}" dt="2020-11-05T08:21:59.933" v="0"/>
        <pc:sldMkLst>
          <pc:docMk/>
          <pc:sldMk cId="1466866548" sldId="55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22885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2913063" y="0"/>
            <a:ext cx="222885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986EB5-EC1A-4F14-B1CB-6223CE684A13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17145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514350" y="4400550"/>
            <a:ext cx="41148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22885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913063" y="8685213"/>
            <a:ext cx="222885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8BA777-2F95-40BE-96CD-8B2F8C462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303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48125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jpg"/><Relationship Id="rId2" Type="http://schemas.openxmlformats.org/officeDocument/2006/relationships/image" Target="../media/image1.png"/><Relationship Id="rId16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jp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11" Type="http://schemas.openxmlformats.org/officeDocument/2006/relationships/image" Target="../media/image33.png"/><Relationship Id="rId5" Type="http://schemas.openxmlformats.org/officeDocument/2006/relationships/image" Target="../media/image29.png"/><Relationship Id="rId10" Type="http://schemas.openxmlformats.org/officeDocument/2006/relationships/image" Target="../media/image38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11" Type="http://schemas.openxmlformats.org/officeDocument/2006/relationships/image" Target="../media/image33.png"/><Relationship Id="rId5" Type="http://schemas.openxmlformats.org/officeDocument/2006/relationships/image" Target="../media/image29.png"/><Relationship Id="rId10" Type="http://schemas.openxmlformats.org/officeDocument/2006/relationships/image" Target="../media/image38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11" Type="http://schemas.openxmlformats.org/officeDocument/2006/relationships/image" Target="../media/image33.png"/><Relationship Id="rId5" Type="http://schemas.openxmlformats.org/officeDocument/2006/relationships/image" Target="../media/image29.png"/><Relationship Id="rId10" Type="http://schemas.openxmlformats.org/officeDocument/2006/relationships/image" Target="../media/image38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11" Type="http://schemas.openxmlformats.org/officeDocument/2006/relationships/image" Target="../media/image33.png"/><Relationship Id="rId5" Type="http://schemas.openxmlformats.org/officeDocument/2006/relationships/image" Target="../media/image29.png"/><Relationship Id="rId10" Type="http://schemas.openxmlformats.org/officeDocument/2006/relationships/image" Target="../media/image38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3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11" Type="http://schemas.openxmlformats.org/officeDocument/2006/relationships/image" Target="../media/image40.png"/><Relationship Id="rId5" Type="http://schemas.openxmlformats.org/officeDocument/2006/relationships/image" Target="../media/image29.png"/><Relationship Id="rId10" Type="http://schemas.openxmlformats.org/officeDocument/2006/relationships/image" Target="../media/image39.jpg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11" Type="http://schemas.openxmlformats.org/officeDocument/2006/relationships/image" Target="../media/image33.png"/><Relationship Id="rId5" Type="http://schemas.openxmlformats.org/officeDocument/2006/relationships/image" Target="../media/image29.png"/><Relationship Id="rId10" Type="http://schemas.openxmlformats.org/officeDocument/2006/relationships/image" Target="../media/image40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11" Type="http://schemas.openxmlformats.org/officeDocument/2006/relationships/image" Target="../media/image33.png"/><Relationship Id="rId5" Type="http://schemas.openxmlformats.org/officeDocument/2006/relationships/image" Target="../media/image29.png"/><Relationship Id="rId10" Type="http://schemas.openxmlformats.org/officeDocument/2006/relationships/image" Target="../media/image40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11" Type="http://schemas.openxmlformats.org/officeDocument/2006/relationships/image" Target="../media/image33.png"/><Relationship Id="rId5" Type="http://schemas.openxmlformats.org/officeDocument/2006/relationships/image" Target="../media/image29.png"/><Relationship Id="rId10" Type="http://schemas.openxmlformats.org/officeDocument/2006/relationships/image" Target="../media/image40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11" Type="http://schemas.openxmlformats.org/officeDocument/2006/relationships/image" Target="../media/image33.png"/><Relationship Id="rId5" Type="http://schemas.openxmlformats.org/officeDocument/2006/relationships/image" Target="../media/image29.png"/><Relationship Id="rId10" Type="http://schemas.openxmlformats.org/officeDocument/2006/relationships/image" Target="../media/image40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3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11" Type="http://schemas.openxmlformats.org/officeDocument/2006/relationships/image" Target="../media/image42.png"/><Relationship Id="rId5" Type="http://schemas.openxmlformats.org/officeDocument/2006/relationships/image" Target="../media/image29.png"/><Relationship Id="rId10" Type="http://schemas.openxmlformats.org/officeDocument/2006/relationships/image" Target="../media/image41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12.jp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11.png"/><Relationship Id="rId17" Type="http://schemas.openxmlformats.org/officeDocument/2006/relationships/image" Target="../media/image16.jpg"/><Relationship Id="rId2" Type="http://schemas.openxmlformats.org/officeDocument/2006/relationships/image" Target="../media/image17.png"/><Relationship Id="rId16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11" Type="http://schemas.openxmlformats.org/officeDocument/2006/relationships/image" Target="../media/image10.png"/><Relationship Id="rId5" Type="http://schemas.openxmlformats.org/officeDocument/2006/relationships/image" Target="../media/image20.png"/><Relationship Id="rId15" Type="http://schemas.openxmlformats.org/officeDocument/2006/relationships/image" Target="../media/image14.jp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13.jpg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11" Type="http://schemas.openxmlformats.org/officeDocument/2006/relationships/image" Target="../media/image33.png"/><Relationship Id="rId5" Type="http://schemas.openxmlformats.org/officeDocument/2006/relationships/image" Target="../media/image29.png"/><Relationship Id="rId10" Type="http://schemas.openxmlformats.org/officeDocument/2006/relationships/image" Target="../media/image42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11" Type="http://schemas.openxmlformats.org/officeDocument/2006/relationships/image" Target="../media/image33.png"/><Relationship Id="rId5" Type="http://schemas.openxmlformats.org/officeDocument/2006/relationships/image" Target="../media/image29.png"/><Relationship Id="rId10" Type="http://schemas.openxmlformats.org/officeDocument/2006/relationships/image" Target="../media/image42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11" Type="http://schemas.openxmlformats.org/officeDocument/2006/relationships/image" Target="../media/image33.png"/><Relationship Id="rId5" Type="http://schemas.openxmlformats.org/officeDocument/2006/relationships/image" Target="../media/image29.png"/><Relationship Id="rId10" Type="http://schemas.openxmlformats.org/officeDocument/2006/relationships/image" Target="../media/image42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11" Type="http://schemas.openxmlformats.org/officeDocument/2006/relationships/image" Target="../media/image33.png"/><Relationship Id="rId5" Type="http://schemas.openxmlformats.org/officeDocument/2006/relationships/image" Target="../media/image29.png"/><Relationship Id="rId10" Type="http://schemas.openxmlformats.org/officeDocument/2006/relationships/image" Target="../media/image42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3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11" Type="http://schemas.openxmlformats.org/officeDocument/2006/relationships/image" Target="../media/image44.png"/><Relationship Id="rId5" Type="http://schemas.openxmlformats.org/officeDocument/2006/relationships/image" Target="../media/image29.png"/><Relationship Id="rId10" Type="http://schemas.openxmlformats.org/officeDocument/2006/relationships/image" Target="../media/image43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11" Type="http://schemas.openxmlformats.org/officeDocument/2006/relationships/image" Target="../media/image33.png"/><Relationship Id="rId5" Type="http://schemas.openxmlformats.org/officeDocument/2006/relationships/image" Target="../media/image29.png"/><Relationship Id="rId10" Type="http://schemas.openxmlformats.org/officeDocument/2006/relationships/image" Target="../media/image44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11" Type="http://schemas.openxmlformats.org/officeDocument/2006/relationships/image" Target="../media/image33.png"/><Relationship Id="rId5" Type="http://schemas.openxmlformats.org/officeDocument/2006/relationships/image" Target="../media/image29.png"/><Relationship Id="rId10" Type="http://schemas.openxmlformats.org/officeDocument/2006/relationships/image" Target="../media/image44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11" Type="http://schemas.openxmlformats.org/officeDocument/2006/relationships/image" Target="../media/image33.png"/><Relationship Id="rId5" Type="http://schemas.openxmlformats.org/officeDocument/2006/relationships/image" Target="../media/image29.png"/><Relationship Id="rId10" Type="http://schemas.openxmlformats.org/officeDocument/2006/relationships/image" Target="../media/image44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11" Type="http://schemas.openxmlformats.org/officeDocument/2006/relationships/image" Target="../media/image33.png"/><Relationship Id="rId5" Type="http://schemas.openxmlformats.org/officeDocument/2006/relationships/image" Target="../media/image29.png"/><Relationship Id="rId10" Type="http://schemas.openxmlformats.org/officeDocument/2006/relationships/image" Target="../media/image44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3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11" Type="http://schemas.openxmlformats.org/officeDocument/2006/relationships/image" Target="../media/image34.png"/><Relationship Id="rId5" Type="http://schemas.openxmlformats.org/officeDocument/2006/relationships/image" Target="../media/image29.png"/><Relationship Id="rId10" Type="http://schemas.openxmlformats.org/officeDocument/2006/relationships/image" Target="../media/image33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11" Type="http://schemas.openxmlformats.org/officeDocument/2006/relationships/image" Target="../media/image33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11" Type="http://schemas.openxmlformats.org/officeDocument/2006/relationships/image" Target="../media/image33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11" Type="http://schemas.openxmlformats.org/officeDocument/2006/relationships/image" Target="../media/image33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11" Type="http://schemas.openxmlformats.org/officeDocument/2006/relationships/image" Target="../media/image33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3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11" Type="http://schemas.openxmlformats.org/officeDocument/2006/relationships/image" Target="../media/image36.png"/><Relationship Id="rId5" Type="http://schemas.openxmlformats.org/officeDocument/2006/relationships/image" Target="../media/image29.png"/><Relationship Id="rId10" Type="http://schemas.openxmlformats.org/officeDocument/2006/relationships/image" Target="../media/image35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3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11" Type="http://schemas.openxmlformats.org/officeDocument/2006/relationships/image" Target="../media/image38.png"/><Relationship Id="rId5" Type="http://schemas.openxmlformats.org/officeDocument/2006/relationships/image" Target="../media/image29.png"/><Relationship Id="rId10" Type="http://schemas.openxmlformats.org/officeDocument/2006/relationships/image" Target="../media/image37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" userDrawn="1">
  <p:cSld name="Title pag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4" name="Google Shape;11;p2"/>
          <p:cNvCxnSpPr>
            <a:cxnSpLocks/>
          </p:cNvCxnSpPr>
          <p:nvPr/>
        </p:nvCxnSpPr>
        <p:spPr bwMode="auto">
          <a:xfrm>
            <a:off x="319595" y="3676512"/>
            <a:ext cx="4466707" cy="0"/>
          </a:xfrm>
          <a:prstGeom prst="straightConnector1">
            <a:avLst/>
          </a:prstGeom>
          <a:noFill/>
          <a:ln w="19050" cap="flat" cmpd="sng">
            <a:solidFill>
              <a:srgbClr val="4AC2C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Rectangle 2"/>
          <p:cNvSpPr/>
          <p:nvPr userDrawn="1"/>
        </p:nvSpPr>
        <p:spPr bwMode="auto">
          <a:xfrm>
            <a:off x="996630" y="3432698"/>
            <a:ext cx="3186387" cy="4876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IE"/>
          </a:p>
        </p:txBody>
      </p:sp>
      <p:grpSp>
        <p:nvGrpSpPr>
          <p:cNvPr id="6" name="Group 1"/>
          <p:cNvGrpSpPr/>
          <p:nvPr userDrawn="1"/>
        </p:nvGrpSpPr>
        <p:grpSpPr bwMode="auto">
          <a:xfrm>
            <a:off x="1154546" y="3432698"/>
            <a:ext cx="2916485" cy="487627"/>
            <a:chOff x="1154546" y="3432698"/>
            <a:chExt cx="2916485" cy="487627"/>
          </a:xfrm>
        </p:grpSpPr>
        <p:grpSp>
          <p:nvGrpSpPr>
            <p:cNvPr id="7" name="Group 4"/>
            <p:cNvGrpSpPr/>
            <p:nvPr userDrawn="1"/>
          </p:nvGrpSpPr>
          <p:grpSpPr bwMode="auto">
            <a:xfrm>
              <a:off x="1154546" y="3432698"/>
              <a:ext cx="486638" cy="487627"/>
              <a:chOff x="3309937" y="6340475"/>
              <a:chExt cx="781050" cy="782638"/>
            </a:xfrm>
          </p:grpSpPr>
          <p:sp>
            <p:nvSpPr>
              <p:cNvPr id="8" name="object 4"/>
              <p:cNvSpPr/>
              <p:nvPr/>
            </p:nvSpPr>
            <p:spPr bwMode="auto">
              <a:xfrm>
                <a:off x="3309937" y="6340475"/>
                <a:ext cx="781050" cy="782638"/>
              </a:xfrm>
              <a:custGeom>
                <a:avLst/>
                <a:gdLst>
                  <a:gd name="T0" fmla="*/ 390519 w 781685"/>
                  <a:gd name="T1" fmla="*/ 0 h 781684"/>
                  <a:gd name="T2" fmla="*/ 341532 w 781685"/>
                  <a:gd name="T3" fmla="*/ 3049 h 781684"/>
                  <a:gd name="T4" fmla="*/ 294362 w 781685"/>
                  <a:gd name="T5" fmla="*/ 11951 h 781684"/>
                  <a:gd name="T6" fmla="*/ 249373 w 781685"/>
                  <a:gd name="T7" fmla="*/ 26339 h 781684"/>
                  <a:gd name="T8" fmla="*/ 206933 w 781685"/>
                  <a:gd name="T9" fmla="*/ 45848 h 781684"/>
                  <a:gd name="T10" fmla="*/ 167406 w 781685"/>
                  <a:gd name="T11" fmla="*/ 70109 h 781684"/>
                  <a:gd name="T12" fmla="*/ 131158 w 781685"/>
                  <a:gd name="T13" fmla="*/ 98757 h 781684"/>
                  <a:gd name="T14" fmla="*/ 98557 w 781685"/>
                  <a:gd name="T15" fmla="*/ 131425 h 781684"/>
                  <a:gd name="T16" fmla="*/ 69967 w 781685"/>
                  <a:gd name="T17" fmla="*/ 167746 h 781684"/>
                  <a:gd name="T18" fmla="*/ 45755 w 781685"/>
                  <a:gd name="T19" fmla="*/ 207354 h 781684"/>
                  <a:gd name="T20" fmla="*/ 26286 w 781685"/>
                  <a:gd name="T21" fmla="*/ 249881 h 781684"/>
                  <a:gd name="T22" fmla="*/ 11926 w 781685"/>
                  <a:gd name="T23" fmla="*/ 294961 h 781684"/>
                  <a:gd name="T24" fmla="*/ 3043 w 781685"/>
                  <a:gd name="T25" fmla="*/ 342227 h 781684"/>
                  <a:gd name="T26" fmla="*/ 0 w 781685"/>
                  <a:gd name="T27" fmla="*/ 391313 h 781684"/>
                  <a:gd name="T28" fmla="*/ 3043 w 781685"/>
                  <a:gd name="T29" fmla="*/ 440399 h 781684"/>
                  <a:gd name="T30" fmla="*/ 11926 w 781685"/>
                  <a:gd name="T31" fmla="*/ 487665 h 781684"/>
                  <a:gd name="T32" fmla="*/ 26286 w 781685"/>
                  <a:gd name="T33" fmla="*/ 532745 h 781684"/>
                  <a:gd name="T34" fmla="*/ 45755 w 781685"/>
                  <a:gd name="T35" fmla="*/ 575272 h 781684"/>
                  <a:gd name="T36" fmla="*/ 69967 w 781685"/>
                  <a:gd name="T37" fmla="*/ 614880 h 781684"/>
                  <a:gd name="T38" fmla="*/ 98557 w 781685"/>
                  <a:gd name="T39" fmla="*/ 651201 h 781684"/>
                  <a:gd name="T40" fmla="*/ 131158 w 781685"/>
                  <a:gd name="T41" fmla="*/ 683869 h 781684"/>
                  <a:gd name="T42" fmla="*/ 167406 w 781685"/>
                  <a:gd name="T43" fmla="*/ 712517 h 781684"/>
                  <a:gd name="T44" fmla="*/ 206933 w 781685"/>
                  <a:gd name="T45" fmla="*/ 736778 h 781684"/>
                  <a:gd name="T46" fmla="*/ 249373 w 781685"/>
                  <a:gd name="T47" fmla="*/ 756287 h 781684"/>
                  <a:gd name="T48" fmla="*/ 294362 w 781685"/>
                  <a:gd name="T49" fmla="*/ 770675 h 781684"/>
                  <a:gd name="T50" fmla="*/ 341532 w 781685"/>
                  <a:gd name="T51" fmla="*/ 779577 h 781684"/>
                  <a:gd name="T52" fmla="*/ 390519 w 781685"/>
                  <a:gd name="T53" fmla="*/ 782626 h 781684"/>
                  <a:gd name="T54" fmla="*/ 439505 w 781685"/>
                  <a:gd name="T55" fmla="*/ 779577 h 781684"/>
                  <a:gd name="T56" fmla="*/ 486675 w 781685"/>
                  <a:gd name="T57" fmla="*/ 770675 h 781684"/>
                  <a:gd name="T58" fmla="*/ 531664 w 781685"/>
                  <a:gd name="T59" fmla="*/ 756287 h 781684"/>
                  <a:gd name="T60" fmla="*/ 574104 w 781685"/>
                  <a:gd name="T61" fmla="*/ 736778 h 781684"/>
                  <a:gd name="T62" fmla="*/ 613631 w 781685"/>
                  <a:gd name="T63" fmla="*/ 712517 h 781684"/>
                  <a:gd name="T64" fmla="*/ 649879 w 781685"/>
                  <a:gd name="T65" fmla="*/ 683869 h 781684"/>
                  <a:gd name="T66" fmla="*/ 682480 w 781685"/>
                  <a:gd name="T67" fmla="*/ 651201 h 781684"/>
                  <a:gd name="T68" fmla="*/ 711070 w 781685"/>
                  <a:gd name="T69" fmla="*/ 614880 h 781684"/>
                  <a:gd name="T70" fmla="*/ 735282 w 781685"/>
                  <a:gd name="T71" fmla="*/ 575272 h 781684"/>
                  <a:gd name="T72" fmla="*/ 754751 w 781685"/>
                  <a:gd name="T73" fmla="*/ 532745 h 781684"/>
                  <a:gd name="T74" fmla="*/ 769111 w 781685"/>
                  <a:gd name="T75" fmla="*/ 487665 h 781684"/>
                  <a:gd name="T76" fmla="*/ 777994 w 781685"/>
                  <a:gd name="T77" fmla="*/ 440399 h 781684"/>
                  <a:gd name="T78" fmla="*/ 781037 w 781685"/>
                  <a:gd name="T79" fmla="*/ 391313 h 781684"/>
                  <a:gd name="T80" fmla="*/ 777994 w 781685"/>
                  <a:gd name="T81" fmla="*/ 342227 h 781684"/>
                  <a:gd name="T82" fmla="*/ 769111 w 781685"/>
                  <a:gd name="T83" fmla="*/ 294961 h 781684"/>
                  <a:gd name="T84" fmla="*/ 754751 w 781685"/>
                  <a:gd name="T85" fmla="*/ 249881 h 781684"/>
                  <a:gd name="T86" fmla="*/ 735282 w 781685"/>
                  <a:gd name="T87" fmla="*/ 207354 h 781684"/>
                  <a:gd name="T88" fmla="*/ 711070 w 781685"/>
                  <a:gd name="T89" fmla="*/ 167746 h 781684"/>
                  <a:gd name="T90" fmla="*/ 682480 w 781685"/>
                  <a:gd name="T91" fmla="*/ 131425 h 781684"/>
                  <a:gd name="T92" fmla="*/ 649879 w 781685"/>
                  <a:gd name="T93" fmla="*/ 98757 h 781684"/>
                  <a:gd name="T94" fmla="*/ 613631 w 781685"/>
                  <a:gd name="T95" fmla="*/ 70109 h 781684"/>
                  <a:gd name="T96" fmla="*/ 574104 w 781685"/>
                  <a:gd name="T97" fmla="*/ 45848 h 781684"/>
                  <a:gd name="T98" fmla="*/ 531664 w 781685"/>
                  <a:gd name="T99" fmla="*/ 26339 h 781684"/>
                  <a:gd name="T100" fmla="*/ 486675 w 781685"/>
                  <a:gd name="T101" fmla="*/ 11951 h 781684"/>
                  <a:gd name="T102" fmla="*/ 439505 w 781685"/>
                  <a:gd name="T103" fmla="*/ 3049 h 781684"/>
                  <a:gd name="T104" fmla="*/ 390519 w 781685"/>
                  <a:gd name="T105" fmla="*/ 0 h 7816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81685" h="781684" extrusionOk="0">
                    <a:moveTo>
                      <a:pt x="390836" y="0"/>
                    </a:moveTo>
                    <a:lnTo>
                      <a:pt x="341810" y="3045"/>
                    </a:lnTo>
                    <a:lnTo>
                      <a:pt x="294601" y="11936"/>
                    </a:lnTo>
                    <a:lnTo>
                      <a:pt x="249576" y="26307"/>
                    </a:lnTo>
                    <a:lnTo>
                      <a:pt x="207101" y="45792"/>
                    </a:lnTo>
                    <a:lnTo>
                      <a:pt x="167542" y="70024"/>
                    </a:lnTo>
                    <a:lnTo>
                      <a:pt x="131265" y="98637"/>
                    </a:lnTo>
                    <a:lnTo>
                      <a:pt x="98637" y="131265"/>
                    </a:lnTo>
                    <a:lnTo>
                      <a:pt x="70024" y="167542"/>
                    </a:lnTo>
                    <a:lnTo>
                      <a:pt x="45792" y="207101"/>
                    </a:lnTo>
                    <a:lnTo>
                      <a:pt x="26307" y="249576"/>
                    </a:lnTo>
                    <a:lnTo>
                      <a:pt x="11936" y="294601"/>
                    </a:lnTo>
                    <a:lnTo>
                      <a:pt x="3045" y="341810"/>
                    </a:lnTo>
                    <a:lnTo>
                      <a:pt x="0" y="390836"/>
                    </a:lnTo>
                    <a:lnTo>
                      <a:pt x="3045" y="439862"/>
                    </a:lnTo>
                    <a:lnTo>
                      <a:pt x="11936" y="487071"/>
                    </a:lnTo>
                    <a:lnTo>
                      <a:pt x="26307" y="532096"/>
                    </a:lnTo>
                    <a:lnTo>
                      <a:pt x="45792" y="574571"/>
                    </a:lnTo>
                    <a:lnTo>
                      <a:pt x="70024" y="614130"/>
                    </a:lnTo>
                    <a:lnTo>
                      <a:pt x="98637" y="650407"/>
                    </a:lnTo>
                    <a:lnTo>
                      <a:pt x="131265" y="683035"/>
                    </a:lnTo>
                    <a:lnTo>
                      <a:pt x="167542" y="711648"/>
                    </a:lnTo>
                    <a:lnTo>
                      <a:pt x="207101" y="735880"/>
                    </a:lnTo>
                    <a:lnTo>
                      <a:pt x="249576" y="755365"/>
                    </a:lnTo>
                    <a:lnTo>
                      <a:pt x="294601" y="769736"/>
                    </a:lnTo>
                    <a:lnTo>
                      <a:pt x="341810" y="778627"/>
                    </a:lnTo>
                    <a:lnTo>
                      <a:pt x="390836" y="781672"/>
                    </a:lnTo>
                    <a:lnTo>
                      <a:pt x="439862" y="778627"/>
                    </a:lnTo>
                    <a:lnTo>
                      <a:pt x="487071" y="769736"/>
                    </a:lnTo>
                    <a:lnTo>
                      <a:pt x="532096" y="755365"/>
                    </a:lnTo>
                    <a:lnTo>
                      <a:pt x="574571" y="735880"/>
                    </a:lnTo>
                    <a:lnTo>
                      <a:pt x="614130" y="711648"/>
                    </a:lnTo>
                    <a:lnTo>
                      <a:pt x="650407" y="683035"/>
                    </a:lnTo>
                    <a:lnTo>
                      <a:pt x="683035" y="650407"/>
                    </a:lnTo>
                    <a:lnTo>
                      <a:pt x="711648" y="614130"/>
                    </a:lnTo>
                    <a:lnTo>
                      <a:pt x="735880" y="574571"/>
                    </a:lnTo>
                    <a:lnTo>
                      <a:pt x="755365" y="532096"/>
                    </a:lnTo>
                    <a:lnTo>
                      <a:pt x="769736" y="487071"/>
                    </a:lnTo>
                    <a:lnTo>
                      <a:pt x="778627" y="439862"/>
                    </a:lnTo>
                    <a:lnTo>
                      <a:pt x="781672" y="390836"/>
                    </a:lnTo>
                    <a:lnTo>
                      <a:pt x="778627" y="341810"/>
                    </a:lnTo>
                    <a:lnTo>
                      <a:pt x="769736" y="294601"/>
                    </a:lnTo>
                    <a:lnTo>
                      <a:pt x="755365" y="249576"/>
                    </a:lnTo>
                    <a:lnTo>
                      <a:pt x="735880" y="207101"/>
                    </a:lnTo>
                    <a:lnTo>
                      <a:pt x="711648" y="167542"/>
                    </a:lnTo>
                    <a:lnTo>
                      <a:pt x="683035" y="131265"/>
                    </a:lnTo>
                    <a:lnTo>
                      <a:pt x="650407" y="98637"/>
                    </a:lnTo>
                    <a:lnTo>
                      <a:pt x="614130" y="70024"/>
                    </a:lnTo>
                    <a:lnTo>
                      <a:pt x="574571" y="45792"/>
                    </a:lnTo>
                    <a:lnTo>
                      <a:pt x="532096" y="26307"/>
                    </a:lnTo>
                    <a:lnTo>
                      <a:pt x="487071" y="11936"/>
                    </a:lnTo>
                    <a:lnTo>
                      <a:pt x="439862" y="3045"/>
                    </a:lnTo>
                    <a:lnTo>
                      <a:pt x="390836" y="0"/>
                    </a:lnTo>
                    <a:close/>
                  </a:path>
                </a:pathLst>
              </a:custGeom>
              <a:solidFill>
                <a:srgbClr val="E1B027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9" name="object 9"/>
              <p:cNvSpPr/>
              <p:nvPr/>
            </p:nvSpPr>
            <p:spPr bwMode="auto">
              <a:xfrm>
                <a:off x="3573463" y="6499225"/>
                <a:ext cx="355600" cy="506413"/>
              </a:xfrm>
              <a:custGeom>
                <a:avLst/>
                <a:gdLst>
                  <a:gd name="T0" fmla="*/ 0 w 354329"/>
                  <a:gd name="T1" fmla="*/ 389961 h 506729"/>
                  <a:gd name="T2" fmla="*/ 17814 w 354329"/>
                  <a:gd name="T3" fmla="*/ 418452 h 506729"/>
                  <a:gd name="T4" fmla="*/ 100486 w 354329"/>
                  <a:gd name="T5" fmla="*/ 492206 h 506729"/>
                  <a:gd name="T6" fmla="*/ 209026 w 354329"/>
                  <a:gd name="T7" fmla="*/ 502102 h 506729"/>
                  <a:gd name="T8" fmla="*/ 274289 w 354329"/>
                  <a:gd name="T9" fmla="*/ 474520 h 506729"/>
                  <a:gd name="T10" fmla="*/ 172254 w 354329"/>
                  <a:gd name="T11" fmla="*/ 470089 h 506729"/>
                  <a:gd name="T12" fmla="*/ 89926 w 354329"/>
                  <a:gd name="T13" fmla="*/ 445147 h 506729"/>
                  <a:gd name="T14" fmla="*/ 47808 w 354329"/>
                  <a:gd name="T15" fmla="*/ 399918 h 506729"/>
                  <a:gd name="T16" fmla="*/ 215018 w 354329"/>
                  <a:gd name="T17" fmla="*/ 49371 h 506729"/>
                  <a:gd name="T18" fmla="*/ 176409 w 354329"/>
                  <a:gd name="T19" fmla="*/ 55278 h 506729"/>
                  <a:gd name="T20" fmla="*/ 184974 w 354329"/>
                  <a:gd name="T21" fmla="*/ 68127 h 506729"/>
                  <a:gd name="T22" fmla="*/ 217096 w 354329"/>
                  <a:gd name="T23" fmla="*/ 115968 h 506729"/>
                  <a:gd name="T24" fmla="*/ 273813 w 354329"/>
                  <a:gd name="T25" fmla="*/ 206455 h 506729"/>
                  <a:gd name="T26" fmla="*/ 313270 w 354329"/>
                  <a:gd name="T27" fmla="*/ 290531 h 506729"/>
                  <a:gd name="T28" fmla="*/ 316293 w 354329"/>
                  <a:gd name="T29" fmla="*/ 353231 h 506729"/>
                  <a:gd name="T30" fmla="*/ 254571 w 354329"/>
                  <a:gd name="T31" fmla="*/ 445439 h 506729"/>
                  <a:gd name="T32" fmla="*/ 172254 w 354329"/>
                  <a:gd name="T33" fmla="*/ 470089 h 506729"/>
                  <a:gd name="T34" fmla="*/ 323742 w 354329"/>
                  <a:gd name="T35" fmla="*/ 425268 h 506729"/>
                  <a:gd name="T36" fmla="*/ 355215 w 354329"/>
                  <a:gd name="T37" fmla="*/ 323671 h 506729"/>
                  <a:gd name="T38" fmla="*/ 332069 w 354329"/>
                  <a:gd name="T39" fmla="*/ 241325 h 506729"/>
                  <a:gd name="T40" fmla="*/ 278702 w 354329"/>
                  <a:gd name="T41" fmla="*/ 145232 h 506729"/>
                  <a:gd name="T42" fmla="*/ 215018 w 354329"/>
                  <a:gd name="T43" fmla="*/ 49371 h 506729"/>
                  <a:gd name="T44" fmla="*/ 168466 w 354329"/>
                  <a:gd name="T45" fmla="*/ 216 h 506729"/>
                  <a:gd name="T46" fmla="*/ 157083 w 354329"/>
                  <a:gd name="T47" fmla="*/ 8133 h 506729"/>
                  <a:gd name="T48" fmla="*/ 132075 w 354329"/>
                  <a:gd name="T49" fmla="*/ 46378 h 506729"/>
                  <a:gd name="T50" fmla="*/ 104778 w 354329"/>
                  <a:gd name="T51" fmla="*/ 86892 h 506729"/>
                  <a:gd name="T52" fmla="*/ 159536 w 354329"/>
                  <a:gd name="T53" fmla="*/ 68127 h 506729"/>
                  <a:gd name="T54" fmla="*/ 168106 w 354329"/>
                  <a:gd name="T55" fmla="*/ 55278 h 506729"/>
                  <a:gd name="T56" fmla="*/ 215018 w 354329"/>
                  <a:gd name="T57" fmla="*/ 49371 h 506729"/>
                  <a:gd name="T58" fmla="*/ 187437 w 354329"/>
                  <a:gd name="T59" fmla="*/ 8133 h 506729"/>
                  <a:gd name="T60" fmla="*/ 184007 w 354329"/>
                  <a:gd name="T61" fmla="*/ 4002 h 506729"/>
                  <a:gd name="T62" fmla="*/ 175333 w 354329"/>
                  <a:gd name="T63" fmla="*/ 0 h 50672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54329" h="506729" extrusionOk="0">
                    <a:moveTo>
                      <a:pt x="42381" y="389123"/>
                    </a:moveTo>
                    <a:lnTo>
                      <a:pt x="0" y="390204"/>
                    </a:lnTo>
                    <a:lnTo>
                      <a:pt x="7234" y="401873"/>
                    </a:lnTo>
                    <a:lnTo>
                      <a:pt x="17750" y="418713"/>
                    </a:lnTo>
                    <a:lnTo>
                      <a:pt x="42997" y="453193"/>
                    </a:lnTo>
                    <a:lnTo>
                      <a:pt x="100127" y="492513"/>
                    </a:lnTo>
                    <a:lnTo>
                      <a:pt x="171638" y="506154"/>
                    </a:lnTo>
                    <a:lnTo>
                      <a:pt x="208279" y="502415"/>
                    </a:lnTo>
                    <a:lnTo>
                      <a:pt x="242408" y="491711"/>
                    </a:lnTo>
                    <a:lnTo>
                      <a:pt x="273309" y="474816"/>
                    </a:lnTo>
                    <a:lnTo>
                      <a:pt x="278666" y="470382"/>
                    </a:lnTo>
                    <a:lnTo>
                      <a:pt x="171638" y="470382"/>
                    </a:lnTo>
                    <a:lnTo>
                      <a:pt x="142064" y="467394"/>
                    </a:lnTo>
                    <a:lnTo>
                      <a:pt x="89605" y="445425"/>
                    </a:lnTo>
                    <a:lnTo>
                      <a:pt x="59567" y="418713"/>
                    </a:lnTo>
                    <a:lnTo>
                      <a:pt x="47637" y="400168"/>
                    </a:lnTo>
                    <a:lnTo>
                      <a:pt x="42381" y="389123"/>
                    </a:lnTo>
                    <a:close/>
                  </a:path>
                  <a:path w="354329" h="506729" extrusionOk="0">
                    <a:moveTo>
                      <a:pt x="214249" y="49402"/>
                    </a:moveTo>
                    <a:lnTo>
                      <a:pt x="171638" y="49402"/>
                    </a:lnTo>
                    <a:lnTo>
                      <a:pt x="175778" y="55312"/>
                    </a:lnTo>
                    <a:lnTo>
                      <a:pt x="179983" y="61612"/>
                    </a:lnTo>
                    <a:lnTo>
                      <a:pt x="184313" y="68170"/>
                    </a:lnTo>
                    <a:lnTo>
                      <a:pt x="188827" y="74859"/>
                    </a:lnTo>
                    <a:lnTo>
                      <a:pt x="216320" y="116040"/>
                    </a:lnTo>
                    <a:lnTo>
                      <a:pt x="245284" y="160815"/>
                    </a:lnTo>
                    <a:lnTo>
                      <a:pt x="272834" y="206584"/>
                    </a:lnTo>
                    <a:lnTo>
                      <a:pt x="296084" y="250750"/>
                    </a:lnTo>
                    <a:lnTo>
                      <a:pt x="312150" y="290712"/>
                    </a:lnTo>
                    <a:lnTo>
                      <a:pt x="318147" y="323873"/>
                    </a:lnTo>
                    <a:lnTo>
                      <a:pt x="315162" y="353451"/>
                    </a:lnTo>
                    <a:lnTo>
                      <a:pt x="293201" y="405897"/>
                    </a:lnTo>
                    <a:lnTo>
                      <a:pt x="253661" y="445717"/>
                    </a:lnTo>
                    <a:lnTo>
                      <a:pt x="201211" y="467491"/>
                    </a:lnTo>
                    <a:lnTo>
                      <a:pt x="171638" y="470382"/>
                    </a:lnTo>
                    <a:lnTo>
                      <a:pt x="278666" y="470382"/>
                    </a:lnTo>
                    <a:lnTo>
                      <a:pt x="322585" y="425533"/>
                    </a:lnTo>
                    <a:lnTo>
                      <a:pt x="350201" y="360510"/>
                    </a:lnTo>
                    <a:lnTo>
                      <a:pt x="353945" y="323873"/>
                    </a:lnTo>
                    <a:lnTo>
                      <a:pt x="347679" y="285655"/>
                    </a:lnTo>
                    <a:lnTo>
                      <a:pt x="330882" y="241476"/>
                    </a:lnTo>
                    <a:lnTo>
                      <a:pt x="306557" y="193858"/>
                    </a:lnTo>
                    <a:lnTo>
                      <a:pt x="277706" y="145323"/>
                    </a:lnTo>
                    <a:lnTo>
                      <a:pt x="247329" y="98396"/>
                    </a:lnTo>
                    <a:lnTo>
                      <a:pt x="214249" y="49402"/>
                    </a:lnTo>
                    <a:close/>
                  </a:path>
                  <a:path w="354329" h="506729" extrusionOk="0">
                    <a:moveTo>
                      <a:pt x="174706" y="0"/>
                    </a:moveTo>
                    <a:lnTo>
                      <a:pt x="167864" y="216"/>
                    </a:lnTo>
                    <a:lnTo>
                      <a:pt x="161542" y="3014"/>
                    </a:lnTo>
                    <a:lnTo>
                      <a:pt x="156522" y="8138"/>
                    </a:lnTo>
                    <a:lnTo>
                      <a:pt x="146410" y="23885"/>
                    </a:lnTo>
                    <a:lnTo>
                      <a:pt x="131603" y="46407"/>
                    </a:lnTo>
                    <a:lnTo>
                      <a:pt x="116225" y="69496"/>
                    </a:lnTo>
                    <a:lnTo>
                      <a:pt x="104403" y="86946"/>
                    </a:lnTo>
                    <a:lnTo>
                      <a:pt x="148481" y="83667"/>
                    </a:lnTo>
                    <a:lnTo>
                      <a:pt x="158966" y="68170"/>
                    </a:lnTo>
                    <a:lnTo>
                      <a:pt x="163301" y="61612"/>
                    </a:lnTo>
                    <a:lnTo>
                      <a:pt x="167505" y="55312"/>
                    </a:lnTo>
                    <a:lnTo>
                      <a:pt x="171638" y="49402"/>
                    </a:lnTo>
                    <a:lnTo>
                      <a:pt x="214249" y="49402"/>
                    </a:lnTo>
                    <a:lnTo>
                      <a:pt x="209896" y="42954"/>
                    </a:lnTo>
                    <a:lnTo>
                      <a:pt x="186767" y="8138"/>
                    </a:lnTo>
                    <a:lnTo>
                      <a:pt x="185410" y="6065"/>
                    </a:lnTo>
                    <a:lnTo>
                      <a:pt x="183349" y="4004"/>
                    </a:lnTo>
                    <a:lnTo>
                      <a:pt x="181288" y="2622"/>
                    </a:lnTo>
                    <a:lnTo>
                      <a:pt x="17470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10" name="object 10"/>
              <p:cNvSpPr>
                <a:spLocks noChangeArrowheads="1"/>
              </p:cNvSpPr>
              <p:nvPr/>
            </p:nvSpPr>
            <p:spPr bwMode="auto">
              <a:xfrm>
                <a:off x="3779838" y="6810375"/>
                <a:ext cx="88900" cy="122238"/>
              </a:xfrm>
              <a:prstGeom prst="rect">
                <a:avLst/>
              </a:prstGeom>
              <a:blipFill>
                <a:blip r:embed="rId2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object 11"/>
              <p:cNvSpPr>
                <a:spLocks noChangeArrowheads="1"/>
              </p:cNvSpPr>
              <p:nvPr/>
            </p:nvSpPr>
            <p:spPr bwMode="auto">
              <a:xfrm>
                <a:off x="3471863" y="6457950"/>
                <a:ext cx="268287" cy="496888"/>
              </a:xfrm>
              <a:prstGeom prst="rect">
                <a:avLst/>
              </a:prstGeom>
              <a:blipFill>
                <a:blip r:embed="rId3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2" name="Group 12"/>
            <p:cNvGrpSpPr/>
            <p:nvPr userDrawn="1"/>
          </p:nvGrpSpPr>
          <p:grpSpPr bwMode="auto">
            <a:xfrm>
              <a:off x="1761514" y="3432698"/>
              <a:ext cx="487627" cy="487627"/>
              <a:chOff x="4279900" y="6340475"/>
              <a:chExt cx="782638" cy="782638"/>
            </a:xfrm>
          </p:grpSpPr>
          <p:sp>
            <p:nvSpPr>
              <p:cNvPr id="13" name="object 5"/>
              <p:cNvSpPr/>
              <p:nvPr/>
            </p:nvSpPr>
            <p:spPr bwMode="auto">
              <a:xfrm>
                <a:off x="4279900" y="6340475"/>
                <a:ext cx="782638" cy="782638"/>
              </a:xfrm>
              <a:custGeom>
                <a:avLst/>
                <a:gdLst>
                  <a:gd name="T0" fmla="*/ 391312 w 781685"/>
                  <a:gd name="T1" fmla="*/ 0 h 781684"/>
                  <a:gd name="T2" fmla="*/ 342227 w 781685"/>
                  <a:gd name="T3" fmla="*/ 3049 h 781684"/>
                  <a:gd name="T4" fmla="*/ 294960 w 781685"/>
                  <a:gd name="T5" fmla="*/ 11951 h 781684"/>
                  <a:gd name="T6" fmla="*/ 249880 w 781685"/>
                  <a:gd name="T7" fmla="*/ 26339 h 781684"/>
                  <a:gd name="T8" fmla="*/ 207353 w 781685"/>
                  <a:gd name="T9" fmla="*/ 45848 h 781684"/>
                  <a:gd name="T10" fmla="*/ 167746 w 781685"/>
                  <a:gd name="T11" fmla="*/ 70109 h 781684"/>
                  <a:gd name="T12" fmla="*/ 131425 w 781685"/>
                  <a:gd name="T13" fmla="*/ 98757 h 781684"/>
                  <a:gd name="T14" fmla="*/ 98757 w 781685"/>
                  <a:gd name="T15" fmla="*/ 131425 h 781684"/>
                  <a:gd name="T16" fmla="*/ 70109 w 781685"/>
                  <a:gd name="T17" fmla="*/ 167746 h 781684"/>
                  <a:gd name="T18" fmla="*/ 45848 w 781685"/>
                  <a:gd name="T19" fmla="*/ 207354 h 781684"/>
                  <a:gd name="T20" fmla="*/ 26339 w 781685"/>
                  <a:gd name="T21" fmla="*/ 249881 h 781684"/>
                  <a:gd name="T22" fmla="*/ 11951 w 781685"/>
                  <a:gd name="T23" fmla="*/ 294961 h 781684"/>
                  <a:gd name="T24" fmla="*/ 3049 w 781685"/>
                  <a:gd name="T25" fmla="*/ 342227 h 781684"/>
                  <a:gd name="T26" fmla="*/ 0 w 781685"/>
                  <a:gd name="T27" fmla="*/ 391313 h 781684"/>
                  <a:gd name="T28" fmla="*/ 3049 w 781685"/>
                  <a:gd name="T29" fmla="*/ 440399 h 781684"/>
                  <a:gd name="T30" fmla="*/ 11951 w 781685"/>
                  <a:gd name="T31" fmla="*/ 487665 h 781684"/>
                  <a:gd name="T32" fmla="*/ 26339 w 781685"/>
                  <a:gd name="T33" fmla="*/ 532745 h 781684"/>
                  <a:gd name="T34" fmla="*/ 45848 w 781685"/>
                  <a:gd name="T35" fmla="*/ 575272 h 781684"/>
                  <a:gd name="T36" fmla="*/ 70109 w 781685"/>
                  <a:gd name="T37" fmla="*/ 614880 h 781684"/>
                  <a:gd name="T38" fmla="*/ 98757 w 781685"/>
                  <a:gd name="T39" fmla="*/ 651201 h 781684"/>
                  <a:gd name="T40" fmla="*/ 131425 w 781685"/>
                  <a:gd name="T41" fmla="*/ 683869 h 781684"/>
                  <a:gd name="T42" fmla="*/ 167746 w 781685"/>
                  <a:gd name="T43" fmla="*/ 712517 h 781684"/>
                  <a:gd name="T44" fmla="*/ 207353 w 781685"/>
                  <a:gd name="T45" fmla="*/ 736778 h 781684"/>
                  <a:gd name="T46" fmla="*/ 249880 w 781685"/>
                  <a:gd name="T47" fmla="*/ 756287 h 781684"/>
                  <a:gd name="T48" fmla="*/ 294960 w 781685"/>
                  <a:gd name="T49" fmla="*/ 770675 h 781684"/>
                  <a:gd name="T50" fmla="*/ 342227 w 781685"/>
                  <a:gd name="T51" fmla="*/ 779577 h 781684"/>
                  <a:gd name="T52" fmla="*/ 391312 w 781685"/>
                  <a:gd name="T53" fmla="*/ 782626 h 781684"/>
                  <a:gd name="T54" fmla="*/ 440398 w 781685"/>
                  <a:gd name="T55" fmla="*/ 779577 h 781684"/>
                  <a:gd name="T56" fmla="*/ 487665 w 781685"/>
                  <a:gd name="T57" fmla="*/ 770675 h 781684"/>
                  <a:gd name="T58" fmla="*/ 532745 w 781685"/>
                  <a:gd name="T59" fmla="*/ 756287 h 781684"/>
                  <a:gd name="T60" fmla="*/ 575271 w 781685"/>
                  <a:gd name="T61" fmla="*/ 736778 h 781684"/>
                  <a:gd name="T62" fmla="*/ 614879 w 781685"/>
                  <a:gd name="T63" fmla="*/ 712517 h 781684"/>
                  <a:gd name="T64" fmla="*/ 651200 w 781685"/>
                  <a:gd name="T65" fmla="*/ 683869 h 781684"/>
                  <a:gd name="T66" fmla="*/ 683868 w 781685"/>
                  <a:gd name="T67" fmla="*/ 651201 h 781684"/>
                  <a:gd name="T68" fmla="*/ 712516 w 781685"/>
                  <a:gd name="T69" fmla="*/ 614880 h 781684"/>
                  <a:gd name="T70" fmla="*/ 736777 w 781685"/>
                  <a:gd name="T71" fmla="*/ 575272 h 781684"/>
                  <a:gd name="T72" fmla="*/ 756286 w 781685"/>
                  <a:gd name="T73" fmla="*/ 532745 h 781684"/>
                  <a:gd name="T74" fmla="*/ 770674 w 781685"/>
                  <a:gd name="T75" fmla="*/ 487665 h 781684"/>
                  <a:gd name="T76" fmla="*/ 779576 w 781685"/>
                  <a:gd name="T77" fmla="*/ 440399 h 781684"/>
                  <a:gd name="T78" fmla="*/ 782625 w 781685"/>
                  <a:gd name="T79" fmla="*/ 391313 h 781684"/>
                  <a:gd name="T80" fmla="*/ 779576 w 781685"/>
                  <a:gd name="T81" fmla="*/ 342227 h 781684"/>
                  <a:gd name="T82" fmla="*/ 770674 w 781685"/>
                  <a:gd name="T83" fmla="*/ 294961 h 781684"/>
                  <a:gd name="T84" fmla="*/ 756286 w 781685"/>
                  <a:gd name="T85" fmla="*/ 249881 h 781684"/>
                  <a:gd name="T86" fmla="*/ 736777 w 781685"/>
                  <a:gd name="T87" fmla="*/ 207354 h 781684"/>
                  <a:gd name="T88" fmla="*/ 712516 w 781685"/>
                  <a:gd name="T89" fmla="*/ 167746 h 781684"/>
                  <a:gd name="T90" fmla="*/ 683868 w 781685"/>
                  <a:gd name="T91" fmla="*/ 131425 h 781684"/>
                  <a:gd name="T92" fmla="*/ 651200 w 781685"/>
                  <a:gd name="T93" fmla="*/ 98757 h 781684"/>
                  <a:gd name="T94" fmla="*/ 614879 w 781685"/>
                  <a:gd name="T95" fmla="*/ 70109 h 781684"/>
                  <a:gd name="T96" fmla="*/ 575271 w 781685"/>
                  <a:gd name="T97" fmla="*/ 45848 h 781684"/>
                  <a:gd name="T98" fmla="*/ 532745 w 781685"/>
                  <a:gd name="T99" fmla="*/ 26339 h 781684"/>
                  <a:gd name="T100" fmla="*/ 487665 w 781685"/>
                  <a:gd name="T101" fmla="*/ 11951 h 781684"/>
                  <a:gd name="T102" fmla="*/ 440398 w 781685"/>
                  <a:gd name="T103" fmla="*/ 3049 h 781684"/>
                  <a:gd name="T104" fmla="*/ 391312 w 781685"/>
                  <a:gd name="T105" fmla="*/ 0 h 7816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81685" h="781684" extrusionOk="0">
                    <a:moveTo>
                      <a:pt x="390836" y="0"/>
                    </a:moveTo>
                    <a:lnTo>
                      <a:pt x="341810" y="3045"/>
                    </a:lnTo>
                    <a:lnTo>
                      <a:pt x="294601" y="11936"/>
                    </a:lnTo>
                    <a:lnTo>
                      <a:pt x="249576" y="26307"/>
                    </a:lnTo>
                    <a:lnTo>
                      <a:pt x="207101" y="45792"/>
                    </a:lnTo>
                    <a:lnTo>
                      <a:pt x="167542" y="70024"/>
                    </a:lnTo>
                    <a:lnTo>
                      <a:pt x="131265" y="98637"/>
                    </a:lnTo>
                    <a:lnTo>
                      <a:pt x="98637" y="131265"/>
                    </a:lnTo>
                    <a:lnTo>
                      <a:pt x="70024" y="167542"/>
                    </a:lnTo>
                    <a:lnTo>
                      <a:pt x="45792" y="207101"/>
                    </a:lnTo>
                    <a:lnTo>
                      <a:pt x="26307" y="249576"/>
                    </a:lnTo>
                    <a:lnTo>
                      <a:pt x="11936" y="294601"/>
                    </a:lnTo>
                    <a:lnTo>
                      <a:pt x="3045" y="341810"/>
                    </a:lnTo>
                    <a:lnTo>
                      <a:pt x="0" y="390836"/>
                    </a:lnTo>
                    <a:lnTo>
                      <a:pt x="3045" y="439862"/>
                    </a:lnTo>
                    <a:lnTo>
                      <a:pt x="11936" y="487071"/>
                    </a:lnTo>
                    <a:lnTo>
                      <a:pt x="26307" y="532096"/>
                    </a:lnTo>
                    <a:lnTo>
                      <a:pt x="45792" y="574571"/>
                    </a:lnTo>
                    <a:lnTo>
                      <a:pt x="70024" y="614130"/>
                    </a:lnTo>
                    <a:lnTo>
                      <a:pt x="98637" y="650407"/>
                    </a:lnTo>
                    <a:lnTo>
                      <a:pt x="131265" y="683035"/>
                    </a:lnTo>
                    <a:lnTo>
                      <a:pt x="167542" y="711648"/>
                    </a:lnTo>
                    <a:lnTo>
                      <a:pt x="207101" y="735880"/>
                    </a:lnTo>
                    <a:lnTo>
                      <a:pt x="249576" y="755365"/>
                    </a:lnTo>
                    <a:lnTo>
                      <a:pt x="294601" y="769736"/>
                    </a:lnTo>
                    <a:lnTo>
                      <a:pt x="341810" y="778627"/>
                    </a:lnTo>
                    <a:lnTo>
                      <a:pt x="390836" y="781672"/>
                    </a:lnTo>
                    <a:lnTo>
                      <a:pt x="439862" y="778627"/>
                    </a:lnTo>
                    <a:lnTo>
                      <a:pt x="487071" y="769736"/>
                    </a:lnTo>
                    <a:lnTo>
                      <a:pt x="532096" y="755365"/>
                    </a:lnTo>
                    <a:lnTo>
                      <a:pt x="574571" y="735880"/>
                    </a:lnTo>
                    <a:lnTo>
                      <a:pt x="614130" y="711648"/>
                    </a:lnTo>
                    <a:lnTo>
                      <a:pt x="650407" y="683035"/>
                    </a:lnTo>
                    <a:lnTo>
                      <a:pt x="683035" y="650407"/>
                    </a:lnTo>
                    <a:lnTo>
                      <a:pt x="711648" y="614130"/>
                    </a:lnTo>
                    <a:lnTo>
                      <a:pt x="735880" y="574571"/>
                    </a:lnTo>
                    <a:lnTo>
                      <a:pt x="755365" y="532096"/>
                    </a:lnTo>
                    <a:lnTo>
                      <a:pt x="769736" y="487071"/>
                    </a:lnTo>
                    <a:lnTo>
                      <a:pt x="778627" y="439862"/>
                    </a:lnTo>
                    <a:lnTo>
                      <a:pt x="781672" y="390836"/>
                    </a:lnTo>
                    <a:lnTo>
                      <a:pt x="778627" y="341810"/>
                    </a:lnTo>
                    <a:lnTo>
                      <a:pt x="769736" y="294601"/>
                    </a:lnTo>
                    <a:lnTo>
                      <a:pt x="755365" y="249576"/>
                    </a:lnTo>
                    <a:lnTo>
                      <a:pt x="735880" y="207101"/>
                    </a:lnTo>
                    <a:lnTo>
                      <a:pt x="711648" y="167542"/>
                    </a:lnTo>
                    <a:lnTo>
                      <a:pt x="683035" y="131265"/>
                    </a:lnTo>
                    <a:lnTo>
                      <a:pt x="650407" y="98637"/>
                    </a:lnTo>
                    <a:lnTo>
                      <a:pt x="614130" y="70024"/>
                    </a:lnTo>
                    <a:lnTo>
                      <a:pt x="574571" y="45792"/>
                    </a:lnTo>
                    <a:lnTo>
                      <a:pt x="532096" y="26307"/>
                    </a:lnTo>
                    <a:lnTo>
                      <a:pt x="487071" y="11936"/>
                    </a:lnTo>
                    <a:lnTo>
                      <a:pt x="439862" y="3045"/>
                    </a:lnTo>
                    <a:lnTo>
                      <a:pt x="390836" y="0"/>
                    </a:lnTo>
                    <a:close/>
                  </a:path>
                </a:pathLst>
              </a:custGeom>
              <a:solidFill>
                <a:srgbClr val="8FC740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14" name="object 12"/>
              <p:cNvSpPr/>
              <p:nvPr/>
            </p:nvSpPr>
            <p:spPr bwMode="auto">
              <a:xfrm>
                <a:off x="4783138" y="6588125"/>
                <a:ext cx="47625" cy="47625"/>
              </a:xfrm>
              <a:custGeom>
                <a:avLst/>
                <a:gdLst>
                  <a:gd name="T0" fmla="*/ 23745 w 48260"/>
                  <a:gd name="T1" fmla="*/ 0 h 48259"/>
                  <a:gd name="T2" fmla="*/ 17830 w 48260"/>
                  <a:gd name="T3" fmla="*/ 0 h 48259"/>
                  <a:gd name="T4" fmla="*/ 12424 w 48260"/>
                  <a:gd name="T5" fmla="*/ 2157 h 48259"/>
                  <a:gd name="T6" fmla="*/ 8283 w 48260"/>
                  <a:gd name="T7" fmla="*/ 5790 h 48259"/>
                  <a:gd name="T8" fmla="*/ 3211 w 48260"/>
                  <a:gd name="T9" fmla="*/ 10105 h 48259"/>
                  <a:gd name="T10" fmla="*/ 0 w 48260"/>
                  <a:gd name="T11" fmla="*/ 16554 h 48259"/>
                  <a:gd name="T12" fmla="*/ 0 w 48260"/>
                  <a:gd name="T13" fmla="*/ 23833 h 48259"/>
                  <a:gd name="T14" fmla="*/ 6720 w 48260"/>
                  <a:gd name="T15" fmla="*/ 24130 h 48259"/>
                  <a:gd name="T16" fmla="*/ 9671 w 48260"/>
                  <a:gd name="T17" fmla="*/ 26028 h 48259"/>
                  <a:gd name="T18" fmla="*/ 10651 w 48260"/>
                  <a:gd name="T19" fmla="*/ 37051 h 48259"/>
                  <a:gd name="T20" fmla="*/ 10775 w 48260"/>
                  <a:gd name="T21" fmla="*/ 38737 h 48259"/>
                  <a:gd name="T22" fmla="*/ 11233 w 48260"/>
                  <a:gd name="T23" fmla="*/ 43896 h 48259"/>
                  <a:gd name="T24" fmla="*/ 14867 w 48260"/>
                  <a:gd name="T25" fmla="*/ 46177 h 48259"/>
                  <a:gd name="T26" fmla="*/ 19145 w 48260"/>
                  <a:gd name="T27" fmla="*/ 47479 h 48259"/>
                  <a:gd name="T28" fmla="*/ 26150 w 48260"/>
                  <a:gd name="T29" fmla="*/ 47479 h 48259"/>
                  <a:gd name="T30" fmla="*/ 47478 w 48260"/>
                  <a:gd name="T31" fmla="*/ 23746 h 48259"/>
                  <a:gd name="T32" fmla="*/ 45617 w 48260"/>
                  <a:gd name="T33" fmla="*/ 14511 h 48259"/>
                  <a:gd name="T34" fmla="*/ 40536 w 48260"/>
                  <a:gd name="T35" fmla="*/ 6962 h 48259"/>
                  <a:gd name="T36" fmla="*/ 32993 w 48260"/>
                  <a:gd name="T37" fmla="*/ 1868 h 48259"/>
                  <a:gd name="T38" fmla="*/ 23745 w 48260"/>
                  <a:gd name="T39" fmla="*/ 0 h 4825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48260" h="48259" extrusionOk="0">
                    <a:moveTo>
                      <a:pt x="24062" y="0"/>
                    </a:moveTo>
                    <a:lnTo>
                      <a:pt x="18068" y="0"/>
                    </a:lnTo>
                    <a:lnTo>
                      <a:pt x="12590" y="2186"/>
                    </a:lnTo>
                    <a:lnTo>
                      <a:pt x="8393" y="5867"/>
                    </a:lnTo>
                    <a:lnTo>
                      <a:pt x="3254" y="10240"/>
                    </a:lnTo>
                    <a:lnTo>
                      <a:pt x="0" y="16774"/>
                    </a:lnTo>
                    <a:lnTo>
                      <a:pt x="0" y="24150"/>
                    </a:lnTo>
                    <a:lnTo>
                      <a:pt x="6810" y="24451"/>
                    </a:lnTo>
                    <a:lnTo>
                      <a:pt x="9800" y="26374"/>
                    </a:lnTo>
                    <a:lnTo>
                      <a:pt x="10793" y="37544"/>
                    </a:lnTo>
                    <a:lnTo>
                      <a:pt x="10919" y="39253"/>
                    </a:lnTo>
                    <a:lnTo>
                      <a:pt x="11383" y="44480"/>
                    </a:lnTo>
                    <a:lnTo>
                      <a:pt x="15065" y="46792"/>
                    </a:lnTo>
                    <a:lnTo>
                      <a:pt x="19400" y="48111"/>
                    </a:lnTo>
                    <a:lnTo>
                      <a:pt x="26499" y="48111"/>
                    </a:lnTo>
                    <a:lnTo>
                      <a:pt x="48111" y="24062"/>
                    </a:lnTo>
                    <a:lnTo>
                      <a:pt x="46225" y="14704"/>
                    </a:lnTo>
                    <a:lnTo>
                      <a:pt x="41076" y="7055"/>
                    </a:lnTo>
                    <a:lnTo>
                      <a:pt x="33433" y="1893"/>
                    </a:lnTo>
                    <a:lnTo>
                      <a:pt x="2406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15" name="object 13"/>
              <p:cNvSpPr>
                <a:spLocks noChangeArrowheads="1"/>
              </p:cNvSpPr>
              <p:nvPr/>
            </p:nvSpPr>
            <p:spPr bwMode="auto">
              <a:xfrm>
                <a:off x="4621212" y="6750050"/>
                <a:ext cx="239712" cy="225425"/>
              </a:xfrm>
              <a:prstGeom prst="rect">
                <a:avLst/>
              </a:prstGeom>
              <a:blipFill>
                <a:blip r:embed="rId4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object 14"/>
              <p:cNvSpPr>
                <a:spLocks noChangeArrowheads="1"/>
              </p:cNvSpPr>
              <p:nvPr/>
            </p:nvSpPr>
            <p:spPr bwMode="auto">
              <a:xfrm>
                <a:off x="4410075" y="6811963"/>
                <a:ext cx="169862" cy="163512"/>
              </a:xfrm>
              <a:prstGeom prst="rect">
                <a:avLst/>
              </a:prstGeom>
              <a:blipFill>
                <a:blip r:embed="rId5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" name="object 15"/>
              <p:cNvSpPr/>
              <p:nvPr/>
            </p:nvSpPr>
            <p:spPr bwMode="auto">
              <a:xfrm>
                <a:off x="4414838" y="6592888"/>
                <a:ext cx="409575" cy="290512"/>
              </a:xfrm>
              <a:custGeom>
                <a:avLst/>
                <a:gdLst>
                  <a:gd name="T0" fmla="*/ 80465 w 409575"/>
                  <a:gd name="T1" fmla="*/ 206770 h 290195"/>
                  <a:gd name="T2" fmla="*/ 144398 w 409575"/>
                  <a:gd name="T3" fmla="*/ 230830 h 290195"/>
                  <a:gd name="T4" fmla="*/ 176713 w 409575"/>
                  <a:gd name="T5" fmla="*/ 290230 h 290195"/>
                  <a:gd name="T6" fmla="*/ 194782 w 409575"/>
                  <a:gd name="T7" fmla="*/ 284029 h 290195"/>
                  <a:gd name="T8" fmla="*/ 194304 w 409575"/>
                  <a:gd name="T9" fmla="*/ 271173 h 290195"/>
                  <a:gd name="T10" fmla="*/ 204391 w 409575"/>
                  <a:gd name="T11" fmla="*/ 221423 h 290195"/>
                  <a:gd name="T12" fmla="*/ 395314 w 409575"/>
                  <a:gd name="T13" fmla="*/ 19396 h 290195"/>
                  <a:gd name="T14" fmla="*/ 367778 w 409575"/>
                  <a:gd name="T15" fmla="*/ 19484 h 290195"/>
                  <a:gd name="T16" fmla="*/ 377578 w 409575"/>
                  <a:gd name="T17" fmla="*/ 21723 h 290195"/>
                  <a:gd name="T18" fmla="*/ 37957 w 409575"/>
                  <a:gd name="T19" fmla="*/ 120907 h 290195"/>
                  <a:gd name="T20" fmla="*/ 1949 w 409575"/>
                  <a:gd name="T21" fmla="*/ 165698 h 290195"/>
                  <a:gd name="T22" fmla="*/ 9535 w 409575"/>
                  <a:gd name="T23" fmla="*/ 237575 h 290195"/>
                  <a:gd name="T24" fmla="*/ 41179 w 409575"/>
                  <a:gd name="T25" fmla="*/ 215074 h 290195"/>
                  <a:gd name="T26" fmla="*/ 80465 w 409575"/>
                  <a:gd name="T27" fmla="*/ 206770 h 290195"/>
                  <a:gd name="T28" fmla="*/ 216642 w 409575"/>
                  <a:gd name="T29" fmla="*/ 199538 h 290195"/>
                  <a:gd name="T30" fmla="*/ 300410 w 409575"/>
                  <a:gd name="T31" fmla="*/ 147232 h 290195"/>
                  <a:gd name="T32" fmla="*/ 407908 w 409575"/>
                  <a:gd name="T33" fmla="*/ 144907 h 290195"/>
                  <a:gd name="T34" fmla="*/ 397871 w 409575"/>
                  <a:gd name="T35" fmla="*/ 31220 h 290195"/>
                  <a:gd name="T36" fmla="*/ 407908 w 409575"/>
                  <a:gd name="T37" fmla="*/ 144907 h 290195"/>
                  <a:gd name="T38" fmla="*/ 344159 w 409575"/>
                  <a:gd name="T39" fmla="*/ 145970 h 290195"/>
                  <a:gd name="T40" fmla="*/ 377612 w 409575"/>
                  <a:gd name="T41" fmla="*/ 154262 h 290195"/>
                  <a:gd name="T42" fmla="*/ 395132 w 409575"/>
                  <a:gd name="T43" fmla="*/ 162807 h 290195"/>
                  <a:gd name="T44" fmla="*/ 405146 w 409575"/>
                  <a:gd name="T45" fmla="*/ 162807 h 290195"/>
                  <a:gd name="T46" fmla="*/ 407908 w 409575"/>
                  <a:gd name="T47" fmla="*/ 144907 h 290195"/>
                  <a:gd name="T48" fmla="*/ 65563 w 409575"/>
                  <a:gd name="T49" fmla="*/ 58906 h 290195"/>
                  <a:gd name="T50" fmla="*/ 59745 w 409575"/>
                  <a:gd name="T51" fmla="*/ 120907 h 290195"/>
                  <a:gd name="T52" fmla="*/ 85642 w 409575"/>
                  <a:gd name="T53" fmla="*/ 64693 h 290195"/>
                  <a:gd name="T54" fmla="*/ 371422 w 409575"/>
                  <a:gd name="T55" fmla="*/ 0 h 290195"/>
                  <a:gd name="T56" fmla="*/ 223145 w 409575"/>
                  <a:gd name="T57" fmla="*/ 517 h 290195"/>
                  <a:gd name="T58" fmla="*/ 200829 w 409575"/>
                  <a:gd name="T59" fmla="*/ 13966 h 290195"/>
                  <a:gd name="T60" fmla="*/ 189843 w 409575"/>
                  <a:gd name="T61" fmla="*/ 50478 h 290195"/>
                  <a:gd name="T62" fmla="*/ 180043 w 409575"/>
                  <a:gd name="T63" fmla="*/ 97174 h 290195"/>
                  <a:gd name="T64" fmla="*/ 194782 w 409575"/>
                  <a:gd name="T65" fmla="*/ 120907 h 290195"/>
                  <a:gd name="T66" fmla="*/ 205118 w 409575"/>
                  <a:gd name="T67" fmla="*/ 72009 h 290195"/>
                  <a:gd name="T68" fmla="*/ 212373 w 409575"/>
                  <a:gd name="T69" fmla="*/ 36931 h 290195"/>
                  <a:gd name="T70" fmla="*/ 220130 w 409575"/>
                  <a:gd name="T71" fmla="*/ 21588 h 290195"/>
                  <a:gd name="T72" fmla="*/ 233382 w 409575"/>
                  <a:gd name="T73" fmla="*/ 19396 h 290195"/>
                  <a:gd name="T74" fmla="*/ 395035 w 409575"/>
                  <a:gd name="T75" fmla="*/ 18109 h 290195"/>
                  <a:gd name="T76" fmla="*/ 383262 w 409575"/>
                  <a:gd name="T77" fmla="*/ 3947 h 290195"/>
                  <a:gd name="T78" fmla="*/ 371422 w 409575"/>
                  <a:gd name="T79" fmla="*/ 0 h 290195"/>
                  <a:gd name="T80" fmla="*/ 290314 w 409575"/>
                  <a:gd name="T81" fmla="*/ 19396 h 290195"/>
                  <a:gd name="T82" fmla="*/ 305845 w 409575"/>
                  <a:gd name="T83" fmla="*/ 120907 h 29019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09575" h="290195" extrusionOk="0">
                    <a:moveTo>
                      <a:pt x="212594" y="206544"/>
                    </a:moveTo>
                    <a:lnTo>
                      <a:pt x="80465" y="206544"/>
                    </a:lnTo>
                    <a:lnTo>
                      <a:pt x="115190" y="212951"/>
                    </a:lnTo>
                    <a:lnTo>
                      <a:pt x="144398" y="230578"/>
                    </a:lnTo>
                    <a:lnTo>
                      <a:pt x="165701" y="257030"/>
                    </a:lnTo>
                    <a:lnTo>
                      <a:pt x="176713" y="289913"/>
                    </a:lnTo>
                    <a:lnTo>
                      <a:pt x="195674" y="289913"/>
                    </a:lnTo>
                    <a:lnTo>
                      <a:pt x="194782" y="283719"/>
                    </a:lnTo>
                    <a:lnTo>
                      <a:pt x="194304" y="277336"/>
                    </a:lnTo>
                    <a:lnTo>
                      <a:pt x="194304" y="270877"/>
                    </a:lnTo>
                    <a:lnTo>
                      <a:pt x="196866" y="245216"/>
                    </a:lnTo>
                    <a:lnTo>
                      <a:pt x="204391" y="221181"/>
                    </a:lnTo>
                    <a:lnTo>
                      <a:pt x="212594" y="206544"/>
                    </a:lnTo>
                    <a:close/>
                  </a:path>
                  <a:path w="409575" h="290195" extrusionOk="0">
                    <a:moveTo>
                      <a:pt x="395314" y="19375"/>
                    </a:moveTo>
                    <a:lnTo>
                      <a:pt x="366659" y="19375"/>
                    </a:lnTo>
                    <a:lnTo>
                      <a:pt x="367778" y="19463"/>
                    </a:lnTo>
                    <a:lnTo>
                      <a:pt x="374575" y="19764"/>
                    </a:lnTo>
                    <a:lnTo>
                      <a:pt x="377578" y="21699"/>
                    </a:lnTo>
                    <a:lnTo>
                      <a:pt x="386311" y="120775"/>
                    </a:lnTo>
                    <a:lnTo>
                      <a:pt x="37957" y="120775"/>
                    </a:lnTo>
                    <a:lnTo>
                      <a:pt x="14797" y="133911"/>
                    </a:lnTo>
                    <a:lnTo>
                      <a:pt x="1949" y="165517"/>
                    </a:lnTo>
                    <a:lnTo>
                      <a:pt x="0" y="203887"/>
                    </a:lnTo>
                    <a:lnTo>
                      <a:pt x="9535" y="237316"/>
                    </a:lnTo>
                    <a:lnTo>
                      <a:pt x="24182" y="224530"/>
                    </a:lnTo>
                    <a:lnTo>
                      <a:pt x="41179" y="214839"/>
                    </a:lnTo>
                    <a:lnTo>
                      <a:pt x="60086" y="208693"/>
                    </a:lnTo>
                    <a:lnTo>
                      <a:pt x="80465" y="206544"/>
                    </a:lnTo>
                    <a:lnTo>
                      <a:pt x="212594" y="206544"/>
                    </a:lnTo>
                    <a:lnTo>
                      <a:pt x="216642" y="199320"/>
                    </a:lnTo>
                    <a:lnTo>
                      <a:pt x="253285" y="165004"/>
                    </a:lnTo>
                    <a:lnTo>
                      <a:pt x="300410" y="147071"/>
                    </a:lnTo>
                    <a:lnTo>
                      <a:pt x="326476" y="144749"/>
                    </a:lnTo>
                    <a:lnTo>
                      <a:pt x="407908" y="144749"/>
                    </a:lnTo>
                    <a:lnTo>
                      <a:pt x="401437" y="71930"/>
                    </a:lnTo>
                    <a:lnTo>
                      <a:pt x="397871" y="31186"/>
                    </a:lnTo>
                    <a:lnTo>
                      <a:pt x="395314" y="19375"/>
                    </a:lnTo>
                    <a:close/>
                  </a:path>
                  <a:path w="409575" h="290195" extrusionOk="0">
                    <a:moveTo>
                      <a:pt x="407908" y="144749"/>
                    </a:moveTo>
                    <a:lnTo>
                      <a:pt x="326476" y="144749"/>
                    </a:lnTo>
                    <a:lnTo>
                      <a:pt x="344159" y="145811"/>
                    </a:lnTo>
                    <a:lnTo>
                      <a:pt x="361263" y="148950"/>
                    </a:lnTo>
                    <a:lnTo>
                      <a:pt x="377612" y="154094"/>
                    </a:lnTo>
                    <a:lnTo>
                      <a:pt x="393322" y="161310"/>
                    </a:lnTo>
                    <a:lnTo>
                      <a:pt x="395132" y="162629"/>
                    </a:lnTo>
                    <a:lnTo>
                      <a:pt x="397394" y="163320"/>
                    </a:lnTo>
                    <a:lnTo>
                      <a:pt x="405146" y="162629"/>
                    </a:lnTo>
                    <a:lnTo>
                      <a:pt x="409079" y="157930"/>
                    </a:lnTo>
                    <a:lnTo>
                      <a:pt x="407908" y="144749"/>
                    </a:lnTo>
                    <a:close/>
                  </a:path>
                  <a:path w="409575" h="290195" extrusionOk="0">
                    <a:moveTo>
                      <a:pt x="79812" y="58842"/>
                    </a:moveTo>
                    <a:lnTo>
                      <a:pt x="65563" y="58842"/>
                    </a:lnTo>
                    <a:lnTo>
                      <a:pt x="59745" y="64622"/>
                    </a:lnTo>
                    <a:lnTo>
                      <a:pt x="59745" y="120775"/>
                    </a:lnTo>
                    <a:lnTo>
                      <a:pt x="85642" y="120775"/>
                    </a:lnTo>
                    <a:lnTo>
                      <a:pt x="85642" y="64622"/>
                    </a:lnTo>
                    <a:lnTo>
                      <a:pt x="79812" y="58842"/>
                    </a:lnTo>
                    <a:close/>
                  </a:path>
                  <a:path w="409575" h="290195" extrusionOk="0">
                    <a:moveTo>
                      <a:pt x="371422" y="0"/>
                    </a:moveTo>
                    <a:lnTo>
                      <a:pt x="233382" y="0"/>
                    </a:lnTo>
                    <a:lnTo>
                      <a:pt x="223145" y="516"/>
                    </a:lnTo>
                    <a:lnTo>
                      <a:pt x="211517" y="4133"/>
                    </a:lnTo>
                    <a:lnTo>
                      <a:pt x="200829" y="13951"/>
                    </a:lnTo>
                    <a:lnTo>
                      <a:pt x="193412" y="33071"/>
                    </a:lnTo>
                    <a:lnTo>
                      <a:pt x="189843" y="50423"/>
                    </a:lnTo>
                    <a:lnTo>
                      <a:pt x="185188" y="72687"/>
                    </a:lnTo>
                    <a:lnTo>
                      <a:pt x="180043" y="97068"/>
                    </a:lnTo>
                    <a:lnTo>
                      <a:pt x="175005" y="120775"/>
                    </a:lnTo>
                    <a:lnTo>
                      <a:pt x="194782" y="120775"/>
                    </a:lnTo>
                    <a:lnTo>
                      <a:pt x="200010" y="96184"/>
                    </a:lnTo>
                    <a:lnTo>
                      <a:pt x="205118" y="71930"/>
                    </a:lnTo>
                    <a:lnTo>
                      <a:pt x="209457" y="51127"/>
                    </a:lnTo>
                    <a:lnTo>
                      <a:pt x="212373" y="36891"/>
                    </a:lnTo>
                    <a:lnTo>
                      <a:pt x="215622" y="26764"/>
                    </a:lnTo>
                    <a:lnTo>
                      <a:pt x="220130" y="21564"/>
                    </a:lnTo>
                    <a:lnTo>
                      <a:pt x="226012" y="19649"/>
                    </a:lnTo>
                    <a:lnTo>
                      <a:pt x="233382" y="19375"/>
                    </a:lnTo>
                    <a:lnTo>
                      <a:pt x="395314" y="19375"/>
                    </a:lnTo>
                    <a:lnTo>
                      <a:pt x="395035" y="18089"/>
                    </a:lnTo>
                    <a:lnTo>
                      <a:pt x="389858" y="9291"/>
                    </a:lnTo>
                    <a:lnTo>
                      <a:pt x="383262" y="3943"/>
                    </a:lnTo>
                    <a:lnTo>
                      <a:pt x="376171" y="1193"/>
                    </a:lnTo>
                    <a:lnTo>
                      <a:pt x="371422" y="0"/>
                    </a:lnTo>
                    <a:close/>
                  </a:path>
                  <a:path w="409575" h="290195" extrusionOk="0">
                    <a:moveTo>
                      <a:pt x="305845" y="19375"/>
                    </a:moveTo>
                    <a:lnTo>
                      <a:pt x="290314" y="19375"/>
                    </a:lnTo>
                    <a:lnTo>
                      <a:pt x="290314" y="120775"/>
                    </a:lnTo>
                    <a:lnTo>
                      <a:pt x="305845" y="120775"/>
                    </a:lnTo>
                    <a:lnTo>
                      <a:pt x="305845" y="1937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18" name="object 16"/>
              <p:cNvSpPr>
                <a:spLocks noChangeArrowheads="1"/>
              </p:cNvSpPr>
              <p:nvPr/>
            </p:nvSpPr>
            <p:spPr bwMode="auto">
              <a:xfrm>
                <a:off x="4718050" y="6484938"/>
                <a:ext cx="215899" cy="215899"/>
              </a:xfrm>
              <a:prstGeom prst="rect">
                <a:avLst/>
              </a:prstGeom>
              <a:blipFill>
                <a:blip r:embed="rId6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9" name="Group 19"/>
            <p:cNvGrpSpPr/>
            <p:nvPr userDrawn="1"/>
          </p:nvGrpSpPr>
          <p:grpSpPr bwMode="auto">
            <a:xfrm>
              <a:off x="2369471" y="3432698"/>
              <a:ext cx="486638" cy="487627"/>
              <a:chOff x="5251450" y="6340475"/>
              <a:chExt cx="781050" cy="782638"/>
            </a:xfrm>
          </p:grpSpPr>
          <p:sp>
            <p:nvSpPr>
              <p:cNvPr id="20" name="object 6"/>
              <p:cNvSpPr/>
              <p:nvPr/>
            </p:nvSpPr>
            <p:spPr bwMode="auto">
              <a:xfrm>
                <a:off x="5251450" y="6340475"/>
                <a:ext cx="781050" cy="782638"/>
              </a:xfrm>
              <a:custGeom>
                <a:avLst/>
                <a:gdLst>
                  <a:gd name="T0" fmla="*/ 390519 w 781685"/>
                  <a:gd name="T1" fmla="*/ 0 h 781684"/>
                  <a:gd name="T2" fmla="*/ 341532 w 781685"/>
                  <a:gd name="T3" fmla="*/ 3049 h 781684"/>
                  <a:gd name="T4" fmla="*/ 294362 w 781685"/>
                  <a:gd name="T5" fmla="*/ 11951 h 781684"/>
                  <a:gd name="T6" fmla="*/ 249373 w 781685"/>
                  <a:gd name="T7" fmla="*/ 26339 h 781684"/>
                  <a:gd name="T8" fmla="*/ 206933 w 781685"/>
                  <a:gd name="T9" fmla="*/ 45848 h 781684"/>
                  <a:gd name="T10" fmla="*/ 167406 w 781685"/>
                  <a:gd name="T11" fmla="*/ 70109 h 781684"/>
                  <a:gd name="T12" fmla="*/ 131158 w 781685"/>
                  <a:gd name="T13" fmla="*/ 98757 h 781684"/>
                  <a:gd name="T14" fmla="*/ 98557 w 781685"/>
                  <a:gd name="T15" fmla="*/ 131425 h 781684"/>
                  <a:gd name="T16" fmla="*/ 69967 w 781685"/>
                  <a:gd name="T17" fmla="*/ 167746 h 781684"/>
                  <a:gd name="T18" fmla="*/ 45755 w 781685"/>
                  <a:gd name="T19" fmla="*/ 207354 h 781684"/>
                  <a:gd name="T20" fmla="*/ 26286 w 781685"/>
                  <a:gd name="T21" fmla="*/ 249881 h 781684"/>
                  <a:gd name="T22" fmla="*/ 11926 w 781685"/>
                  <a:gd name="T23" fmla="*/ 294961 h 781684"/>
                  <a:gd name="T24" fmla="*/ 3043 w 781685"/>
                  <a:gd name="T25" fmla="*/ 342227 h 781684"/>
                  <a:gd name="T26" fmla="*/ 0 w 781685"/>
                  <a:gd name="T27" fmla="*/ 391313 h 781684"/>
                  <a:gd name="T28" fmla="*/ 3043 w 781685"/>
                  <a:gd name="T29" fmla="*/ 440399 h 781684"/>
                  <a:gd name="T30" fmla="*/ 11926 w 781685"/>
                  <a:gd name="T31" fmla="*/ 487665 h 781684"/>
                  <a:gd name="T32" fmla="*/ 26286 w 781685"/>
                  <a:gd name="T33" fmla="*/ 532745 h 781684"/>
                  <a:gd name="T34" fmla="*/ 45755 w 781685"/>
                  <a:gd name="T35" fmla="*/ 575272 h 781684"/>
                  <a:gd name="T36" fmla="*/ 69967 w 781685"/>
                  <a:gd name="T37" fmla="*/ 614880 h 781684"/>
                  <a:gd name="T38" fmla="*/ 98557 w 781685"/>
                  <a:gd name="T39" fmla="*/ 651201 h 781684"/>
                  <a:gd name="T40" fmla="*/ 131158 w 781685"/>
                  <a:gd name="T41" fmla="*/ 683869 h 781684"/>
                  <a:gd name="T42" fmla="*/ 167406 w 781685"/>
                  <a:gd name="T43" fmla="*/ 712517 h 781684"/>
                  <a:gd name="T44" fmla="*/ 206933 w 781685"/>
                  <a:gd name="T45" fmla="*/ 736778 h 781684"/>
                  <a:gd name="T46" fmla="*/ 249373 w 781685"/>
                  <a:gd name="T47" fmla="*/ 756287 h 781684"/>
                  <a:gd name="T48" fmla="*/ 294362 w 781685"/>
                  <a:gd name="T49" fmla="*/ 770675 h 781684"/>
                  <a:gd name="T50" fmla="*/ 341532 w 781685"/>
                  <a:gd name="T51" fmla="*/ 779577 h 781684"/>
                  <a:gd name="T52" fmla="*/ 390519 w 781685"/>
                  <a:gd name="T53" fmla="*/ 782626 h 781684"/>
                  <a:gd name="T54" fmla="*/ 439505 w 781685"/>
                  <a:gd name="T55" fmla="*/ 779577 h 781684"/>
                  <a:gd name="T56" fmla="*/ 486675 w 781685"/>
                  <a:gd name="T57" fmla="*/ 770675 h 781684"/>
                  <a:gd name="T58" fmla="*/ 531664 w 781685"/>
                  <a:gd name="T59" fmla="*/ 756287 h 781684"/>
                  <a:gd name="T60" fmla="*/ 574104 w 781685"/>
                  <a:gd name="T61" fmla="*/ 736778 h 781684"/>
                  <a:gd name="T62" fmla="*/ 613631 w 781685"/>
                  <a:gd name="T63" fmla="*/ 712517 h 781684"/>
                  <a:gd name="T64" fmla="*/ 649879 w 781685"/>
                  <a:gd name="T65" fmla="*/ 683869 h 781684"/>
                  <a:gd name="T66" fmla="*/ 682480 w 781685"/>
                  <a:gd name="T67" fmla="*/ 651201 h 781684"/>
                  <a:gd name="T68" fmla="*/ 711070 w 781685"/>
                  <a:gd name="T69" fmla="*/ 614880 h 781684"/>
                  <a:gd name="T70" fmla="*/ 735282 w 781685"/>
                  <a:gd name="T71" fmla="*/ 575272 h 781684"/>
                  <a:gd name="T72" fmla="*/ 754751 w 781685"/>
                  <a:gd name="T73" fmla="*/ 532745 h 781684"/>
                  <a:gd name="T74" fmla="*/ 769111 w 781685"/>
                  <a:gd name="T75" fmla="*/ 487665 h 781684"/>
                  <a:gd name="T76" fmla="*/ 777994 w 781685"/>
                  <a:gd name="T77" fmla="*/ 440399 h 781684"/>
                  <a:gd name="T78" fmla="*/ 781037 w 781685"/>
                  <a:gd name="T79" fmla="*/ 391313 h 781684"/>
                  <a:gd name="T80" fmla="*/ 777994 w 781685"/>
                  <a:gd name="T81" fmla="*/ 342227 h 781684"/>
                  <a:gd name="T82" fmla="*/ 769111 w 781685"/>
                  <a:gd name="T83" fmla="*/ 294961 h 781684"/>
                  <a:gd name="T84" fmla="*/ 754751 w 781685"/>
                  <a:gd name="T85" fmla="*/ 249881 h 781684"/>
                  <a:gd name="T86" fmla="*/ 735282 w 781685"/>
                  <a:gd name="T87" fmla="*/ 207354 h 781684"/>
                  <a:gd name="T88" fmla="*/ 711070 w 781685"/>
                  <a:gd name="T89" fmla="*/ 167746 h 781684"/>
                  <a:gd name="T90" fmla="*/ 682480 w 781685"/>
                  <a:gd name="T91" fmla="*/ 131425 h 781684"/>
                  <a:gd name="T92" fmla="*/ 649879 w 781685"/>
                  <a:gd name="T93" fmla="*/ 98757 h 781684"/>
                  <a:gd name="T94" fmla="*/ 613631 w 781685"/>
                  <a:gd name="T95" fmla="*/ 70109 h 781684"/>
                  <a:gd name="T96" fmla="*/ 574104 w 781685"/>
                  <a:gd name="T97" fmla="*/ 45848 h 781684"/>
                  <a:gd name="T98" fmla="*/ 531664 w 781685"/>
                  <a:gd name="T99" fmla="*/ 26339 h 781684"/>
                  <a:gd name="T100" fmla="*/ 486675 w 781685"/>
                  <a:gd name="T101" fmla="*/ 11951 h 781684"/>
                  <a:gd name="T102" fmla="*/ 439505 w 781685"/>
                  <a:gd name="T103" fmla="*/ 3049 h 781684"/>
                  <a:gd name="T104" fmla="*/ 390519 w 781685"/>
                  <a:gd name="T105" fmla="*/ 0 h 7816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81685" h="781684" extrusionOk="0">
                    <a:moveTo>
                      <a:pt x="390836" y="0"/>
                    </a:moveTo>
                    <a:lnTo>
                      <a:pt x="341810" y="3045"/>
                    </a:lnTo>
                    <a:lnTo>
                      <a:pt x="294601" y="11936"/>
                    </a:lnTo>
                    <a:lnTo>
                      <a:pt x="249576" y="26307"/>
                    </a:lnTo>
                    <a:lnTo>
                      <a:pt x="207101" y="45792"/>
                    </a:lnTo>
                    <a:lnTo>
                      <a:pt x="167542" y="70024"/>
                    </a:lnTo>
                    <a:lnTo>
                      <a:pt x="131265" y="98637"/>
                    </a:lnTo>
                    <a:lnTo>
                      <a:pt x="98637" y="131265"/>
                    </a:lnTo>
                    <a:lnTo>
                      <a:pt x="70024" y="167542"/>
                    </a:lnTo>
                    <a:lnTo>
                      <a:pt x="45792" y="207101"/>
                    </a:lnTo>
                    <a:lnTo>
                      <a:pt x="26307" y="249576"/>
                    </a:lnTo>
                    <a:lnTo>
                      <a:pt x="11936" y="294601"/>
                    </a:lnTo>
                    <a:lnTo>
                      <a:pt x="3045" y="341810"/>
                    </a:lnTo>
                    <a:lnTo>
                      <a:pt x="0" y="390836"/>
                    </a:lnTo>
                    <a:lnTo>
                      <a:pt x="3045" y="439862"/>
                    </a:lnTo>
                    <a:lnTo>
                      <a:pt x="11936" y="487071"/>
                    </a:lnTo>
                    <a:lnTo>
                      <a:pt x="26307" y="532096"/>
                    </a:lnTo>
                    <a:lnTo>
                      <a:pt x="45792" y="574571"/>
                    </a:lnTo>
                    <a:lnTo>
                      <a:pt x="70024" y="614130"/>
                    </a:lnTo>
                    <a:lnTo>
                      <a:pt x="98637" y="650407"/>
                    </a:lnTo>
                    <a:lnTo>
                      <a:pt x="131265" y="683035"/>
                    </a:lnTo>
                    <a:lnTo>
                      <a:pt x="167542" y="711648"/>
                    </a:lnTo>
                    <a:lnTo>
                      <a:pt x="207101" y="735880"/>
                    </a:lnTo>
                    <a:lnTo>
                      <a:pt x="249576" y="755365"/>
                    </a:lnTo>
                    <a:lnTo>
                      <a:pt x="294601" y="769736"/>
                    </a:lnTo>
                    <a:lnTo>
                      <a:pt x="341810" y="778627"/>
                    </a:lnTo>
                    <a:lnTo>
                      <a:pt x="390836" y="781672"/>
                    </a:lnTo>
                    <a:lnTo>
                      <a:pt x="439862" y="778627"/>
                    </a:lnTo>
                    <a:lnTo>
                      <a:pt x="487071" y="769736"/>
                    </a:lnTo>
                    <a:lnTo>
                      <a:pt x="532096" y="755365"/>
                    </a:lnTo>
                    <a:lnTo>
                      <a:pt x="574571" y="735880"/>
                    </a:lnTo>
                    <a:lnTo>
                      <a:pt x="614130" y="711648"/>
                    </a:lnTo>
                    <a:lnTo>
                      <a:pt x="650407" y="683035"/>
                    </a:lnTo>
                    <a:lnTo>
                      <a:pt x="683035" y="650407"/>
                    </a:lnTo>
                    <a:lnTo>
                      <a:pt x="711648" y="614130"/>
                    </a:lnTo>
                    <a:lnTo>
                      <a:pt x="735880" y="574571"/>
                    </a:lnTo>
                    <a:lnTo>
                      <a:pt x="755365" y="532096"/>
                    </a:lnTo>
                    <a:lnTo>
                      <a:pt x="769736" y="487071"/>
                    </a:lnTo>
                    <a:lnTo>
                      <a:pt x="778627" y="439862"/>
                    </a:lnTo>
                    <a:lnTo>
                      <a:pt x="781672" y="390836"/>
                    </a:lnTo>
                    <a:lnTo>
                      <a:pt x="778627" y="341810"/>
                    </a:lnTo>
                    <a:lnTo>
                      <a:pt x="769736" y="294601"/>
                    </a:lnTo>
                    <a:lnTo>
                      <a:pt x="755365" y="249576"/>
                    </a:lnTo>
                    <a:lnTo>
                      <a:pt x="735880" y="207101"/>
                    </a:lnTo>
                    <a:lnTo>
                      <a:pt x="711648" y="167542"/>
                    </a:lnTo>
                    <a:lnTo>
                      <a:pt x="683035" y="131265"/>
                    </a:lnTo>
                    <a:lnTo>
                      <a:pt x="650407" y="98637"/>
                    </a:lnTo>
                    <a:lnTo>
                      <a:pt x="614130" y="70024"/>
                    </a:lnTo>
                    <a:lnTo>
                      <a:pt x="574571" y="45792"/>
                    </a:lnTo>
                    <a:lnTo>
                      <a:pt x="532096" y="26307"/>
                    </a:lnTo>
                    <a:lnTo>
                      <a:pt x="487071" y="11936"/>
                    </a:lnTo>
                    <a:lnTo>
                      <a:pt x="439862" y="3045"/>
                    </a:lnTo>
                    <a:lnTo>
                      <a:pt x="390836" y="0"/>
                    </a:lnTo>
                    <a:close/>
                  </a:path>
                </a:pathLst>
              </a:custGeom>
              <a:solidFill>
                <a:srgbClr val="333C93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21" name="object 17"/>
              <p:cNvSpPr>
                <a:spLocks noChangeArrowheads="1"/>
              </p:cNvSpPr>
              <p:nvPr/>
            </p:nvSpPr>
            <p:spPr bwMode="auto">
              <a:xfrm>
                <a:off x="5434013" y="6538913"/>
                <a:ext cx="223837" cy="396875"/>
              </a:xfrm>
              <a:prstGeom prst="rect">
                <a:avLst/>
              </a:prstGeom>
              <a:blipFill>
                <a:blip r:embed="rId7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22" name="object 18"/>
              <p:cNvSpPr/>
              <p:nvPr/>
            </p:nvSpPr>
            <p:spPr bwMode="auto">
              <a:xfrm>
                <a:off x="5578475" y="6456363"/>
                <a:ext cx="219074" cy="260350"/>
              </a:xfrm>
              <a:custGeom>
                <a:avLst/>
                <a:gdLst>
                  <a:gd name="T0" fmla="*/ 62843 w 218439"/>
                  <a:gd name="T1" fmla="*/ 132343 h 259715"/>
                  <a:gd name="T2" fmla="*/ 26576 w 218439"/>
                  <a:gd name="T3" fmla="*/ 144687 h 259715"/>
                  <a:gd name="T4" fmla="*/ 3027 w 218439"/>
                  <a:gd name="T5" fmla="*/ 177518 h 259715"/>
                  <a:gd name="T6" fmla="*/ 920 w 218439"/>
                  <a:gd name="T7" fmla="*/ 186354 h 259715"/>
                  <a:gd name="T8" fmla="*/ 478 w 218439"/>
                  <a:gd name="T9" fmla="*/ 189011 h 259715"/>
                  <a:gd name="T10" fmla="*/ 252 w 218439"/>
                  <a:gd name="T11" fmla="*/ 191140 h 259715"/>
                  <a:gd name="T12" fmla="*/ 89 w 218439"/>
                  <a:gd name="T13" fmla="*/ 193709 h 259715"/>
                  <a:gd name="T14" fmla="*/ 0 w 218439"/>
                  <a:gd name="T15" fmla="*/ 198761 h 259715"/>
                  <a:gd name="T16" fmla="*/ 138 w 218439"/>
                  <a:gd name="T17" fmla="*/ 201355 h 259715"/>
                  <a:gd name="T18" fmla="*/ 202 w 218439"/>
                  <a:gd name="T19" fmla="*/ 203030 h 259715"/>
                  <a:gd name="T20" fmla="*/ 15625 w 218439"/>
                  <a:gd name="T21" fmla="*/ 239205 h 259715"/>
                  <a:gd name="T22" fmla="*/ 23791 w 218439"/>
                  <a:gd name="T23" fmla="*/ 246864 h 259715"/>
                  <a:gd name="T24" fmla="*/ 26311 w 218439"/>
                  <a:gd name="T25" fmla="*/ 248804 h 259715"/>
                  <a:gd name="T26" fmla="*/ 62264 w 218439"/>
                  <a:gd name="T27" fmla="*/ 259900 h 259715"/>
                  <a:gd name="T28" fmla="*/ 72494 w 218439"/>
                  <a:gd name="T29" fmla="*/ 239121 h 259715"/>
                  <a:gd name="T30" fmla="*/ 86510 w 218439"/>
                  <a:gd name="T31" fmla="*/ 221059 h 259715"/>
                  <a:gd name="T32" fmla="*/ 103852 w 218439"/>
                  <a:gd name="T33" fmla="*/ 206377 h 259715"/>
                  <a:gd name="T34" fmla="*/ 124063 w 218439"/>
                  <a:gd name="T35" fmla="*/ 195737 h 259715"/>
                  <a:gd name="T36" fmla="*/ 124002 w 218439"/>
                  <a:gd name="T37" fmla="*/ 191140 h 259715"/>
                  <a:gd name="T38" fmla="*/ 102791 w 218439"/>
                  <a:gd name="T39" fmla="*/ 147836 h 259715"/>
                  <a:gd name="T40" fmla="*/ 103383 w 218439"/>
                  <a:gd name="T41" fmla="*/ 145758 h 259715"/>
                  <a:gd name="T42" fmla="*/ 103938 w 218439"/>
                  <a:gd name="T43" fmla="*/ 143679 h 259715"/>
                  <a:gd name="T44" fmla="*/ 105261 w 218439"/>
                  <a:gd name="T45" fmla="*/ 139699 h 259715"/>
                  <a:gd name="T46" fmla="*/ 106005 w 218439"/>
                  <a:gd name="T47" fmla="*/ 137834 h 259715"/>
                  <a:gd name="T48" fmla="*/ 106723 w 218439"/>
                  <a:gd name="T49" fmla="*/ 135933 h 259715"/>
                  <a:gd name="T50" fmla="*/ 107763 w 218439"/>
                  <a:gd name="T51" fmla="*/ 133968 h 259715"/>
                  <a:gd name="T52" fmla="*/ 75193 w 218439"/>
                  <a:gd name="T53" fmla="*/ 133968 h 259715"/>
                  <a:gd name="T54" fmla="*/ 69170 w 218439"/>
                  <a:gd name="T55" fmla="*/ 132708 h 259715"/>
                  <a:gd name="T56" fmla="*/ 62843 w 218439"/>
                  <a:gd name="T57" fmla="*/ 132343 h 259715"/>
                  <a:gd name="T58" fmla="*/ 211554 w 218439"/>
                  <a:gd name="T59" fmla="*/ 0 h 259715"/>
                  <a:gd name="T60" fmla="*/ 162232 w 218439"/>
                  <a:gd name="T61" fmla="*/ 24400 h 259715"/>
                  <a:gd name="T62" fmla="*/ 128393 w 218439"/>
                  <a:gd name="T63" fmla="*/ 51846 h 259715"/>
                  <a:gd name="T64" fmla="*/ 100199 w 218439"/>
                  <a:gd name="T65" fmla="*/ 84305 h 259715"/>
                  <a:gd name="T66" fmla="*/ 79264 w 218439"/>
                  <a:gd name="T67" fmla="*/ 122859 h 259715"/>
                  <a:gd name="T68" fmla="*/ 77247 w 218439"/>
                  <a:gd name="T69" fmla="*/ 128400 h 259715"/>
                  <a:gd name="T70" fmla="*/ 76567 w 218439"/>
                  <a:gd name="T71" fmla="*/ 130252 h 259715"/>
                  <a:gd name="T72" fmla="*/ 75823 w 218439"/>
                  <a:gd name="T73" fmla="*/ 132066 h 259715"/>
                  <a:gd name="T74" fmla="*/ 75193 w 218439"/>
                  <a:gd name="T75" fmla="*/ 133968 h 259715"/>
                  <a:gd name="T76" fmla="*/ 107763 w 218439"/>
                  <a:gd name="T77" fmla="*/ 133968 h 259715"/>
                  <a:gd name="T78" fmla="*/ 124497 w 218439"/>
                  <a:gd name="T79" fmla="*/ 102341 h 259715"/>
                  <a:gd name="T80" fmla="*/ 149033 w 218439"/>
                  <a:gd name="T81" fmla="*/ 74036 h 259715"/>
                  <a:gd name="T82" fmla="*/ 178454 w 218439"/>
                  <a:gd name="T83" fmla="*/ 50214 h 259715"/>
                  <a:gd name="T84" fmla="*/ 210888 w 218439"/>
                  <a:gd name="T85" fmla="*/ 30077 h 259715"/>
                  <a:gd name="T86" fmla="*/ 218899 w 218439"/>
                  <a:gd name="T87" fmla="*/ 20111 h 259715"/>
                  <a:gd name="T88" fmla="*/ 218471 w 218439"/>
                  <a:gd name="T89" fmla="*/ 8247 h 259715"/>
                  <a:gd name="T90" fmla="*/ 211554 w 218439"/>
                  <a:gd name="T91" fmla="*/ 0 h 25971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18439" h="259715" extrusionOk="0">
                    <a:moveTo>
                      <a:pt x="62661" y="132020"/>
                    </a:moveTo>
                    <a:lnTo>
                      <a:pt x="26499" y="144334"/>
                    </a:lnTo>
                    <a:lnTo>
                      <a:pt x="3018" y="177085"/>
                    </a:lnTo>
                    <a:lnTo>
                      <a:pt x="917" y="185899"/>
                    </a:lnTo>
                    <a:lnTo>
                      <a:pt x="477" y="188550"/>
                    </a:lnTo>
                    <a:lnTo>
                      <a:pt x="251" y="190674"/>
                    </a:lnTo>
                    <a:lnTo>
                      <a:pt x="89" y="193237"/>
                    </a:lnTo>
                    <a:lnTo>
                      <a:pt x="0" y="198276"/>
                    </a:lnTo>
                    <a:lnTo>
                      <a:pt x="138" y="200864"/>
                    </a:lnTo>
                    <a:lnTo>
                      <a:pt x="201" y="202535"/>
                    </a:lnTo>
                    <a:lnTo>
                      <a:pt x="15580" y="238622"/>
                    </a:lnTo>
                    <a:lnTo>
                      <a:pt x="23722" y="246262"/>
                    </a:lnTo>
                    <a:lnTo>
                      <a:pt x="26235" y="248197"/>
                    </a:lnTo>
                    <a:lnTo>
                      <a:pt x="62083" y="259266"/>
                    </a:lnTo>
                    <a:lnTo>
                      <a:pt x="72284" y="238538"/>
                    </a:lnTo>
                    <a:lnTo>
                      <a:pt x="86259" y="220520"/>
                    </a:lnTo>
                    <a:lnTo>
                      <a:pt x="103551" y="205874"/>
                    </a:lnTo>
                    <a:lnTo>
                      <a:pt x="123703" y="195260"/>
                    </a:lnTo>
                    <a:lnTo>
                      <a:pt x="123642" y="190674"/>
                    </a:lnTo>
                    <a:lnTo>
                      <a:pt x="102493" y="147475"/>
                    </a:lnTo>
                    <a:lnTo>
                      <a:pt x="103083" y="145402"/>
                    </a:lnTo>
                    <a:lnTo>
                      <a:pt x="103636" y="143329"/>
                    </a:lnTo>
                    <a:lnTo>
                      <a:pt x="104955" y="139358"/>
                    </a:lnTo>
                    <a:lnTo>
                      <a:pt x="105697" y="137498"/>
                    </a:lnTo>
                    <a:lnTo>
                      <a:pt x="106413" y="135601"/>
                    </a:lnTo>
                    <a:lnTo>
                      <a:pt x="107450" y="133641"/>
                    </a:lnTo>
                    <a:lnTo>
                      <a:pt x="74975" y="133641"/>
                    </a:lnTo>
                    <a:lnTo>
                      <a:pt x="68969" y="132384"/>
                    </a:lnTo>
                    <a:lnTo>
                      <a:pt x="62661" y="132020"/>
                    </a:lnTo>
                    <a:close/>
                  </a:path>
                  <a:path w="218439" h="259715" extrusionOk="0">
                    <a:moveTo>
                      <a:pt x="210940" y="0"/>
                    </a:moveTo>
                    <a:lnTo>
                      <a:pt x="161761" y="24340"/>
                    </a:lnTo>
                    <a:lnTo>
                      <a:pt x="128020" y="51720"/>
                    </a:lnTo>
                    <a:lnTo>
                      <a:pt x="99908" y="84099"/>
                    </a:lnTo>
                    <a:lnTo>
                      <a:pt x="79034" y="122559"/>
                    </a:lnTo>
                    <a:lnTo>
                      <a:pt x="77023" y="128087"/>
                    </a:lnTo>
                    <a:lnTo>
                      <a:pt x="76345" y="129934"/>
                    </a:lnTo>
                    <a:lnTo>
                      <a:pt x="75603" y="131744"/>
                    </a:lnTo>
                    <a:lnTo>
                      <a:pt x="74975" y="133641"/>
                    </a:lnTo>
                    <a:lnTo>
                      <a:pt x="107450" y="133641"/>
                    </a:lnTo>
                    <a:lnTo>
                      <a:pt x="124136" y="102091"/>
                    </a:lnTo>
                    <a:lnTo>
                      <a:pt x="148600" y="73855"/>
                    </a:lnTo>
                    <a:lnTo>
                      <a:pt x="177936" y="50092"/>
                    </a:lnTo>
                    <a:lnTo>
                      <a:pt x="210276" y="30004"/>
                    </a:lnTo>
                    <a:lnTo>
                      <a:pt x="218264" y="20062"/>
                    </a:lnTo>
                    <a:lnTo>
                      <a:pt x="217837" y="8227"/>
                    </a:lnTo>
                    <a:lnTo>
                      <a:pt x="21094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23" name="object 19"/>
              <p:cNvSpPr>
                <a:spLocks noChangeArrowheads="1"/>
              </p:cNvSpPr>
              <p:nvPr/>
            </p:nvSpPr>
            <p:spPr bwMode="auto">
              <a:xfrm>
                <a:off x="5713413" y="6508750"/>
                <a:ext cx="122237" cy="123825"/>
              </a:xfrm>
              <a:prstGeom prst="rect">
                <a:avLst/>
              </a:prstGeom>
              <a:blipFill>
                <a:blip r:embed="rId8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object 20"/>
              <p:cNvSpPr/>
              <p:nvPr/>
            </p:nvSpPr>
            <p:spPr bwMode="auto">
              <a:xfrm>
                <a:off x="5646738" y="6651625"/>
                <a:ext cx="203200" cy="301625"/>
              </a:xfrm>
              <a:custGeom>
                <a:avLst/>
                <a:gdLst>
                  <a:gd name="T0" fmla="*/ 50174 w 202564"/>
                  <a:gd name="T1" fmla="*/ 15761 h 301625"/>
                  <a:gd name="T2" fmla="*/ 0 w 202564"/>
                  <a:gd name="T3" fmla="*/ 106948 h 301625"/>
                  <a:gd name="T4" fmla="*/ 18799 w 202564"/>
                  <a:gd name="T5" fmla="*/ 165339 h 301625"/>
                  <a:gd name="T6" fmla="*/ 31886 w 202564"/>
                  <a:gd name="T7" fmla="*/ 256209 h 301625"/>
                  <a:gd name="T8" fmla="*/ 127604 w 202564"/>
                  <a:gd name="T9" fmla="*/ 301045 h 301625"/>
                  <a:gd name="T10" fmla="*/ 174779 w 202564"/>
                  <a:gd name="T11" fmla="*/ 278736 h 301625"/>
                  <a:gd name="T12" fmla="*/ 96127 w 202564"/>
                  <a:gd name="T13" fmla="*/ 275817 h 301625"/>
                  <a:gd name="T14" fmla="*/ 49266 w 202564"/>
                  <a:gd name="T15" fmla="*/ 241967 h 301625"/>
                  <a:gd name="T16" fmla="*/ 34934 w 202564"/>
                  <a:gd name="T17" fmla="*/ 192545 h 301625"/>
                  <a:gd name="T18" fmla="*/ 43050 w 202564"/>
                  <a:gd name="T19" fmla="*/ 165678 h 301625"/>
                  <a:gd name="T20" fmla="*/ 46290 w 202564"/>
                  <a:gd name="T21" fmla="*/ 160803 h 301625"/>
                  <a:gd name="T22" fmla="*/ 31227 w 202564"/>
                  <a:gd name="T23" fmla="*/ 144016 h 301625"/>
                  <a:gd name="T24" fmla="*/ 22335 w 202564"/>
                  <a:gd name="T25" fmla="*/ 101659 h 301625"/>
                  <a:gd name="T26" fmla="*/ 39231 w 202564"/>
                  <a:gd name="T27" fmla="*/ 56928 h 301625"/>
                  <a:gd name="T28" fmla="*/ 87521 w 202564"/>
                  <a:gd name="T29" fmla="*/ 23190 h 301625"/>
                  <a:gd name="T30" fmla="*/ 158885 w 202564"/>
                  <a:gd name="T31" fmla="*/ 22041 h 301625"/>
                  <a:gd name="T32" fmla="*/ 119636 w 202564"/>
                  <a:gd name="T33" fmla="*/ 0 h 301625"/>
                  <a:gd name="T34" fmla="*/ 92520 w 202564"/>
                  <a:gd name="T35" fmla="*/ 135495 h 301625"/>
                  <a:gd name="T36" fmla="*/ 148071 w 202564"/>
                  <a:gd name="T37" fmla="*/ 152095 h 301625"/>
                  <a:gd name="T38" fmla="*/ 180394 w 202564"/>
                  <a:gd name="T39" fmla="*/ 200964 h 301625"/>
                  <a:gd name="T40" fmla="*/ 170620 w 202564"/>
                  <a:gd name="T41" fmla="*/ 253433 h 301625"/>
                  <a:gd name="T42" fmla="*/ 124385 w 202564"/>
                  <a:gd name="T43" fmla="*/ 278736 h 301625"/>
                  <a:gd name="T44" fmla="*/ 188368 w 202564"/>
                  <a:gd name="T45" fmla="*/ 266664 h 301625"/>
                  <a:gd name="T46" fmla="*/ 203104 w 202564"/>
                  <a:gd name="T47" fmla="*/ 202057 h 301625"/>
                  <a:gd name="T48" fmla="*/ 169448 w 202564"/>
                  <a:gd name="T49" fmla="*/ 140485 h 301625"/>
                  <a:gd name="T50" fmla="*/ 99052 w 202564"/>
                  <a:gd name="T51" fmla="*/ 112729 h 301625"/>
                  <a:gd name="T52" fmla="*/ 80561 w 202564"/>
                  <a:gd name="T53" fmla="*/ 114538 h 301625"/>
                  <a:gd name="T54" fmla="*/ 73112 w 202564"/>
                  <a:gd name="T55" fmla="*/ 116436 h 301625"/>
                  <a:gd name="T56" fmla="*/ 68953 w 202564"/>
                  <a:gd name="T57" fmla="*/ 117655 h 301625"/>
                  <a:gd name="T58" fmla="*/ 64125 w 202564"/>
                  <a:gd name="T59" fmla="*/ 119552 h 301625"/>
                  <a:gd name="T60" fmla="*/ 60646 w 202564"/>
                  <a:gd name="T61" fmla="*/ 120984 h 301625"/>
                  <a:gd name="T62" fmla="*/ 54928 w 202564"/>
                  <a:gd name="T63" fmla="*/ 123980 h 301625"/>
                  <a:gd name="T64" fmla="*/ 50109 w 202564"/>
                  <a:gd name="T65" fmla="*/ 126903 h 301625"/>
                  <a:gd name="T66" fmla="*/ 46743 w 202564"/>
                  <a:gd name="T67" fmla="*/ 129340 h 301625"/>
                  <a:gd name="T68" fmla="*/ 40807 w 202564"/>
                  <a:gd name="T69" fmla="*/ 134052 h 301625"/>
                  <a:gd name="T70" fmla="*/ 37870 w 202564"/>
                  <a:gd name="T71" fmla="*/ 136816 h 301625"/>
                  <a:gd name="T72" fmla="*/ 34617 w 202564"/>
                  <a:gd name="T73" fmla="*/ 140159 h 301625"/>
                  <a:gd name="T74" fmla="*/ 31795 w 202564"/>
                  <a:gd name="T75" fmla="*/ 143312 h 301625"/>
                  <a:gd name="T76" fmla="*/ 65485 w 202564"/>
                  <a:gd name="T77" fmla="*/ 144016 h 301625"/>
                  <a:gd name="T78" fmla="*/ 92520 w 202564"/>
                  <a:gd name="T79" fmla="*/ 135495 h 301625"/>
                  <a:gd name="T80" fmla="*/ 174568 w 202564"/>
                  <a:gd name="T81" fmla="*/ 127279 h 301625"/>
                  <a:gd name="T82" fmla="*/ 149723 w 202564"/>
                  <a:gd name="T83" fmla="*/ 126199 h 301625"/>
                  <a:gd name="T84" fmla="*/ 144618 w 202564"/>
                  <a:gd name="T85" fmla="*/ 123510 h 301625"/>
                  <a:gd name="T86" fmla="*/ 138252 w 202564"/>
                  <a:gd name="T87" fmla="*/ 120570 h 301625"/>
                  <a:gd name="T88" fmla="*/ 133853 w 202564"/>
                  <a:gd name="T89" fmla="*/ 118961 h 301625"/>
                  <a:gd name="T90" fmla="*/ 128849 w 202564"/>
                  <a:gd name="T91" fmla="*/ 117202 h 301625"/>
                  <a:gd name="T92" fmla="*/ 124513 w 202564"/>
                  <a:gd name="T93" fmla="*/ 116046 h 301625"/>
                  <a:gd name="T94" fmla="*/ 101989 w 202564"/>
                  <a:gd name="T95" fmla="*/ 112754 h 301625"/>
                  <a:gd name="T96" fmla="*/ 158885 w 202564"/>
                  <a:gd name="T97" fmla="*/ 22041 h 301625"/>
                  <a:gd name="T98" fmla="*/ 138731 w 202564"/>
                  <a:gd name="T99" fmla="*/ 32426 h 301625"/>
                  <a:gd name="T100" fmla="*/ 162374 w 202564"/>
                  <a:gd name="T101" fmla="*/ 74655 h 301625"/>
                  <a:gd name="T102" fmla="*/ 151550 w 202564"/>
                  <a:gd name="T103" fmla="*/ 127279 h 301625"/>
                  <a:gd name="T104" fmla="*/ 182849 w 202564"/>
                  <a:gd name="T105" fmla="*/ 105919 h 301625"/>
                  <a:gd name="T106" fmla="*/ 173791 w 202564"/>
                  <a:gd name="T107" fmla="*/ 39127 h 30162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02564" h="301625" extrusionOk="0">
                    <a:moveTo>
                      <a:pt x="119262" y="0"/>
                    </a:moveTo>
                    <a:lnTo>
                      <a:pt x="50017" y="15761"/>
                    </a:lnTo>
                    <a:lnTo>
                      <a:pt x="21404" y="43684"/>
                    </a:lnTo>
                    <a:lnTo>
                      <a:pt x="0" y="106948"/>
                    </a:lnTo>
                    <a:lnTo>
                      <a:pt x="4381" y="138190"/>
                    </a:lnTo>
                    <a:lnTo>
                      <a:pt x="18740" y="165339"/>
                    </a:lnTo>
                    <a:lnTo>
                      <a:pt x="12675" y="195871"/>
                    </a:lnTo>
                    <a:lnTo>
                      <a:pt x="31786" y="256209"/>
                    </a:lnTo>
                    <a:lnTo>
                      <a:pt x="90581" y="297858"/>
                    </a:lnTo>
                    <a:lnTo>
                      <a:pt x="127205" y="301045"/>
                    </a:lnTo>
                    <a:lnTo>
                      <a:pt x="161035" y="290497"/>
                    </a:lnTo>
                    <a:lnTo>
                      <a:pt x="174232" y="278736"/>
                    </a:lnTo>
                    <a:lnTo>
                      <a:pt x="123996" y="278736"/>
                    </a:lnTo>
                    <a:lnTo>
                      <a:pt x="95826" y="275817"/>
                    </a:lnTo>
                    <a:lnTo>
                      <a:pt x="68624" y="262140"/>
                    </a:lnTo>
                    <a:lnTo>
                      <a:pt x="49112" y="241967"/>
                    </a:lnTo>
                    <a:lnTo>
                      <a:pt x="37600" y="217919"/>
                    </a:lnTo>
                    <a:lnTo>
                      <a:pt x="34825" y="192545"/>
                    </a:lnTo>
                    <a:lnTo>
                      <a:pt x="41521" y="168392"/>
                    </a:lnTo>
                    <a:lnTo>
                      <a:pt x="42915" y="165678"/>
                    </a:lnTo>
                    <a:lnTo>
                      <a:pt x="44474" y="163140"/>
                    </a:lnTo>
                    <a:lnTo>
                      <a:pt x="46145" y="160803"/>
                    </a:lnTo>
                    <a:lnTo>
                      <a:pt x="65280" y="144016"/>
                    </a:lnTo>
                    <a:lnTo>
                      <a:pt x="31129" y="144016"/>
                    </a:lnTo>
                    <a:lnTo>
                      <a:pt x="23488" y="123980"/>
                    </a:lnTo>
                    <a:lnTo>
                      <a:pt x="22265" y="101659"/>
                    </a:lnTo>
                    <a:lnTo>
                      <a:pt x="27468" y="78745"/>
                    </a:lnTo>
                    <a:lnTo>
                      <a:pt x="39108" y="56928"/>
                    </a:lnTo>
                    <a:lnTo>
                      <a:pt x="61206" y="35083"/>
                    </a:lnTo>
                    <a:lnTo>
                      <a:pt x="87247" y="23190"/>
                    </a:lnTo>
                    <a:lnTo>
                      <a:pt x="114015" y="22041"/>
                    </a:lnTo>
                    <a:lnTo>
                      <a:pt x="158388" y="22041"/>
                    </a:lnTo>
                    <a:lnTo>
                      <a:pt x="151465" y="14081"/>
                    </a:lnTo>
                    <a:lnTo>
                      <a:pt x="119262" y="0"/>
                    </a:lnTo>
                    <a:close/>
                  </a:path>
                  <a:path w="202564" h="301625" extrusionOk="0">
                    <a:moveTo>
                      <a:pt x="170846" y="135495"/>
                    </a:moveTo>
                    <a:lnTo>
                      <a:pt x="92230" y="135495"/>
                    </a:lnTo>
                    <a:lnTo>
                      <a:pt x="120403" y="138417"/>
                    </a:lnTo>
                    <a:lnTo>
                      <a:pt x="147608" y="152095"/>
                    </a:lnTo>
                    <a:lnTo>
                      <a:pt x="168600" y="174439"/>
                    </a:lnTo>
                    <a:lnTo>
                      <a:pt x="179829" y="200964"/>
                    </a:lnTo>
                    <a:lnTo>
                      <a:pt x="180567" y="228389"/>
                    </a:lnTo>
                    <a:lnTo>
                      <a:pt x="170086" y="253433"/>
                    </a:lnTo>
                    <a:lnTo>
                      <a:pt x="149846" y="271180"/>
                    </a:lnTo>
                    <a:lnTo>
                      <a:pt x="123996" y="278736"/>
                    </a:lnTo>
                    <a:lnTo>
                      <a:pt x="174232" y="278736"/>
                    </a:lnTo>
                    <a:lnTo>
                      <a:pt x="187778" y="266664"/>
                    </a:lnTo>
                    <a:lnTo>
                      <a:pt x="201513" y="235742"/>
                    </a:lnTo>
                    <a:lnTo>
                      <a:pt x="202468" y="202057"/>
                    </a:lnTo>
                    <a:lnTo>
                      <a:pt x="191363" y="169131"/>
                    </a:lnTo>
                    <a:lnTo>
                      <a:pt x="168918" y="140485"/>
                    </a:lnTo>
                    <a:lnTo>
                      <a:pt x="170846" y="135495"/>
                    </a:lnTo>
                    <a:close/>
                  </a:path>
                  <a:path w="202564" h="301625" extrusionOk="0">
                    <a:moveTo>
                      <a:pt x="98742" y="112729"/>
                    </a:moveTo>
                    <a:lnTo>
                      <a:pt x="81427" y="114363"/>
                    </a:lnTo>
                    <a:lnTo>
                      <a:pt x="80309" y="114538"/>
                    </a:lnTo>
                    <a:lnTo>
                      <a:pt x="77394" y="115167"/>
                    </a:lnTo>
                    <a:lnTo>
                      <a:pt x="72883" y="116436"/>
                    </a:lnTo>
                    <a:lnTo>
                      <a:pt x="71916" y="116649"/>
                    </a:lnTo>
                    <a:lnTo>
                      <a:pt x="68737" y="117655"/>
                    </a:lnTo>
                    <a:lnTo>
                      <a:pt x="66538" y="118496"/>
                    </a:lnTo>
                    <a:lnTo>
                      <a:pt x="63924" y="119552"/>
                    </a:lnTo>
                    <a:lnTo>
                      <a:pt x="63472" y="119690"/>
                    </a:lnTo>
                    <a:lnTo>
                      <a:pt x="60456" y="120984"/>
                    </a:lnTo>
                    <a:lnTo>
                      <a:pt x="57918" y="122228"/>
                    </a:lnTo>
                    <a:lnTo>
                      <a:pt x="54756" y="123980"/>
                    </a:lnTo>
                    <a:lnTo>
                      <a:pt x="54124" y="124415"/>
                    </a:lnTo>
                    <a:lnTo>
                      <a:pt x="49952" y="126903"/>
                    </a:lnTo>
                    <a:lnTo>
                      <a:pt x="47414" y="128674"/>
                    </a:lnTo>
                    <a:lnTo>
                      <a:pt x="46597" y="129340"/>
                    </a:lnTo>
                    <a:lnTo>
                      <a:pt x="42915" y="132130"/>
                    </a:lnTo>
                    <a:lnTo>
                      <a:pt x="40679" y="134052"/>
                    </a:lnTo>
                    <a:lnTo>
                      <a:pt x="38995" y="135660"/>
                    </a:lnTo>
                    <a:lnTo>
                      <a:pt x="37751" y="136816"/>
                    </a:lnTo>
                    <a:lnTo>
                      <a:pt x="36520" y="138023"/>
                    </a:lnTo>
                    <a:lnTo>
                      <a:pt x="34509" y="140159"/>
                    </a:lnTo>
                    <a:lnTo>
                      <a:pt x="32336" y="142697"/>
                    </a:lnTo>
                    <a:lnTo>
                      <a:pt x="31695" y="143312"/>
                    </a:lnTo>
                    <a:lnTo>
                      <a:pt x="31129" y="144016"/>
                    </a:lnTo>
                    <a:lnTo>
                      <a:pt x="65280" y="144016"/>
                    </a:lnTo>
                    <a:lnTo>
                      <a:pt x="66380" y="143050"/>
                    </a:lnTo>
                    <a:lnTo>
                      <a:pt x="92230" y="135495"/>
                    </a:lnTo>
                    <a:lnTo>
                      <a:pt x="170846" y="135495"/>
                    </a:lnTo>
                    <a:lnTo>
                      <a:pt x="174022" y="127279"/>
                    </a:lnTo>
                    <a:lnTo>
                      <a:pt x="151076" y="127279"/>
                    </a:lnTo>
                    <a:lnTo>
                      <a:pt x="149254" y="126199"/>
                    </a:lnTo>
                    <a:lnTo>
                      <a:pt x="144843" y="123937"/>
                    </a:lnTo>
                    <a:lnTo>
                      <a:pt x="144165" y="123510"/>
                    </a:lnTo>
                    <a:lnTo>
                      <a:pt x="140647" y="121801"/>
                    </a:lnTo>
                    <a:lnTo>
                      <a:pt x="137819" y="120570"/>
                    </a:lnTo>
                    <a:lnTo>
                      <a:pt x="134201" y="119175"/>
                    </a:lnTo>
                    <a:lnTo>
                      <a:pt x="133434" y="118961"/>
                    </a:lnTo>
                    <a:lnTo>
                      <a:pt x="130557" y="117931"/>
                    </a:lnTo>
                    <a:lnTo>
                      <a:pt x="128446" y="117202"/>
                    </a:lnTo>
                    <a:lnTo>
                      <a:pt x="125217" y="116285"/>
                    </a:lnTo>
                    <a:lnTo>
                      <a:pt x="124123" y="116046"/>
                    </a:lnTo>
                    <a:lnTo>
                      <a:pt x="119386" y="114865"/>
                    </a:lnTo>
                    <a:lnTo>
                      <a:pt x="101670" y="112754"/>
                    </a:lnTo>
                    <a:lnTo>
                      <a:pt x="98742" y="112729"/>
                    </a:lnTo>
                    <a:close/>
                  </a:path>
                  <a:path w="202564" h="301625" extrusionOk="0">
                    <a:moveTo>
                      <a:pt x="158388" y="22041"/>
                    </a:moveTo>
                    <a:lnTo>
                      <a:pt x="114015" y="22041"/>
                    </a:lnTo>
                    <a:lnTo>
                      <a:pt x="138297" y="32426"/>
                    </a:lnTo>
                    <a:lnTo>
                      <a:pt x="154288" y="50941"/>
                    </a:lnTo>
                    <a:lnTo>
                      <a:pt x="161866" y="74655"/>
                    </a:lnTo>
                    <a:lnTo>
                      <a:pt x="160854" y="100968"/>
                    </a:lnTo>
                    <a:lnTo>
                      <a:pt x="151076" y="127279"/>
                    </a:lnTo>
                    <a:lnTo>
                      <a:pt x="174022" y="127279"/>
                    </a:lnTo>
                    <a:lnTo>
                      <a:pt x="182277" y="105919"/>
                    </a:lnTo>
                    <a:lnTo>
                      <a:pt x="183619" y="70936"/>
                    </a:lnTo>
                    <a:lnTo>
                      <a:pt x="173247" y="39127"/>
                    </a:lnTo>
                    <a:lnTo>
                      <a:pt x="158388" y="220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25" name="object 21"/>
              <p:cNvSpPr/>
              <p:nvPr/>
            </p:nvSpPr>
            <p:spPr bwMode="auto">
              <a:xfrm>
                <a:off x="5737225" y="6692900"/>
                <a:ext cx="50800" cy="42863"/>
              </a:xfrm>
              <a:custGeom>
                <a:avLst/>
                <a:gdLst>
                  <a:gd name="T0" fmla="*/ 22102 w 50164"/>
                  <a:gd name="T1" fmla="*/ 0 h 43815"/>
                  <a:gd name="T2" fmla="*/ 0 w 50164"/>
                  <a:gd name="T3" fmla="*/ 3539 h 43815"/>
                  <a:gd name="T4" fmla="*/ 1628 w 50164"/>
                  <a:gd name="T5" fmla="*/ 14455 h 43815"/>
                  <a:gd name="T6" fmla="*/ 3287 w 50164"/>
                  <a:gd name="T7" fmla="*/ 20943 h 43815"/>
                  <a:gd name="T8" fmla="*/ 32887 w 50164"/>
                  <a:gd name="T9" fmla="*/ 42316 h 43815"/>
                  <a:gd name="T10" fmla="*/ 39662 w 50164"/>
                  <a:gd name="T11" fmla="*/ 41915 h 43815"/>
                  <a:gd name="T12" fmla="*/ 50719 w 50164"/>
                  <a:gd name="T13" fmla="*/ 40145 h 43815"/>
                  <a:gd name="T14" fmla="*/ 47868 w 50164"/>
                  <a:gd name="T15" fmla="*/ 21044 h 43815"/>
                  <a:gd name="T16" fmla="*/ 30308 w 50164"/>
                  <a:gd name="T17" fmla="*/ 21044 h 43815"/>
                  <a:gd name="T18" fmla="*/ 24633 w 50164"/>
                  <a:gd name="T19" fmla="*/ 16938 h 43815"/>
                  <a:gd name="T20" fmla="*/ 22102 w 50164"/>
                  <a:gd name="T21" fmla="*/ 0 h 43815"/>
                  <a:gd name="T22" fmla="*/ 47461 w 50164"/>
                  <a:gd name="T23" fmla="*/ 18314 h 43815"/>
                  <a:gd name="T24" fmla="*/ 30308 w 50164"/>
                  <a:gd name="T25" fmla="*/ 21044 h 43815"/>
                  <a:gd name="T26" fmla="*/ 47868 w 50164"/>
                  <a:gd name="T27" fmla="*/ 21044 h 43815"/>
                  <a:gd name="T28" fmla="*/ 47461 w 50164"/>
                  <a:gd name="T29" fmla="*/ 18314 h 4381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0164" h="43815" extrusionOk="0">
                    <a:moveTo>
                      <a:pt x="21825" y="0"/>
                    </a:moveTo>
                    <a:lnTo>
                      <a:pt x="0" y="3618"/>
                    </a:lnTo>
                    <a:lnTo>
                      <a:pt x="1608" y="14776"/>
                    </a:lnTo>
                    <a:lnTo>
                      <a:pt x="3246" y="21408"/>
                    </a:lnTo>
                    <a:lnTo>
                      <a:pt x="32475" y="43256"/>
                    </a:lnTo>
                    <a:lnTo>
                      <a:pt x="39165" y="42846"/>
                    </a:lnTo>
                    <a:lnTo>
                      <a:pt x="50084" y="41037"/>
                    </a:lnTo>
                    <a:lnTo>
                      <a:pt x="47269" y="21511"/>
                    </a:lnTo>
                    <a:lnTo>
                      <a:pt x="29929" y="21511"/>
                    </a:lnTo>
                    <a:lnTo>
                      <a:pt x="24325" y="17314"/>
                    </a:lnTo>
                    <a:lnTo>
                      <a:pt x="21825" y="0"/>
                    </a:lnTo>
                    <a:close/>
                  </a:path>
                  <a:path w="50164" h="43815" extrusionOk="0">
                    <a:moveTo>
                      <a:pt x="46867" y="18721"/>
                    </a:moveTo>
                    <a:lnTo>
                      <a:pt x="29929" y="21511"/>
                    </a:lnTo>
                    <a:lnTo>
                      <a:pt x="47269" y="21511"/>
                    </a:lnTo>
                    <a:lnTo>
                      <a:pt x="46867" y="187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26" name="object 22"/>
              <p:cNvSpPr/>
              <p:nvPr/>
            </p:nvSpPr>
            <p:spPr bwMode="auto">
              <a:xfrm>
                <a:off x="5765799" y="6856413"/>
                <a:ext cx="42863" cy="52387"/>
              </a:xfrm>
              <a:custGeom>
                <a:avLst/>
                <a:gdLst>
                  <a:gd name="T0" fmla="*/ 39128 w 42545"/>
                  <a:gd name="T1" fmla="*/ 0 h 52070"/>
                  <a:gd name="T2" fmla="*/ 711 w 42545"/>
                  <a:gd name="T3" fmla="*/ 27430 h 52070"/>
                  <a:gd name="T4" fmla="*/ 0 w 42545"/>
                  <a:gd name="T5" fmla="*/ 40958 h 52070"/>
                  <a:gd name="T6" fmla="*/ 1607 w 42545"/>
                  <a:gd name="T7" fmla="*/ 52197 h 52070"/>
                  <a:gd name="T8" fmla="*/ 23608 w 42545"/>
                  <a:gd name="T9" fmla="*/ 48556 h 52070"/>
                  <a:gd name="T10" fmla="*/ 21102 w 42545"/>
                  <a:gd name="T11" fmla="*/ 31123 h 52070"/>
                  <a:gd name="T12" fmla="*/ 25305 w 42545"/>
                  <a:gd name="T13" fmla="*/ 25270 h 52070"/>
                  <a:gd name="T14" fmla="*/ 42369 w 42545"/>
                  <a:gd name="T15" fmla="*/ 22451 h 52070"/>
                  <a:gd name="T16" fmla="*/ 39128 w 42545"/>
                  <a:gd name="T17" fmla="*/ 0 h 5207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2545" h="52070" extrusionOk="0">
                    <a:moveTo>
                      <a:pt x="38838" y="0"/>
                    </a:moveTo>
                    <a:lnTo>
                      <a:pt x="706" y="27264"/>
                    </a:lnTo>
                    <a:lnTo>
                      <a:pt x="0" y="40710"/>
                    </a:lnTo>
                    <a:lnTo>
                      <a:pt x="1595" y="51881"/>
                    </a:lnTo>
                    <a:lnTo>
                      <a:pt x="23433" y="48262"/>
                    </a:lnTo>
                    <a:lnTo>
                      <a:pt x="20945" y="30935"/>
                    </a:lnTo>
                    <a:lnTo>
                      <a:pt x="25117" y="25117"/>
                    </a:lnTo>
                    <a:lnTo>
                      <a:pt x="42055" y="22315"/>
                    </a:lnTo>
                    <a:lnTo>
                      <a:pt x="3883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</p:grpSp>
        <p:grpSp>
          <p:nvGrpSpPr>
            <p:cNvPr id="27" name="Group 27"/>
            <p:cNvGrpSpPr/>
            <p:nvPr userDrawn="1"/>
          </p:nvGrpSpPr>
          <p:grpSpPr bwMode="auto">
            <a:xfrm>
              <a:off x="2976439" y="3432698"/>
              <a:ext cx="487626" cy="487627"/>
              <a:chOff x="6221413" y="6340475"/>
              <a:chExt cx="782637" cy="782638"/>
            </a:xfrm>
          </p:grpSpPr>
          <p:sp>
            <p:nvSpPr>
              <p:cNvPr id="28" name="object 7"/>
              <p:cNvSpPr/>
              <p:nvPr/>
            </p:nvSpPr>
            <p:spPr bwMode="auto">
              <a:xfrm>
                <a:off x="6221413" y="6340475"/>
                <a:ext cx="782637" cy="782638"/>
              </a:xfrm>
              <a:custGeom>
                <a:avLst/>
                <a:gdLst>
                  <a:gd name="T0" fmla="*/ 391312 w 781684"/>
                  <a:gd name="T1" fmla="*/ 0 h 781684"/>
                  <a:gd name="T2" fmla="*/ 342227 w 781684"/>
                  <a:gd name="T3" fmla="*/ 3049 h 781684"/>
                  <a:gd name="T4" fmla="*/ 294960 w 781684"/>
                  <a:gd name="T5" fmla="*/ 11951 h 781684"/>
                  <a:gd name="T6" fmla="*/ 249880 w 781684"/>
                  <a:gd name="T7" fmla="*/ 26339 h 781684"/>
                  <a:gd name="T8" fmla="*/ 207353 w 781684"/>
                  <a:gd name="T9" fmla="*/ 45848 h 781684"/>
                  <a:gd name="T10" fmla="*/ 167746 w 781684"/>
                  <a:gd name="T11" fmla="*/ 70109 h 781684"/>
                  <a:gd name="T12" fmla="*/ 131425 w 781684"/>
                  <a:gd name="T13" fmla="*/ 98757 h 781684"/>
                  <a:gd name="T14" fmla="*/ 98757 w 781684"/>
                  <a:gd name="T15" fmla="*/ 131425 h 781684"/>
                  <a:gd name="T16" fmla="*/ 70109 w 781684"/>
                  <a:gd name="T17" fmla="*/ 167746 h 781684"/>
                  <a:gd name="T18" fmla="*/ 45848 w 781684"/>
                  <a:gd name="T19" fmla="*/ 207354 h 781684"/>
                  <a:gd name="T20" fmla="*/ 26339 w 781684"/>
                  <a:gd name="T21" fmla="*/ 249881 h 781684"/>
                  <a:gd name="T22" fmla="*/ 11951 w 781684"/>
                  <a:gd name="T23" fmla="*/ 294961 h 781684"/>
                  <a:gd name="T24" fmla="*/ 3049 w 781684"/>
                  <a:gd name="T25" fmla="*/ 342227 h 781684"/>
                  <a:gd name="T26" fmla="*/ 0 w 781684"/>
                  <a:gd name="T27" fmla="*/ 391313 h 781684"/>
                  <a:gd name="T28" fmla="*/ 3049 w 781684"/>
                  <a:gd name="T29" fmla="*/ 440399 h 781684"/>
                  <a:gd name="T30" fmla="*/ 11951 w 781684"/>
                  <a:gd name="T31" fmla="*/ 487665 h 781684"/>
                  <a:gd name="T32" fmla="*/ 26339 w 781684"/>
                  <a:gd name="T33" fmla="*/ 532745 h 781684"/>
                  <a:gd name="T34" fmla="*/ 45848 w 781684"/>
                  <a:gd name="T35" fmla="*/ 575272 h 781684"/>
                  <a:gd name="T36" fmla="*/ 70109 w 781684"/>
                  <a:gd name="T37" fmla="*/ 614880 h 781684"/>
                  <a:gd name="T38" fmla="*/ 98757 w 781684"/>
                  <a:gd name="T39" fmla="*/ 651201 h 781684"/>
                  <a:gd name="T40" fmla="*/ 131425 w 781684"/>
                  <a:gd name="T41" fmla="*/ 683869 h 781684"/>
                  <a:gd name="T42" fmla="*/ 167746 w 781684"/>
                  <a:gd name="T43" fmla="*/ 712517 h 781684"/>
                  <a:gd name="T44" fmla="*/ 207353 w 781684"/>
                  <a:gd name="T45" fmla="*/ 736778 h 781684"/>
                  <a:gd name="T46" fmla="*/ 249880 w 781684"/>
                  <a:gd name="T47" fmla="*/ 756287 h 781684"/>
                  <a:gd name="T48" fmla="*/ 294960 w 781684"/>
                  <a:gd name="T49" fmla="*/ 770675 h 781684"/>
                  <a:gd name="T50" fmla="*/ 342227 w 781684"/>
                  <a:gd name="T51" fmla="*/ 779577 h 781684"/>
                  <a:gd name="T52" fmla="*/ 391312 w 781684"/>
                  <a:gd name="T53" fmla="*/ 782626 h 781684"/>
                  <a:gd name="T54" fmla="*/ 440398 w 781684"/>
                  <a:gd name="T55" fmla="*/ 779577 h 781684"/>
                  <a:gd name="T56" fmla="*/ 487665 w 781684"/>
                  <a:gd name="T57" fmla="*/ 770675 h 781684"/>
                  <a:gd name="T58" fmla="*/ 532745 w 781684"/>
                  <a:gd name="T59" fmla="*/ 756287 h 781684"/>
                  <a:gd name="T60" fmla="*/ 575271 w 781684"/>
                  <a:gd name="T61" fmla="*/ 736778 h 781684"/>
                  <a:gd name="T62" fmla="*/ 614879 w 781684"/>
                  <a:gd name="T63" fmla="*/ 712517 h 781684"/>
                  <a:gd name="T64" fmla="*/ 651200 w 781684"/>
                  <a:gd name="T65" fmla="*/ 683869 h 781684"/>
                  <a:gd name="T66" fmla="*/ 683868 w 781684"/>
                  <a:gd name="T67" fmla="*/ 651201 h 781684"/>
                  <a:gd name="T68" fmla="*/ 712516 w 781684"/>
                  <a:gd name="T69" fmla="*/ 614880 h 781684"/>
                  <a:gd name="T70" fmla="*/ 736777 w 781684"/>
                  <a:gd name="T71" fmla="*/ 575272 h 781684"/>
                  <a:gd name="T72" fmla="*/ 756286 w 781684"/>
                  <a:gd name="T73" fmla="*/ 532745 h 781684"/>
                  <a:gd name="T74" fmla="*/ 770674 w 781684"/>
                  <a:gd name="T75" fmla="*/ 487665 h 781684"/>
                  <a:gd name="T76" fmla="*/ 779576 w 781684"/>
                  <a:gd name="T77" fmla="*/ 440399 h 781684"/>
                  <a:gd name="T78" fmla="*/ 782625 w 781684"/>
                  <a:gd name="T79" fmla="*/ 391313 h 781684"/>
                  <a:gd name="T80" fmla="*/ 779576 w 781684"/>
                  <a:gd name="T81" fmla="*/ 342227 h 781684"/>
                  <a:gd name="T82" fmla="*/ 770674 w 781684"/>
                  <a:gd name="T83" fmla="*/ 294961 h 781684"/>
                  <a:gd name="T84" fmla="*/ 756286 w 781684"/>
                  <a:gd name="T85" fmla="*/ 249881 h 781684"/>
                  <a:gd name="T86" fmla="*/ 736777 w 781684"/>
                  <a:gd name="T87" fmla="*/ 207354 h 781684"/>
                  <a:gd name="T88" fmla="*/ 712516 w 781684"/>
                  <a:gd name="T89" fmla="*/ 167746 h 781684"/>
                  <a:gd name="T90" fmla="*/ 683868 w 781684"/>
                  <a:gd name="T91" fmla="*/ 131425 h 781684"/>
                  <a:gd name="T92" fmla="*/ 651200 w 781684"/>
                  <a:gd name="T93" fmla="*/ 98757 h 781684"/>
                  <a:gd name="T94" fmla="*/ 614879 w 781684"/>
                  <a:gd name="T95" fmla="*/ 70109 h 781684"/>
                  <a:gd name="T96" fmla="*/ 575271 w 781684"/>
                  <a:gd name="T97" fmla="*/ 45848 h 781684"/>
                  <a:gd name="T98" fmla="*/ 532745 w 781684"/>
                  <a:gd name="T99" fmla="*/ 26339 h 781684"/>
                  <a:gd name="T100" fmla="*/ 487665 w 781684"/>
                  <a:gd name="T101" fmla="*/ 11951 h 781684"/>
                  <a:gd name="T102" fmla="*/ 440398 w 781684"/>
                  <a:gd name="T103" fmla="*/ 3049 h 781684"/>
                  <a:gd name="T104" fmla="*/ 391312 w 781684"/>
                  <a:gd name="T105" fmla="*/ 0 h 7816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81684" h="781684" extrusionOk="0">
                    <a:moveTo>
                      <a:pt x="390836" y="0"/>
                    </a:moveTo>
                    <a:lnTo>
                      <a:pt x="341810" y="3045"/>
                    </a:lnTo>
                    <a:lnTo>
                      <a:pt x="294601" y="11936"/>
                    </a:lnTo>
                    <a:lnTo>
                      <a:pt x="249576" y="26307"/>
                    </a:lnTo>
                    <a:lnTo>
                      <a:pt x="207101" y="45792"/>
                    </a:lnTo>
                    <a:lnTo>
                      <a:pt x="167542" y="70024"/>
                    </a:lnTo>
                    <a:lnTo>
                      <a:pt x="131265" y="98637"/>
                    </a:lnTo>
                    <a:lnTo>
                      <a:pt x="98637" y="131265"/>
                    </a:lnTo>
                    <a:lnTo>
                      <a:pt x="70024" y="167542"/>
                    </a:lnTo>
                    <a:lnTo>
                      <a:pt x="45792" y="207101"/>
                    </a:lnTo>
                    <a:lnTo>
                      <a:pt x="26307" y="249576"/>
                    </a:lnTo>
                    <a:lnTo>
                      <a:pt x="11936" y="294601"/>
                    </a:lnTo>
                    <a:lnTo>
                      <a:pt x="3045" y="341810"/>
                    </a:lnTo>
                    <a:lnTo>
                      <a:pt x="0" y="390836"/>
                    </a:lnTo>
                    <a:lnTo>
                      <a:pt x="3045" y="439862"/>
                    </a:lnTo>
                    <a:lnTo>
                      <a:pt x="11936" y="487071"/>
                    </a:lnTo>
                    <a:lnTo>
                      <a:pt x="26307" y="532096"/>
                    </a:lnTo>
                    <a:lnTo>
                      <a:pt x="45792" y="574571"/>
                    </a:lnTo>
                    <a:lnTo>
                      <a:pt x="70024" y="614130"/>
                    </a:lnTo>
                    <a:lnTo>
                      <a:pt x="98637" y="650407"/>
                    </a:lnTo>
                    <a:lnTo>
                      <a:pt x="131265" y="683035"/>
                    </a:lnTo>
                    <a:lnTo>
                      <a:pt x="167542" y="711648"/>
                    </a:lnTo>
                    <a:lnTo>
                      <a:pt x="207101" y="735880"/>
                    </a:lnTo>
                    <a:lnTo>
                      <a:pt x="249576" y="755365"/>
                    </a:lnTo>
                    <a:lnTo>
                      <a:pt x="294601" y="769736"/>
                    </a:lnTo>
                    <a:lnTo>
                      <a:pt x="341810" y="778627"/>
                    </a:lnTo>
                    <a:lnTo>
                      <a:pt x="390836" y="781672"/>
                    </a:lnTo>
                    <a:lnTo>
                      <a:pt x="439862" y="778627"/>
                    </a:lnTo>
                    <a:lnTo>
                      <a:pt x="487071" y="769736"/>
                    </a:lnTo>
                    <a:lnTo>
                      <a:pt x="532096" y="755365"/>
                    </a:lnTo>
                    <a:lnTo>
                      <a:pt x="574571" y="735880"/>
                    </a:lnTo>
                    <a:lnTo>
                      <a:pt x="614130" y="711648"/>
                    </a:lnTo>
                    <a:lnTo>
                      <a:pt x="650407" y="683035"/>
                    </a:lnTo>
                    <a:lnTo>
                      <a:pt x="683035" y="650407"/>
                    </a:lnTo>
                    <a:lnTo>
                      <a:pt x="711648" y="614130"/>
                    </a:lnTo>
                    <a:lnTo>
                      <a:pt x="735880" y="574571"/>
                    </a:lnTo>
                    <a:lnTo>
                      <a:pt x="755365" y="532096"/>
                    </a:lnTo>
                    <a:lnTo>
                      <a:pt x="769736" y="487071"/>
                    </a:lnTo>
                    <a:lnTo>
                      <a:pt x="778627" y="439862"/>
                    </a:lnTo>
                    <a:lnTo>
                      <a:pt x="781672" y="390836"/>
                    </a:lnTo>
                    <a:lnTo>
                      <a:pt x="778627" y="341810"/>
                    </a:lnTo>
                    <a:lnTo>
                      <a:pt x="769736" y="294601"/>
                    </a:lnTo>
                    <a:lnTo>
                      <a:pt x="755365" y="249576"/>
                    </a:lnTo>
                    <a:lnTo>
                      <a:pt x="735880" y="207101"/>
                    </a:lnTo>
                    <a:lnTo>
                      <a:pt x="711648" y="167542"/>
                    </a:lnTo>
                    <a:lnTo>
                      <a:pt x="683035" y="131265"/>
                    </a:lnTo>
                    <a:lnTo>
                      <a:pt x="650407" y="98637"/>
                    </a:lnTo>
                    <a:lnTo>
                      <a:pt x="614130" y="70024"/>
                    </a:lnTo>
                    <a:lnTo>
                      <a:pt x="574571" y="45792"/>
                    </a:lnTo>
                    <a:lnTo>
                      <a:pt x="532096" y="26307"/>
                    </a:lnTo>
                    <a:lnTo>
                      <a:pt x="487071" y="11936"/>
                    </a:lnTo>
                    <a:lnTo>
                      <a:pt x="439862" y="3045"/>
                    </a:lnTo>
                    <a:lnTo>
                      <a:pt x="390836" y="0"/>
                    </a:lnTo>
                    <a:close/>
                  </a:path>
                </a:pathLst>
              </a:custGeom>
              <a:solidFill>
                <a:srgbClr val="8982BE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29" name="object 23"/>
              <p:cNvSpPr/>
              <p:nvPr/>
            </p:nvSpPr>
            <p:spPr bwMode="auto">
              <a:xfrm>
                <a:off x="6445250" y="6481763"/>
                <a:ext cx="265113" cy="503237"/>
              </a:xfrm>
              <a:custGeom>
                <a:avLst/>
                <a:gdLst>
                  <a:gd name="T0" fmla="*/ 77803 w 265429"/>
                  <a:gd name="T1" fmla="*/ 27 h 504190"/>
                  <a:gd name="T2" fmla="*/ 17305 w 265429"/>
                  <a:gd name="T3" fmla="*/ 103978 h 504190"/>
                  <a:gd name="T4" fmla="*/ 5024 w 265429"/>
                  <a:gd name="T5" fmla="*/ 142349 h 504190"/>
                  <a:gd name="T6" fmla="*/ 0 w 265429"/>
                  <a:gd name="T7" fmla="*/ 182185 h 504190"/>
                  <a:gd name="T8" fmla="*/ 0 w 265429"/>
                  <a:gd name="T9" fmla="*/ 447510 h 504190"/>
                  <a:gd name="T10" fmla="*/ 4639 w 265429"/>
                  <a:gd name="T11" fmla="*/ 469026 h 504190"/>
                  <a:gd name="T12" fmla="*/ 17288 w 265429"/>
                  <a:gd name="T13" fmla="*/ 486611 h 504190"/>
                  <a:gd name="T14" fmla="*/ 36040 w 265429"/>
                  <a:gd name="T15" fmla="*/ 498476 h 504190"/>
                  <a:gd name="T16" fmla="*/ 58985 w 265429"/>
                  <a:gd name="T17" fmla="*/ 502829 h 504190"/>
                  <a:gd name="T18" fmla="*/ 207741 w 265429"/>
                  <a:gd name="T19" fmla="*/ 502829 h 504190"/>
                  <a:gd name="T20" fmla="*/ 223496 w 265429"/>
                  <a:gd name="T21" fmla="*/ 501547 h 504190"/>
                  <a:gd name="T22" fmla="*/ 239628 w 265429"/>
                  <a:gd name="T23" fmla="*/ 496639 h 504190"/>
                  <a:gd name="T24" fmla="*/ 253695 w 265429"/>
                  <a:gd name="T25" fmla="*/ 486512 h 504190"/>
                  <a:gd name="T26" fmla="*/ 263250 w 265429"/>
                  <a:gd name="T27" fmla="*/ 469570 h 504190"/>
                  <a:gd name="T28" fmla="*/ 251680 w 265429"/>
                  <a:gd name="T29" fmla="*/ 467600 h 504190"/>
                  <a:gd name="T30" fmla="*/ 221170 w 265429"/>
                  <a:gd name="T31" fmla="*/ 467600 h 504190"/>
                  <a:gd name="T32" fmla="*/ 214769 w 265429"/>
                  <a:gd name="T33" fmla="*/ 465644 h 504190"/>
                  <a:gd name="T34" fmla="*/ 58985 w 265429"/>
                  <a:gd name="T35" fmla="*/ 465644 h 504190"/>
                  <a:gd name="T36" fmla="*/ 50606 w 265429"/>
                  <a:gd name="T37" fmla="*/ 464193 h 504190"/>
                  <a:gd name="T38" fmla="*/ 43674 w 265429"/>
                  <a:gd name="T39" fmla="*/ 460264 h 504190"/>
                  <a:gd name="T40" fmla="*/ 38954 w 265429"/>
                  <a:gd name="T41" fmla="*/ 454491 h 504190"/>
                  <a:gd name="T42" fmla="*/ 37211 w 265429"/>
                  <a:gd name="T43" fmla="*/ 447510 h 504190"/>
                  <a:gd name="T44" fmla="*/ 37211 w 265429"/>
                  <a:gd name="T45" fmla="*/ 182185 h 504190"/>
                  <a:gd name="T46" fmla="*/ 45814 w 265429"/>
                  <a:gd name="T47" fmla="*/ 133560 h 504190"/>
                  <a:gd name="T48" fmla="*/ 94088 w 265429"/>
                  <a:gd name="T49" fmla="*/ 26347 h 504190"/>
                  <a:gd name="T50" fmla="*/ 95806 w 265429"/>
                  <a:gd name="T51" fmla="*/ 19194 h 504190"/>
                  <a:gd name="T52" fmla="*/ 94663 w 265429"/>
                  <a:gd name="T53" fmla="*/ 12172 h 504190"/>
                  <a:gd name="T54" fmla="*/ 90959 w 265429"/>
                  <a:gd name="T55" fmla="*/ 6086 h 504190"/>
                  <a:gd name="T56" fmla="*/ 84989 w 265429"/>
                  <a:gd name="T57" fmla="*/ 1741 h 504190"/>
                  <a:gd name="T58" fmla="*/ 77803 w 265429"/>
                  <a:gd name="T59" fmla="*/ 27 h 504190"/>
                  <a:gd name="T60" fmla="*/ 225149 w 265429"/>
                  <a:gd name="T61" fmla="*/ 463086 h 504190"/>
                  <a:gd name="T62" fmla="*/ 221170 w 265429"/>
                  <a:gd name="T63" fmla="*/ 467600 h 504190"/>
                  <a:gd name="T64" fmla="*/ 251680 w 265429"/>
                  <a:gd name="T65" fmla="*/ 467600 h 504190"/>
                  <a:gd name="T66" fmla="*/ 225149 w 265429"/>
                  <a:gd name="T67" fmla="*/ 463086 h 504190"/>
                  <a:gd name="T68" fmla="*/ 192560 w 265429"/>
                  <a:gd name="T69" fmla="*/ 0 h 504190"/>
                  <a:gd name="T70" fmla="*/ 185327 w 265429"/>
                  <a:gd name="T71" fmla="*/ 1540 h 504190"/>
                  <a:gd name="T72" fmla="*/ 179287 w 265429"/>
                  <a:gd name="T73" fmla="*/ 5778 h 504190"/>
                  <a:gd name="T74" fmla="*/ 175458 w 265429"/>
                  <a:gd name="T75" fmla="*/ 11785 h 504190"/>
                  <a:gd name="T76" fmla="*/ 174153 w 265429"/>
                  <a:gd name="T77" fmla="*/ 18786 h 504190"/>
                  <a:gd name="T78" fmla="*/ 175689 w 265429"/>
                  <a:gd name="T79" fmla="*/ 26009 h 504190"/>
                  <a:gd name="T80" fmla="*/ 216200 w 265429"/>
                  <a:gd name="T81" fmla="*/ 118814 h 504190"/>
                  <a:gd name="T82" fmla="*/ 219465 w 265429"/>
                  <a:gd name="T83" fmla="*/ 125532 h 504190"/>
                  <a:gd name="T84" fmla="*/ 222466 w 265429"/>
                  <a:gd name="T85" fmla="*/ 131445 h 504190"/>
                  <a:gd name="T86" fmla="*/ 225085 w 265429"/>
                  <a:gd name="T87" fmla="*/ 138159 h 504190"/>
                  <a:gd name="T88" fmla="*/ 227206 w 265429"/>
                  <a:gd name="T89" fmla="*/ 147283 h 504190"/>
                  <a:gd name="T90" fmla="*/ 264919 w 265429"/>
                  <a:gd name="T91" fmla="*/ 147283 h 504190"/>
                  <a:gd name="T92" fmla="*/ 263537 w 265429"/>
                  <a:gd name="T93" fmla="*/ 133827 h 504190"/>
                  <a:gd name="T94" fmla="*/ 260011 w 265429"/>
                  <a:gd name="T95" fmla="*/ 123368 h 504190"/>
                  <a:gd name="T96" fmla="*/ 255278 w 265429"/>
                  <a:gd name="T97" fmla="*/ 114040 h 504190"/>
                  <a:gd name="T98" fmla="*/ 250230 w 265429"/>
                  <a:gd name="T99" fmla="*/ 103877 h 504190"/>
                  <a:gd name="T100" fmla="*/ 209812 w 265429"/>
                  <a:gd name="T101" fmla="*/ 11172 h 504190"/>
                  <a:gd name="T102" fmla="*/ 205593 w 265429"/>
                  <a:gd name="T103" fmla="*/ 5115 h 504190"/>
                  <a:gd name="T104" fmla="*/ 199579 w 265429"/>
                  <a:gd name="T105" fmla="*/ 1292 h 504190"/>
                  <a:gd name="T106" fmla="*/ 192560 w 265429"/>
                  <a:gd name="T107" fmla="*/ 0 h 50419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65429" h="504190" extrusionOk="0">
                    <a:moveTo>
                      <a:pt x="77896" y="27"/>
                    </a:moveTo>
                    <a:lnTo>
                      <a:pt x="17326" y="104175"/>
                    </a:lnTo>
                    <a:lnTo>
                      <a:pt x="5030" y="142619"/>
                    </a:lnTo>
                    <a:lnTo>
                      <a:pt x="0" y="182530"/>
                    </a:lnTo>
                    <a:lnTo>
                      <a:pt x="0" y="448357"/>
                    </a:lnTo>
                    <a:lnTo>
                      <a:pt x="4645" y="469914"/>
                    </a:lnTo>
                    <a:lnTo>
                      <a:pt x="17309" y="487533"/>
                    </a:lnTo>
                    <a:lnTo>
                      <a:pt x="36083" y="499420"/>
                    </a:lnTo>
                    <a:lnTo>
                      <a:pt x="59055" y="503781"/>
                    </a:lnTo>
                    <a:lnTo>
                      <a:pt x="207989" y="503781"/>
                    </a:lnTo>
                    <a:lnTo>
                      <a:pt x="223762" y="502497"/>
                    </a:lnTo>
                    <a:lnTo>
                      <a:pt x="239914" y="497580"/>
                    </a:lnTo>
                    <a:lnTo>
                      <a:pt x="253997" y="487433"/>
                    </a:lnTo>
                    <a:lnTo>
                      <a:pt x="263564" y="470459"/>
                    </a:lnTo>
                    <a:lnTo>
                      <a:pt x="251980" y="468486"/>
                    </a:lnTo>
                    <a:lnTo>
                      <a:pt x="221434" y="468486"/>
                    </a:lnTo>
                    <a:lnTo>
                      <a:pt x="215025" y="466526"/>
                    </a:lnTo>
                    <a:lnTo>
                      <a:pt x="59055" y="466526"/>
                    </a:lnTo>
                    <a:lnTo>
                      <a:pt x="50666" y="465072"/>
                    </a:lnTo>
                    <a:lnTo>
                      <a:pt x="43726" y="461136"/>
                    </a:lnTo>
                    <a:lnTo>
                      <a:pt x="39000" y="455352"/>
                    </a:lnTo>
                    <a:lnTo>
                      <a:pt x="37255" y="448357"/>
                    </a:lnTo>
                    <a:lnTo>
                      <a:pt x="37255" y="182530"/>
                    </a:lnTo>
                    <a:lnTo>
                      <a:pt x="45869" y="133813"/>
                    </a:lnTo>
                    <a:lnTo>
                      <a:pt x="94200" y="26397"/>
                    </a:lnTo>
                    <a:lnTo>
                      <a:pt x="95920" y="19230"/>
                    </a:lnTo>
                    <a:lnTo>
                      <a:pt x="94776" y="12195"/>
                    </a:lnTo>
                    <a:lnTo>
                      <a:pt x="91067" y="6098"/>
                    </a:lnTo>
                    <a:lnTo>
                      <a:pt x="85090" y="1744"/>
                    </a:lnTo>
                    <a:lnTo>
                      <a:pt x="77896" y="27"/>
                    </a:lnTo>
                    <a:close/>
                  </a:path>
                  <a:path w="265429" h="504190" extrusionOk="0">
                    <a:moveTo>
                      <a:pt x="225417" y="463963"/>
                    </a:moveTo>
                    <a:lnTo>
                      <a:pt x="221434" y="468486"/>
                    </a:lnTo>
                    <a:lnTo>
                      <a:pt x="251980" y="468486"/>
                    </a:lnTo>
                    <a:lnTo>
                      <a:pt x="225417" y="463963"/>
                    </a:lnTo>
                    <a:close/>
                  </a:path>
                  <a:path w="265429" h="504190" extrusionOk="0">
                    <a:moveTo>
                      <a:pt x="192790" y="0"/>
                    </a:moveTo>
                    <a:lnTo>
                      <a:pt x="185548" y="1543"/>
                    </a:lnTo>
                    <a:lnTo>
                      <a:pt x="179501" y="5789"/>
                    </a:lnTo>
                    <a:lnTo>
                      <a:pt x="175667" y="11807"/>
                    </a:lnTo>
                    <a:lnTo>
                      <a:pt x="174361" y="18822"/>
                    </a:lnTo>
                    <a:lnTo>
                      <a:pt x="175898" y="26058"/>
                    </a:lnTo>
                    <a:lnTo>
                      <a:pt x="216458" y="119039"/>
                    </a:lnTo>
                    <a:lnTo>
                      <a:pt x="219727" y="125770"/>
                    </a:lnTo>
                    <a:lnTo>
                      <a:pt x="222731" y="131694"/>
                    </a:lnTo>
                    <a:lnTo>
                      <a:pt x="225353" y="138421"/>
                    </a:lnTo>
                    <a:lnTo>
                      <a:pt x="227477" y="147562"/>
                    </a:lnTo>
                    <a:lnTo>
                      <a:pt x="265235" y="147562"/>
                    </a:lnTo>
                    <a:lnTo>
                      <a:pt x="263851" y="134080"/>
                    </a:lnTo>
                    <a:lnTo>
                      <a:pt x="260321" y="123602"/>
                    </a:lnTo>
                    <a:lnTo>
                      <a:pt x="255582" y="114256"/>
                    </a:lnTo>
                    <a:lnTo>
                      <a:pt x="250528" y="104074"/>
                    </a:lnTo>
                    <a:lnTo>
                      <a:pt x="210062" y="11193"/>
                    </a:lnTo>
                    <a:lnTo>
                      <a:pt x="205838" y="5125"/>
                    </a:lnTo>
                    <a:lnTo>
                      <a:pt x="199817" y="1294"/>
                    </a:lnTo>
                    <a:lnTo>
                      <a:pt x="19279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30" name="object 24"/>
              <p:cNvSpPr/>
              <p:nvPr/>
            </p:nvSpPr>
            <p:spPr bwMode="auto">
              <a:xfrm>
                <a:off x="6496050" y="6429375"/>
                <a:ext cx="169862" cy="38100"/>
              </a:xfrm>
              <a:custGeom>
                <a:avLst/>
                <a:gdLst>
                  <a:gd name="T0" fmla="*/ 150823 w 168909"/>
                  <a:gd name="T1" fmla="*/ 0 h 37465"/>
                  <a:gd name="T2" fmla="*/ 18713 w 168909"/>
                  <a:gd name="T3" fmla="*/ 0 h 37465"/>
                  <a:gd name="T4" fmla="*/ 11429 w 168909"/>
                  <a:gd name="T5" fmla="*/ 1485 h 37465"/>
                  <a:gd name="T6" fmla="*/ 5481 w 168909"/>
                  <a:gd name="T7" fmla="*/ 5537 h 37465"/>
                  <a:gd name="T8" fmla="*/ 1470 w 168909"/>
                  <a:gd name="T9" fmla="*/ 11552 h 37465"/>
                  <a:gd name="T10" fmla="*/ 0 w 168909"/>
                  <a:gd name="T11" fmla="*/ 18923 h 37465"/>
                  <a:gd name="T12" fmla="*/ 1470 w 168909"/>
                  <a:gd name="T13" fmla="*/ 26288 h 37465"/>
                  <a:gd name="T14" fmla="*/ 5481 w 168909"/>
                  <a:gd name="T15" fmla="*/ 32299 h 37465"/>
                  <a:gd name="T16" fmla="*/ 11429 w 168909"/>
                  <a:gd name="T17" fmla="*/ 36350 h 37465"/>
                  <a:gd name="T18" fmla="*/ 18713 w 168909"/>
                  <a:gd name="T19" fmla="*/ 37836 h 37465"/>
                  <a:gd name="T20" fmla="*/ 150823 w 168909"/>
                  <a:gd name="T21" fmla="*/ 37836 h 37465"/>
                  <a:gd name="T22" fmla="*/ 158113 w 168909"/>
                  <a:gd name="T23" fmla="*/ 36350 h 37465"/>
                  <a:gd name="T24" fmla="*/ 164061 w 168909"/>
                  <a:gd name="T25" fmla="*/ 32299 h 37465"/>
                  <a:gd name="T26" fmla="*/ 168068 w 168909"/>
                  <a:gd name="T27" fmla="*/ 26288 h 37465"/>
                  <a:gd name="T28" fmla="*/ 169537 w 168909"/>
                  <a:gd name="T29" fmla="*/ 18923 h 37465"/>
                  <a:gd name="T30" fmla="*/ 168068 w 168909"/>
                  <a:gd name="T31" fmla="*/ 11552 h 37465"/>
                  <a:gd name="T32" fmla="*/ 164061 w 168909"/>
                  <a:gd name="T33" fmla="*/ 5537 h 37465"/>
                  <a:gd name="T34" fmla="*/ 158113 w 168909"/>
                  <a:gd name="T35" fmla="*/ 1485 h 37465"/>
                  <a:gd name="T36" fmla="*/ 150823 w 168909"/>
                  <a:gd name="T37" fmla="*/ 0 h 3746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8909" h="37465" extrusionOk="0">
                    <a:moveTo>
                      <a:pt x="149976" y="0"/>
                    </a:moveTo>
                    <a:lnTo>
                      <a:pt x="18608" y="0"/>
                    </a:lnTo>
                    <a:lnTo>
                      <a:pt x="11365" y="1460"/>
                    </a:lnTo>
                    <a:lnTo>
                      <a:pt x="5450" y="5445"/>
                    </a:lnTo>
                    <a:lnTo>
                      <a:pt x="1462" y="11359"/>
                    </a:lnTo>
                    <a:lnTo>
                      <a:pt x="0" y="18608"/>
                    </a:lnTo>
                    <a:lnTo>
                      <a:pt x="1462" y="25850"/>
                    </a:lnTo>
                    <a:lnTo>
                      <a:pt x="5450" y="31761"/>
                    </a:lnTo>
                    <a:lnTo>
                      <a:pt x="11365" y="35744"/>
                    </a:lnTo>
                    <a:lnTo>
                      <a:pt x="18608" y="37205"/>
                    </a:lnTo>
                    <a:lnTo>
                      <a:pt x="149976" y="37205"/>
                    </a:lnTo>
                    <a:lnTo>
                      <a:pt x="157225" y="35744"/>
                    </a:lnTo>
                    <a:lnTo>
                      <a:pt x="163140" y="31761"/>
                    </a:lnTo>
                    <a:lnTo>
                      <a:pt x="167124" y="25850"/>
                    </a:lnTo>
                    <a:lnTo>
                      <a:pt x="168585" y="18608"/>
                    </a:lnTo>
                    <a:lnTo>
                      <a:pt x="167124" y="11359"/>
                    </a:lnTo>
                    <a:lnTo>
                      <a:pt x="163140" y="5445"/>
                    </a:lnTo>
                    <a:lnTo>
                      <a:pt x="157225" y="1460"/>
                    </a:lnTo>
                    <a:lnTo>
                      <a:pt x="1499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31" name="object 25"/>
              <p:cNvSpPr>
                <a:spLocks noChangeArrowheads="1"/>
              </p:cNvSpPr>
              <p:nvPr/>
            </p:nvSpPr>
            <p:spPr bwMode="auto">
              <a:xfrm>
                <a:off x="6604000" y="6848475"/>
                <a:ext cx="198438" cy="92075"/>
              </a:xfrm>
              <a:prstGeom prst="rect">
                <a:avLst/>
              </a:prstGeom>
              <a:blipFill>
                <a:blip r:embed="rId9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object 26"/>
              <p:cNvSpPr/>
              <p:nvPr/>
            </p:nvSpPr>
            <p:spPr bwMode="auto">
              <a:xfrm>
                <a:off x="6491288" y="6594475"/>
                <a:ext cx="423862" cy="257175"/>
              </a:xfrm>
              <a:custGeom>
                <a:avLst/>
                <a:gdLst>
                  <a:gd name="T0" fmla="*/ 6349 w 424815"/>
                  <a:gd name="T1" fmla="*/ 53428 h 257175"/>
                  <a:gd name="T2" fmla="*/ 0 w 424815"/>
                  <a:gd name="T3" fmla="*/ 77970 h 257175"/>
                  <a:gd name="T4" fmla="*/ 38902 w 424815"/>
                  <a:gd name="T5" fmla="*/ 129825 h 257175"/>
                  <a:gd name="T6" fmla="*/ 74497 w 424815"/>
                  <a:gd name="T7" fmla="*/ 141407 h 257175"/>
                  <a:gd name="T8" fmla="*/ 92979 w 424815"/>
                  <a:gd name="T9" fmla="*/ 228552 h 257175"/>
                  <a:gd name="T10" fmla="*/ 97667 w 424815"/>
                  <a:gd name="T11" fmla="*/ 241483 h 257175"/>
                  <a:gd name="T12" fmla="*/ 102830 w 424815"/>
                  <a:gd name="T13" fmla="*/ 256603 h 257175"/>
                  <a:gd name="T14" fmla="*/ 152017 w 424815"/>
                  <a:gd name="T15" fmla="*/ 237171 h 257175"/>
                  <a:gd name="T16" fmla="*/ 211914 w 424815"/>
                  <a:gd name="T17" fmla="*/ 230254 h 257175"/>
                  <a:gd name="T18" fmla="*/ 333132 w 424815"/>
                  <a:gd name="T19" fmla="*/ 222451 h 257175"/>
                  <a:gd name="T20" fmla="*/ 344712 w 424815"/>
                  <a:gd name="T21" fmla="*/ 187742 h 257175"/>
                  <a:gd name="T22" fmla="*/ 348214 w 424815"/>
                  <a:gd name="T23" fmla="*/ 168748 h 257175"/>
                  <a:gd name="T24" fmla="*/ 245226 w 424815"/>
                  <a:gd name="T25" fmla="*/ 168610 h 257175"/>
                  <a:gd name="T26" fmla="*/ 151999 w 424815"/>
                  <a:gd name="T27" fmla="*/ 160996 h 257175"/>
                  <a:gd name="T28" fmla="*/ 159534 w 424815"/>
                  <a:gd name="T29" fmla="*/ 134257 h 257175"/>
                  <a:gd name="T30" fmla="*/ 245361 w 424815"/>
                  <a:gd name="T31" fmla="*/ 134119 h 257175"/>
                  <a:gd name="T32" fmla="*/ 384921 w 424815"/>
                  <a:gd name="T33" fmla="*/ 129825 h 257175"/>
                  <a:gd name="T34" fmla="*/ 416779 w 424815"/>
                  <a:gd name="T35" fmla="*/ 105885 h 257175"/>
                  <a:gd name="T36" fmla="*/ 423827 w 424815"/>
                  <a:gd name="T37" fmla="*/ 77970 h 257175"/>
                  <a:gd name="T38" fmla="*/ 107356 w 424815"/>
                  <a:gd name="T39" fmla="*/ 72337 h 257175"/>
                  <a:gd name="T40" fmla="*/ 11386 w 424815"/>
                  <a:gd name="T41" fmla="*/ 42105 h 257175"/>
                  <a:gd name="T42" fmla="*/ 211914 w 424815"/>
                  <a:gd name="T43" fmla="*/ 230254 h 257175"/>
                  <a:gd name="T44" fmla="*/ 271810 w 424815"/>
                  <a:gd name="T45" fmla="*/ 237171 h 257175"/>
                  <a:gd name="T46" fmla="*/ 320996 w 424815"/>
                  <a:gd name="T47" fmla="*/ 256603 h 257175"/>
                  <a:gd name="T48" fmla="*/ 326160 w 424815"/>
                  <a:gd name="T49" fmla="*/ 241483 h 257175"/>
                  <a:gd name="T50" fmla="*/ 330221 w 424815"/>
                  <a:gd name="T51" fmla="*/ 230254 h 257175"/>
                  <a:gd name="T52" fmla="*/ 264242 w 424815"/>
                  <a:gd name="T53" fmla="*/ 134119 h 257175"/>
                  <a:gd name="T54" fmla="*/ 271890 w 424815"/>
                  <a:gd name="T55" fmla="*/ 160996 h 257175"/>
                  <a:gd name="T56" fmla="*/ 348214 w 424815"/>
                  <a:gd name="T57" fmla="*/ 168748 h 257175"/>
                  <a:gd name="T58" fmla="*/ 349331 w 424815"/>
                  <a:gd name="T59" fmla="*/ 141407 h 257175"/>
                  <a:gd name="T60" fmla="*/ 366027 w 424815"/>
                  <a:gd name="T61" fmla="*/ 135507 h 257175"/>
                  <a:gd name="T62" fmla="*/ 245226 w 424815"/>
                  <a:gd name="T63" fmla="*/ 134257 h 257175"/>
                  <a:gd name="T64" fmla="*/ 185799 w 424815"/>
                  <a:gd name="T65" fmla="*/ 141872 h 257175"/>
                  <a:gd name="T66" fmla="*/ 178252 w 424815"/>
                  <a:gd name="T67" fmla="*/ 168610 h 257175"/>
                  <a:gd name="T68" fmla="*/ 237702 w 424815"/>
                  <a:gd name="T69" fmla="*/ 160996 h 257175"/>
                  <a:gd name="T70" fmla="*/ 245226 w 424815"/>
                  <a:gd name="T71" fmla="*/ 134257 h 257175"/>
                  <a:gd name="T72" fmla="*/ 126939 w 424815"/>
                  <a:gd name="T73" fmla="*/ 0 h 257175"/>
                  <a:gd name="T74" fmla="*/ 129944 w 424815"/>
                  <a:gd name="T75" fmla="*/ 33445 h 257175"/>
                  <a:gd name="T76" fmla="*/ 136655 w 424815"/>
                  <a:gd name="T77" fmla="*/ 56128 h 257175"/>
                  <a:gd name="T78" fmla="*/ 129283 w 424815"/>
                  <a:gd name="T79" fmla="*/ 59068 h 257175"/>
                  <a:gd name="T80" fmla="*/ 112834 w 424815"/>
                  <a:gd name="T81" fmla="*/ 67964 h 257175"/>
                  <a:gd name="T82" fmla="*/ 316458 w 424815"/>
                  <a:gd name="T83" fmla="*/ 72337 h 257175"/>
                  <a:gd name="T84" fmla="*/ 289756 w 424815"/>
                  <a:gd name="T85" fmla="*/ 48903 h 257175"/>
                  <a:gd name="T86" fmla="*/ 160688 w 424815"/>
                  <a:gd name="T87" fmla="*/ 41705 h 257175"/>
                  <a:gd name="T88" fmla="*/ 155489 w 424815"/>
                  <a:gd name="T89" fmla="*/ 17509 h 257175"/>
                  <a:gd name="T90" fmla="*/ 412441 w 424815"/>
                  <a:gd name="T91" fmla="*/ 42105 h 257175"/>
                  <a:gd name="T92" fmla="*/ 316458 w 424815"/>
                  <a:gd name="T93" fmla="*/ 72337 h 257175"/>
                  <a:gd name="T94" fmla="*/ 421606 w 424815"/>
                  <a:gd name="T95" fmla="*/ 64869 h 257175"/>
                  <a:gd name="T96" fmla="*/ 412441 w 424815"/>
                  <a:gd name="T97" fmla="*/ 42105 h 257175"/>
                  <a:gd name="T98" fmla="*/ 201175 w 424815"/>
                  <a:gd name="T99" fmla="*/ 45330 h 257175"/>
                  <a:gd name="T100" fmla="*/ 176758 w 424815"/>
                  <a:gd name="T101" fmla="*/ 46988 h 257175"/>
                  <a:gd name="T102" fmla="*/ 260092 w 424815"/>
                  <a:gd name="T103" fmla="*/ 48903 h 257175"/>
                  <a:gd name="T104" fmla="*/ 234447 w 424815"/>
                  <a:gd name="T105" fmla="*/ 45862 h 257175"/>
                  <a:gd name="T106" fmla="*/ 211914 w 424815"/>
                  <a:gd name="T107" fmla="*/ 45196 h 257175"/>
                  <a:gd name="T108" fmla="*/ 269232 w 424815"/>
                  <a:gd name="T109" fmla="*/ 0 h 257175"/>
                  <a:gd name="T110" fmla="*/ 267085 w 424815"/>
                  <a:gd name="T111" fmla="*/ 26232 h 257175"/>
                  <a:gd name="T112" fmla="*/ 289756 w 424815"/>
                  <a:gd name="T113" fmla="*/ 48903 h 257175"/>
                  <a:gd name="T114" fmla="*/ 293882 w 424815"/>
                  <a:gd name="T115" fmla="*/ 33445 h 257175"/>
                  <a:gd name="T116" fmla="*/ 296888 w 424815"/>
                  <a:gd name="T117" fmla="*/ 0 h 25717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424815" h="257175" extrusionOk="0">
                    <a:moveTo>
                      <a:pt x="11412" y="42105"/>
                    </a:moveTo>
                    <a:lnTo>
                      <a:pt x="6363" y="53428"/>
                    </a:lnTo>
                    <a:lnTo>
                      <a:pt x="2226" y="64869"/>
                    </a:lnTo>
                    <a:lnTo>
                      <a:pt x="0" y="77970"/>
                    </a:lnTo>
                    <a:lnTo>
                      <a:pt x="1132" y="91908"/>
                    </a:lnTo>
                    <a:lnTo>
                      <a:pt x="38989" y="129825"/>
                    </a:lnTo>
                    <a:lnTo>
                      <a:pt x="74890" y="138328"/>
                    </a:lnTo>
                    <a:lnTo>
                      <a:pt x="74664" y="141407"/>
                    </a:lnTo>
                    <a:lnTo>
                      <a:pt x="79293" y="187742"/>
                    </a:lnTo>
                    <a:lnTo>
                      <a:pt x="93188" y="228552"/>
                    </a:lnTo>
                    <a:lnTo>
                      <a:pt x="95518" y="234861"/>
                    </a:lnTo>
                    <a:lnTo>
                      <a:pt x="97887" y="241483"/>
                    </a:lnTo>
                    <a:lnTo>
                      <a:pt x="102119" y="253914"/>
                    </a:lnTo>
                    <a:lnTo>
                      <a:pt x="103061" y="256603"/>
                    </a:lnTo>
                    <a:lnTo>
                      <a:pt x="125959" y="245447"/>
                    </a:lnTo>
                    <a:lnTo>
                      <a:pt x="152359" y="237171"/>
                    </a:lnTo>
                    <a:lnTo>
                      <a:pt x="181442" y="232025"/>
                    </a:lnTo>
                    <a:lnTo>
                      <a:pt x="212390" y="230254"/>
                    </a:lnTo>
                    <a:lnTo>
                      <a:pt x="330963" y="230254"/>
                    </a:lnTo>
                    <a:lnTo>
                      <a:pt x="333881" y="222451"/>
                    </a:lnTo>
                    <a:lnTo>
                      <a:pt x="340291" y="204949"/>
                    </a:lnTo>
                    <a:lnTo>
                      <a:pt x="345487" y="187742"/>
                    </a:lnTo>
                    <a:lnTo>
                      <a:pt x="348970" y="169218"/>
                    </a:lnTo>
                    <a:lnTo>
                      <a:pt x="348997" y="168748"/>
                    </a:lnTo>
                    <a:lnTo>
                      <a:pt x="245913" y="168748"/>
                    </a:lnTo>
                    <a:lnTo>
                      <a:pt x="245777" y="168610"/>
                    </a:lnTo>
                    <a:lnTo>
                      <a:pt x="159893" y="168610"/>
                    </a:lnTo>
                    <a:lnTo>
                      <a:pt x="152341" y="160996"/>
                    </a:lnTo>
                    <a:lnTo>
                      <a:pt x="152328" y="141872"/>
                    </a:lnTo>
                    <a:lnTo>
                      <a:pt x="159893" y="134257"/>
                    </a:lnTo>
                    <a:lnTo>
                      <a:pt x="245777" y="134257"/>
                    </a:lnTo>
                    <a:lnTo>
                      <a:pt x="245913" y="134119"/>
                    </a:lnTo>
                    <a:lnTo>
                      <a:pt x="371475" y="134119"/>
                    </a:lnTo>
                    <a:lnTo>
                      <a:pt x="385786" y="129825"/>
                    </a:lnTo>
                    <a:lnTo>
                      <a:pt x="403730" y="120284"/>
                    </a:lnTo>
                    <a:lnTo>
                      <a:pt x="417716" y="105885"/>
                    </a:lnTo>
                    <a:lnTo>
                      <a:pt x="423647" y="91908"/>
                    </a:lnTo>
                    <a:lnTo>
                      <a:pt x="424780" y="77970"/>
                    </a:lnTo>
                    <a:lnTo>
                      <a:pt x="423823" y="72337"/>
                    </a:lnTo>
                    <a:lnTo>
                      <a:pt x="107597" y="72337"/>
                    </a:lnTo>
                    <a:lnTo>
                      <a:pt x="47220" y="53401"/>
                    </a:lnTo>
                    <a:lnTo>
                      <a:pt x="11412" y="42105"/>
                    </a:lnTo>
                    <a:close/>
                  </a:path>
                  <a:path w="424815" h="257175" extrusionOk="0">
                    <a:moveTo>
                      <a:pt x="330963" y="230254"/>
                    </a:moveTo>
                    <a:lnTo>
                      <a:pt x="212390" y="230254"/>
                    </a:lnTo>
                    <a:lnTo>
                      <a:pt x="243338" y="232025"/>
                    </a:lnTo>
                    <a:lnTo>
                      <a:pt x="272421" y="237171"/>
                    </a:lnTo>
                    <a:lnTo>
                      <a:pt x="298821" y="245447"/>
                    </a:lnTo>
                    <a:lnTo>
                      <a:pt x="321718" y="256603"/>
                    </a:lnTo>
                    <a:lnTo>
                      <a:pt x="322661" y="253914"/>
                    </a:lnTo>
                    <a:lnTo>
                      <a:pt x="326893" y="241483"/>
                    </a:lnTo>
                    <a:lnTo>
                      <a:pt x="329262" y="234861"/>
                    </a:lnTo>
                    <a:lnTo>
                      <a:pt x="330963" y="230254"/>
                    </a:lnTo>
                    <a:close/>
                  </a:path>
                  <a:path w="424815" h="257175" extrusionOk="0">
                    <a:moveTo>
                      <a:pt x="371475" y="134119"/>
                    </a:moveTo>
                    <a:lnTo>
                      <a:pt x="264836" y="134119"/>
                    </a:lnTo>
                    <a:lnTo>
                      <a:pt x="272501" y="141872"/>
                    </a:lnTo>
                    <a:lnTo>
                      <a:pt x="272501" y="160996"/>
                    </a:lnTo>
                    <a:lnTo>
                      <a:pt x="264836" y="168748"/>
                    </a:lnTo>
                    <a:lnTo>
                      <a:pt x="348997" y="168748"/>
                    </a:lnTo>
                    <a:lnTo>
                      <a:pt x="350241" y="147765"/>
                    </a:lnTo>
                    <a:lnTo>
                      <a:pt x="350116" y="141407"/>
                    </a:lnTo>
                    <a:lnTo>
                      <a:pt x="349889" y="138328"/>
                    </a:lnTo>
                    <a:lnTo>
                      <a:pt x="366850" y="135507"/>
                    </a:lnTo>
                    <a:lnTo>
                      <a:pt x="371475" y="134119"/>
                    </a:lnTo>
                    <a:close/>
                  </a:path>
                  <a:path w="424815" h="257175" extrusionOk="0">
                    <a:moveTo>
                      <a:pt x="245777" y="134257"/>
                    </a:moveTo>
                    <a:lnTo>
                      <a:pt x="178653" y="134257"/>
                    </a:lnTo>
                    <a:lnTo>
                      <a:pt x="186217" y="141872"/>
                    </a:lnTo>
                    <a:lnTo>
                      <a:pt x="186205" y="160996"/>
                    </a:lnTo>
                    <a:lnTo>
                      <a:pt x="178653" y="168610"/>
                    </a:lnTo>
                    <a:lnTo>
                      <a:pt x="245777" y="168610"/>
                    </a:lnTo>
                    <a:lnTo>
                      <a:pt x="238236" y="160996"/>
                    </a:lnTo>
                    <a:lnTo>
                      <a:pt x="238236" y="141872"/>
                    </a:lnTo>
                    <a:lnTo>
                      <a:pt x="245777" y="134257"/>
                    </a:lnTo>
                    <a:close/>
                  </a:path>
                  <a:path w="424815" h="257175" extrusionOk="0">
                    <a:moveTo>
                      <a:pt x="154942" y="0"/>
                    </a:moveTo>
                    <a:lnTo>
                      <a:pt x="127224" y="0"/>
                    </a:lnTo>
                    <a:lnTo>
                      <a:pt x="128049" y="18145"/>
                    </a:lnTo>
                    <a:lnTo>
                      <a:pt x="130236" y="33445"/>
                    </a:lnTo>
                    <a:lnTo>
                      <a:pt x="133352" y="46054"/>
                    </a:lnTo>
                    <a:lnTo>
                      <a:pt x="136962" y="56128"/>
                    </a:lnTo>
                    <a:lnTo>
                      <a:pt x="133243" y="57522"/>
                    </a:lnTo>
                    <a:lnTo>
                      <a:pt x="129574" y="59068"/>
                    </a:lnTo>
                    <a:lnTo>
                      <a:pt x="119233" y="64119"/>
                    </a:lnTo>
                    <a:lnTo>
                      <a:pt x="113088" y="67964"/>
                    </a:lnTo>
                    <a:lnTo>
                      <a:pt x="107597" y="72337"/>
                    </a:lnTo>
                    <a:lnTo>
                      <a:pt x="317170" y="72337"/>
                    </a:lnTo>
                    <a:lnTo>
                      <a:pt x="287818" y="56128"/>
                    </a:lnTo>
                    <a:lnTo>
                      <a:pt x="290407" y="48903"/>
                    </a:lnTo>
                    <a:lnTo>
                      <a:pt x="164052" y="48903"/>
                    </a:lnTo>
                    <a:lnTo>
                      <a:pt x="161049" y="41705"/>
                    </a:lnTo>
                    <a:lnTo>
                      <a:pt x="158093" y="31326"/>
                    </a:lnTo>
                    <a:lnTo>
                      <a:pt x="155839" y="17509"/>
                    </a:lnTo>
                    <a:lnTo>
                      <a:pt x="154942" y="0"/>
                    </a:lnTo>
                    <a:close/>
                  </a:path>
                  <a:path w="424815" h="257175" extrusionOk="0">
                    <a:moveTo>
                      <a:pt x="413368" y="42105"/>
                    </a:moveTo>
                    <a:lnTo>
                      <a:pt x="377473" y="53428"/>
                    </a:lnTo>
                    <a:lnTo>
                      <a:pt x="317170" y="72337"/>
                    </a:lnTo>
                    <a:lnTo>
                      <a:pt x="423823" y="72337"/>
                    </a:lnTo>
                    <a:lnTo>
                      <a:pt x="422554" y="64869"/>
                    </a:lnTo>
                    <a:lnTo>
                      <a:pt x="418407" y="53401"/>
                    </a:lnTo>
                    <a:lnTo>
                      <a:pt x="413368" y="42105"/>
                    </a:lnTo>
                    <a:close/>
                  </a:path>
                  <a:path w="424815" h="257175" extrusionOk="0">
                    <a:moveTo>
                      <a:pt x="212390" y="45196"/>
                    </a:moveTo>
                    <a:lnTo>
                      <a:pt x="201627" y="45330"/>
                    </a:lnTo>
                    <a:lnTo>
                      <a:pt x="189781" y="45862"/>
                    </a:lnTo>
                    <a:lnTo>
                      <a:pt x="177155" y="46988"/>
                    </a:lnTo>
                    <a:lnTo>
                      <a:pt x="164052" y="48903"/>
                    </a:lnTo>
                    <a:lnTo>
                      <a:pt x="260677" y="48903"/>
                    </a:lnTo>
                    <a:lnTo>
                      <a:pt x="247586" y="46988"/>
                    </a:lnTo>
                    <a:lnTo>
                      <a:pt x="234974" y="45862"/>
                    </a:lnTo>
                    <a:lnTo>
                      <a:pt x="223142" y="45330"/>
                    </a:lnTo>
                    <a:lnTo>
                      <a:pt x="212390" y="45196"/>
                    </a:lnTo>
                    <a:close/>
                  </a:path>
                  <a:path w="424815" h="257175" extrusionOk="0">
                    <a:moveTo>
                      <a:pt x="297556" y="0"/>
                    </a:moveTo>
                    <a:lnTo>
                      <a:pt x="269837" y="0"/>
                    </a:lnTo>
                    <a:lnTo>
                      <a:pt x="269235" y="14373"/>
                    </a:lnTo>
                    <a:lnTo>
                      <a:pt x="267686" y="26232"/>
                    </a:lnTo>
                    <a:lnTo>
                      <a:pt x="260677" y="48903"/>
                    </a:lnTo>
                    <a:lnTo>
                      <a:pt x="290407" y="48903"/>
                    </a:lnTo>
                    <a:lnTo>
                      <a:pt x="291428" y="46054"/>
                    </a:lnTo>
                    <a:lnTo>
                      <a:pt x="294543" y="33445"/>
                    </a:lnTo>
                    <a:lnTo>
                      <a:pt x="296731" y="18145"/>
                    </a:lnTo>
                    <a:lnTo>
                      <a:pt x="29755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</p:grpSp>
        <p:grpSp>
          <p:nvGrpSpPr>
            <p:cNvPr id="33" name="Group 33"/>
            <p:cNvGrpSpPr/>
            <p:nvPr userDrawn="1"/>
          </p:nvGrpSpPr>
          <p:grpSpPr bwMode="auto">
            <a:xfrm>
              <a:off x="3584394" y="3432698"/>
              <a:ext cx="486638" cy="487627"/>
              <a:chOff x="7192962" y="6340475"/>
              <a:chExt cx="781050" cy="782638"/>
            </a:xfrm>
          </p:grpSpPr>
          <p:sp>
            <p:nvSpPr>
              <p:cNvPr id="34" name="object 8"/>
              <p:cNvSpPr/>
              <p:nvPr/>
            </p:nvSpPr>
            <p:spPr bwMode="auto">
              <a:xfrm>
                <a:off x="7192962" y="6340475"/>
                <a:ext cx="781050" cy="782638"/>
              </a:xfrm>
              <a:custGeom>
                <a:avLst/>
                <a:gdLst>
                  <a:gd name="T0" fmla="*/ 390519 w 781684"/>
                  <a:gd name="T1" fmla="*/ 0 h 781684"/>
                  <a:gd name="T2" fmla="*/ 341533 w 781684"/>
                  <a:gd name="T3" fmla="*/ 3049 h 781684"/>
                  <a:gd name="T4" fmla="*/ 294362 w 781684"/>
                  <a:gd name="T5" fmla="*/ 11951 h 781684"/>
                  <a:gd name="T6" fmla="*/ 249374 w 781684"/>
                  <a:gd name="T7" fmla="*/ 26339 h 781684"/>
                  <a:gd name="T8" fmla="*/ 206933 w 781684"/>
                  <a:gd name="T9" fmla="*/ 45848 h 781684"/>
                  <a:gd name="T10" fmla="*/ 167406 w 781684"/>
                  <a:gd name="T11" fmla="*/ 70109 h 781684"/>
                  <a:gd name="T12" fmla="*/ 131159 w 781684"/>
                  <a:gd name="T13" fmla="*/ 98757 h 781684"/>
                  <a:gd name="T14" fmla="*/ 98557 w 781684"/>
                  <a:gd name="T15" fmla="*/ 131425 h 781684"/>
                  <a:gd name="T16" fmla="*/ 69967 w 781684"/>
                  <a:gd name="T17" fmla="*/ 167746 h 781684"/>
                  <a:gd name="T18" fmla="*/ 45755 w 781684"/>
                  <a:gd name="T19" fmla="*/ 207354 h 781684"/>
                  <a:gd name="T20" fmla="*/ 26286 w 781684"/>
                  <a:gd name="T21" fmla="*/ 249881 h 781684"/>
                  <a:gd name="T22" fmla="*/ 11926 w 781684"/>
                  <a:gd name="T23" fmla="*/ 294961 h 781684"/>
                  <a:gd name="T24" fmla="*/ 3043 w 781684"/>
                  <a:gd name="T25" fmla="*/ 342227 h 781684"/>
                  <a:gd name="T26" fmla="*/ 0 w 781684"/>
                  <a:gd name="T27" fmla="*/ 391313 h 781684"/>
                  <a:gd name="T28" fmla="*/ 3043 w 781684"/>
                  <a:gd name="T29" fmla="*/ 440399 h 781684"/>
                  <a:gd name="T30" fmla="*/ 11926 w 781684"/>
                  <a:gd name="T31" fmla="*/ 487665 h 781684"/>
                  <a:gd name="T32" fmla="*/ 26286 w 781684"/>
                  <a:gd name="T33" fmla="*/ 532745 h 781684"/>
                  <a:gd name="T34" fmla="*/ 45755 w 781684"/>
                  <a:gd name="T35" fmla="*/ 575272 h 781684"/>
                  <a:gd name="T36" fmla="*/ 69967 w 781684"/>
                  <a:gd name="T37" fmla="*/ 614880 h 781684"/>
                  <a:gd name="T38" fmla="*/ 98557 w 781684"/>
                  <a:gd name="T39" fmla="*/ 651201 h 781684"/>
                  <a:gd name="T40" fmla="*/ 131159 w 781684"/>
                  <a:gd name="T41" fmla="*/ 683869 h 781684"/>
                  <a:gd name="T42" fmla="*/ 167406 w 781684"/>
                  <a:gd name="T43" fmla="*/ 712517 h 781684"/>
                  <a:gd name="T44" fmla="*/ 206933 w 781684"/>
                  <a:gd name="T45" fmla="*/ 736778 h 781684"/>
                  <a:gd name="T46" fmla="*/ 249374 w 781684"/>
                  <a:gd name="T47" fmla="*/ 756287 h 781684"/>
                  <a:gd name="T48" fmla="*/ 294362 w 781684"/>
                  <a:gd name="T49" fmla="*/ 770675 h 781684"/>
                  <a:gd name="T50" fmla="*/ 341533 w 781684"/>
                  <a:gd name="T51" fmla="*/ 779577 h 781684"/>
                  <a:gd name="T52" fmla="*/ 390519 w 781684"/>
                  <a:gd name="T53" fmla="*/ 782626 h 781684"/>
                  <a:gd name="T54" fmla="*/ 439505 w 781684"/>
                  <a:gd name="T55" fmla="*/ 779577 h 781684"/>
                  <a:gd name="T56" fmla="*/ 486676 w 781684"/>
                  <a:gd name="T57" fmla="*/ 770675 h 781684"/>
                  <a:gd name="T58" fmla="*/ 531664 w 781684"/>
                  <a:gd name="T59" fmla="*/ 756287 h 781684"/>
                  <a:gd name="T60" fmla="*/ 574105 w 781684"/>
                  <a:gd name="T61" fmla="*/ 736778 h 781684"/>
                  <a:gd name="T62" fmla="*/ 613632 w 781684"/>
                  <a:gd name="T63" fmla="*/ 712517 h 781684"/>
                  <a:gd name="T64" fmla="*/ 649879 w 781684"/>
                  <a:gd name="T65" fmla="*/ 683869 h 781684"/>
                  <a:gd name="T66" fmla="*/ 682481 w 781684"/>
                  <a:gd name="T67" fmla="*/ 651201 h 781684"/>
                  <a:gd name="T68" fmla="*/ 711071 w 781684"/>
                  <a:gd name="T69" fmla="*/ 614880 h 781684"/>
                  <a:gd name="T70" fmla="*/ 735283 w 781684"/>
                  <a:gd name="T71" fmla="*/ 575272 h 781684"/>
                  <a:gd name="T72" fmla="*/ 754752 w 781684"/>
                  <a:gd name="T73" fmla="*/ 532745 h 781684"/>
                  <a:gd name="T74" fmla="*/ 769112 w 781684"/>
                  <a:gd name="T75" fmla="*/ 487665 h 781684"/>
                  <a:gd name="T76" fmla="*/ 777995 w 781684"/>
                  <a:gd name="T77" fmla="*/ 440399 h 781684"/>
                  <a:gd name="T78" fmla="*/ 781038 w 781684"/>
                  <a:gd name="T79" fmla="*/ 391313 h 781684"/>
                  <a:gd name="T80" fmla="*/ 777995 w 781684"/>
                  <a:gd name="T81" fmla="*/ 342227 h 781684"/>
                  <a:gd name="T82" fmla="*/ 769112 w 781684"/>
                  <a:gd name="T83" fmla="*/ 294961 h 781684"/>
                  <a:gd name="T84" fmla="*/ 754752 w 781684"/>
                  <a:gd name="T85" fmla="*/ 249881 h 781684"/>
                  <a:gd name="T86" fmla="*/ 735283 w 781684"/>
                  <a:gd name="T87" fmla="*/ 207354 h 781684"/>
                  <a:gd name="T88" fmla="*/ 711071 w 781684"/>
                  <a:gd name="T89" fmla="*/ 167746 h 781684"/>
                  <a:gd name="T90" fmla="*/ 682481 w 781684"/>
                  <a:gd name="T91" fmla="*/ 131425 h 781684"/>
                  <a:gd name="T92" fmla="*/ 649879 w 781684"/>
                  <a:gd name="T93" fmla="*/ 98757 h 781684"/>
                  <a:gd name="T94" fmla="*/ 613632 w 781684"/>
                  <a:gd name="T95" fmla="*/ 70109 h 781684"/>
                  <a:gd name="T96" fmla="*/ 574105 w 781684"/>
                  <a:gd name="T97" fmla="*/ 45848 h 781684"/>
                  <a:gd name="T98" fmla="*/ 531664 w 781684"/>
                  <a:gd name="T99" fmla="*/ 26339 h 781684"/>
                  <a:gd name="T100" fmla="*/ 486676 w 781684"/>
                  <a:gd name="T101" fmla="*/ 11951 h 781684"/>
                  <a:gd name="T102" fmla="*/ 439505 w 781684"/>
                  <a:gd name="T103" fmla="*/ 3049 h 781684"/>
                  <a:gd name="T104" fmla="*/ 390519 w 781684"/>
                  <a:gd name="T105" fmla="*/ 0 h 7816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81684" h="781684" extrusionOk="0">
                    <a:moveTo>
                      <a:pt x="390836" y="0"/>
                    </a:moveTo>
                    <a:lnTo>
                      <a:pt x="341810" y="3045"/>
                    </a:lnTo>
                    <a:lnTo>
                      <a:pt x="294601" y="11936"/>
                    </a:lnTo>
                    <a:lnTo>
                      <a:pt x="249576" y="26307"/>
                    </a:lnTo>
                    <a:lnTo>
                      <a:pt x="207101" y="45792"/>
                    </a:lnTo>
                    <a:lnTo>
                      <a:pt x="167542" y="70024"/>
                    </a:lnTo>
                    <a:lnTo>
                      <a:pt x="131265" y="98637"/>
                    </a:lnTo>
                    <a:lnTo>
                      <a:pt x="98637" y="131265"/>
                    </a:lnTo>
                    <a:lnTo>
                      <a:pt x="70024" y="167542"/>
                    </a:lnTo>
                    <a:lnTo>
                      <a:pt x="45792" y="207101"/>
                    </a:lnTo>
                    <a:lnTo>
                      <a:pt x="26307" y="249576"/>
                    </a:lnTo>
                    <a:lnTo>
                      <a:pt x="11936" y="294601"/>
                    </a:lnTo>
                    <a:lnTo>
                      <a:pt x="3045" y="341810"/>
                    </a:lnTo>
                    <a:lnTo>
                      <a:pt x="0" y="390836"/>
                    </a:lnTo>
                    <a:lnTo>
                      <a:pt x="3045" y="439862"/>
                    </a:lnTo>
                    <a:lnTo>
                      <a:pt x="11936" y="487071"/>
                    </a:lnTo>
                    <a:lnTo>
                      <a:pt x="26307" y="532096"/>
                    </a:lnTo>
                    <a:lnTo>
                      <a:pt x="45792" y="574571"/>
                    </a:lnTo>
                    <a:lnTo>
                      <a:pt x="70024" y="614130"/>
                    </a:lnTo>
                    <a:lnTo>
                      <a:pt x="98637" y="650407"/>
                    </a:lnTo>
                    <a:lnTo>
                      <a:pt x="131265" y="683035"/>
                    </a:lnTo>
                    <a:lnTo>
                      <a:pt x="167542" y="711648"/>
                    </a:lnTo>
                    <a:lnTo>
                      <a:pt x="207101" y="735880"/>
                    </a:lnTo>
                    <a:lnTo>
                      <a:pt x="249576" y="755365"/>
                    </a:lnTo>
                    <a:lnTo>
                      <a:pt x="294601" y="769736"/>
                    </a:lnTo>
                    <a:lnTo>
                      <a:pt x="341810" y="778627"/>
                    </a:lnTo>
                    <a:lnTo>
                      <a:pt x="390836" y="781672"/>
                    </a:lnTo>
                    <a:lnTo>
                      <a:pt x="439862" y="778627"/>
                    </a:lnTo>
                    <a:lnTo>
                      <a:pt x="487071" y="769736"/>
                    </a:lnTo>
                    <a:lnTo>
                      <a:pt x="532096" y="755365"/>
                    </a:lnTo>
                    <a:lnTo>
                      <a:pt x="574571" y="735880"/>
                    </a:lnTo>
                    <a:lnTo>
                      <a:pt x="614130" y="711648"/>
                    </a:lnTo>
                    <a:lnTo>
                      <a:pt x="650407" y="683035"/>
                    </a:lnTo>
                    <a:lnTo>
                      <a:pt x="683035" y="650407"/>
                    </a:lnTo>
                    <a:lnTo>
                      <a:pt x="711648" y="614130"/>
                    </a:lnTo>
                    <a:lnTo>
                      <a:pt x="735880" y="574571"/>
                    </a:lnTo>
                    <a:lnTo>
                      <a:pt x="755365" y="532096"/>
                    </a:lnTo>
                    <a:lnTo>
                      <a:pt x="769736" y="487071"/>
                    </a:lnTo>
                    <a:lnTo>
                      <a:pt x="778627" y="439862"/>
                    </a:lnTo>
                    <a:lnTo>
                      <a:pt x="781672" y="390836"/>
                    </a:lnTo>
                    <a:lnTo>
                      <a:pt x="778627" y="341810"/>
                    </a:lnTo>
                    <a:lnTo>
                      <a:pt x="769736" y="294601"/>
                    </a:lnTo>
                    <a:lnTo>
                      <a:pt x="755365" y="249576"/>
                    </a:lnTo>
                    <a:lnTo>
                      <a:pt x="735880" y="207101"/>
                    </a:lnTo>
                    <a:lnTo>
                      <a:pt x="711648" y="167542"/>
                    </a:lnTo>
                    <a:lnTo>
                      <a:pt x="683035" y="131265"/>
                    </a:lnTo>
                    <a:lnTo>
                      <a:pt x="650407" y="98637"/>
                    </a:lnTo>
                    <a:lnTo>
                      <a:pt x="614130" y="70024"/>
                    </a:lnTo>
                    <a:lnTo>
                      <a:pt x="574571" y="45792"/>
                    </a:lnTo>
                    <a:lnTo>
                      <a:pt x="532096" y="26307"/>
                    </a:lnTo>
                    <a:lnTo>
                      <a:pt x="487071" y="11936"/>
                    </a:lnTo>
                    <a:lnTo>
                      <a:pt x="439862" y="3045"/>
                    </a:lnTo>
                    <a:lnTo>
                      <a:pt x="390836" y="0"/>
                    </a:lnTo>
                    <a:close/>
                  </a:path>
                </a:pathLst>
              </a:custGeom>
              <a:solidFill>
                <a:srgbClr val="BC5CA3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35" name="object 27"/>
              <p:cNvSpPr/>
              <p:nvPr/>
            </p:nvSpPr>
            <p:spPr bwMode="auto">
              <a:xfrm>
                <a:off x="7305675" y="6548438"/>
                <a:ext cx="523875" cy="360362"/>
              </a:xfrm>
              <a:custGeom>
                <a:avLst/>
                <a:gdLst>
                  <a:gd name="T0" fmla="*/ 175495 w 522604"/>
                  <a:gd name="T1" fmla="*/ 0 h 360045"/>
                  <a:gd name="T2" fmla="*/ 168214 w 522604"/>
                  <a:gd name="T3" fmla="*/ 52769 h 360045"/>
                  <a:gd name="T4" fmla="*/ 60779 w 522604"/>
                  <a:gd name="T5" fmla="*/ 60506 h 360045"/>
                  <a:gd name="T6" fmla="*/ 7431 w 522604"/>
                  <a:gd name="T7" fmla="*/ 119636 h 360045"/>
                  <a:gd name="T8" fmla="*/ 0 w 522604"/>
                  <a:gd name="T9" fmla="*/ 310554 h 360045"/>
                  <a:gd name="T10" fmla="*/ 52322 w 522604"/>
                  <a:gd name="T11" fmla="*/ 317824 h 360045"/>
                  <a:gd name="T12" fmla="*/ 71209 w 522604"/>
                  <a:gd name="T13" fmla="*/ 348062 h 360045"/>
                  <a:gd name="T14" fmla="*/ 105362 w 522604"/>
                  <a:gd name="T15" fmla="*/ 360117 h 360045"/>
                  <a:gd name="T16" fmla="*/ 139494 w 522604"/>
                  <a:gd name="T17" fmla="*/ 348006 h 360045"/>
                  <a:gd name="T18" fmla="*/ 154152 w 522604"/>
                  <a:gd name="T19" fmla="*/ 327934 h 360045"/>
                  <a:gd name="T20" fmla="*/ 96870 w 522604"/>
                  <a:gd name="T21" fmla="*/ 326207 h 360045"/>
                  <a:gd name="T22" fmla="*/ 85168 w 522604"/>
                  <a:gd name="T23" fmla="*/ 314517 h 360045"/>
                  <a:gd name="T24" fmla="*/ 85088 w 522604"/>
                  <a:gd name="T25" fmla="*/ 297430 h 360045"/>
                  <a:gd name="T26" fmla="*/ 96801 w 522604"/>
                  <a:gd name="T27" fmla="*/ 285734 h 360045"/>
                  <a:gd name="T28" fmla="*/ 32383 w 522604"/>
                  <a:gd name="T29" fmla="*/ 285641 h 360045"/>
                  <a:gd name="T30" fmla="*/ 50369 w 522604"/>
                  <a:gd name="T31" fmla="*/ 106967 h 360045"/>
                  <a:gd name="T32" fmla="*/ 200446 w 522604"/>
                  <a:gd name="T33" fmla="*/ 85102 h 360045"/>
                  <a:gd name="T34" fmla="*/ 523738 w 522604"/>
                  <a:gd name="T35" fmla="*/ 32332 h 360045"/>
                  <a:gd name="T36" fmla="*/ 516458 w 522604"/>
                  <a:gd name="T37" fmla="*/ 0 h 360045"/>
                  <a:gd name="T38" fmla="*/ 105362 w 522604"/>
                  <a:gd name="T39" fmla="*/ 284006 h 360045"/>
                  <a:gd name="T40" fmla="*/ 120892 w 522604"/>
                  <a:gd name="T41" fmla="*/ 290445 h 360045"/>
                  <a:gd name="T42" fmla="*/ 127316 w 522604"/>
                  <a:gd name="T43" fmla="*/ 305976 h 360045"/>
                  <a:gd name="T44" fmla="*/ 120892 w 522604"/>
                  <a:gd name="T45" fmla="*/ 321497 h 360045"/>
                  <a:gd name="T46" fmla="*/ 105362 w 522604"/>
                  <a:gd name="T47" fmla="*/ 327934 h 360045"/>
                  <a:gd name="T48" fmla="*/ 158351 w 522604"/>
                  <a:gd name="T49" fmla="*/ 317824 h 360045"/>
                  <a:gd name="T50" fmla="*/ 269991 w 522604"/>
                  <a:gd name="T51" fmla="*/ 313218 h 360045"/>
                  <a:gd name="T52" fmla="*/ 268097 w 522604"/>
                  <a:gd name="T53" fmla="*/ 300143 h 360045"/>
                  <a:gd name="T54" fmla="*/ 155669 w 522604"/>
                  <a:gd name="T55" fmla="*/ 285641 h 360045"/>
                  <a:gd name="T56" fmla="*/ 105362 w 522604"/>
                  <a:gd name="T57" fmla="*/ 251673 h 360045"/>
                  <a:gd name="T58" fmla="*/ 74729 w 522604"/>
                  <a:gd name="T59" fmla="*/ 261234 h 360045"/>
                  <a:gd name="T60" fmla="*/ 55055 w 522604"/>
                  <a:gd name="T61" fmla="*/ 285641 h 360045"/>
                  <a:gd name="T62" fmla="*/ 105362 w 522604"/>
                  <a:gd name="T63" fmla="*/ 284006 h 360045"/>
                  <a:gd name="T64" fmla="*/ 147574 w 522604"/>
                  <a:gd name="T65" fmla="*/ 271919 h 360045"/>
                  <a:gd name="T66" fmla="*/ 121632 w 522604"/>
                  <a:gd name="T67" fmla="*/ 254176 h 360045"/>
                  <a:gd name="T68" fmla="*/ 200446 w 522604"/>
                  <a:gd name="T69" fmla="*/ 85102 h 360045"/>
                  <a:gd name="T70" fmla="*/ 168076 w 522604"/>
                  <a:gd name="T71" fmla="*/ 285641 h 360045"/>
                  <a:gd name="T72" fmla="*/ 200446 w 522604"/>
                  <a:gd name="T73" fmla="*/ 85102 h 360045"/>
                  <a:gd name="T74" fmla="*/ 491241 w 522604"/>
                  <a:gd name="T75" fmla="*/ 32332 h 360045"/>
                  <a:gd name="T76" fmla="*/ 523738 w 522604"/>
                  <a:gd name="T77" fmla="*/ 139343 h 36004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522604" h="360045" extrusionOk="0">
                    <a:moveTo>
                      <a:pt x="515205" y="0"/>
                    </a:moveTo>
                    <a:lnTo>
                      <a:pt x="175069" y="0"/>
                    </a:lnTo>
                    <a:lnTo>
                      <a:pt x="167806" y="7262"/>
                    </a:lnTo>
                    <a:lnTo>
                      <a:pt x="167806" y="52723"/>
                    </a:lnTo>
                    <a:lnTo>
                      <a:pt x="100118" y="52723"/>
                    </a:lnTo>
                    <a:lnTo>
                      <a:pt x="60632" y="60453"/>
                    </a:lnTo>
                    <a:lnTo>
                      <a:pt x="28949" y="82602"/>
                    </a:lnTo>
                    <a:lnTo>
                      <a:pt x="7413" y="119531"/>
                    </a:lnTo>
                    <a:lnTo>
                      <a:pt x="0" y="167253"/>
                    </a:lnTo>
                    <a:lnTo>
                      <a:pt x="0" y="310281"/>
                    </a:lnTo>
                    <a:lnTo>
                      <a:pt x="7262" y="317544"/>
                    </a:lnTo>
                    <a:lnTo>
                      <a:pt x="52195" y="317544"/>
                    </a:lnTo>
                    <a:lnTo>
                      <a:pt x="59169" y="334366"/>
                    </a:lnTo>
                    <a:lnTo>
                      <a:pt x="71036" y="347756"/>
                    </a:lnTo>
                    <a:lnTo>
                      <a:pt x="86711" y="356604"/>
                    </a:lnTo>
                    <a:lnTo>
                      <a:pt x="105106" y="359800"/>
                    </a:lnTo>
                    <a:lnTo>
                      <a:pt x="123485" y="356583"/>
                    </a:lnTo>
                    <a:lnTo>
                      <a:pt x="139156" y="347700"/>
                    </a:lnTo>
                    <a:lnTo>
                      <a:pt x="151017" y="334303"/>
                    </a:lnTo>
                    <a:lnTo>
                      <a:pt x="153778" y="327646"/>
                    </a:lnTo>
                    <a:lnTo>
                      <a:pt x="105106" y="327646"/>
                    </a:lnTo>
                    <a:lnTo>
                      <a:pt x="96635" y="325920"/>
                    </a:lnTo>
                    <a:lnTo>
                      <a:pt x="89687" y="321214"/>
                    </a:lnTo>
                    <a:lnTo>
                      <a:pt x="84961" y="314240"/>
                    </a:lnTo>
                    <a:lnTo>
                      <a:pt x="83155" y="305707"/>
                    </a:lnTo>
                    <a:lnTo>
                      <a:pt x="84882" y="297168"/>
                    </a:lnTo>
                    <a:lnTo>
                      <a:pt x="89588" y="290190"/>
                    </a:lnTo>
                    <a:lnTo>
                      <a:pt x="96566" y="285483"/>
                    </a:lnTo>
                    <a:lnTo>
                      <a:pt x="97027" y="285390"/>
                    </a:lnTo>
                    <a:lnTo>
                      <a:pt x="32304" y="285390"/>
                    </a:lnTo>
                    <a:lnTo>
                      <a:pt x="32319" y="167253"/>
                    </a:lnTo>
                    <a:lnTo>
                      <a:pt x="50247" y="106873"/>
                    </a:lnTo>
                    <a:lnTo>
                      <a:pt x="99967" y="85027"/>
                    </a:lnTo>
                    <a:lnTo>
                      <a:pt x="199960" y="85027"/>
                    </a:lnTo>
                    <a:lnTo>
                      <a:pt x="199960" y="32304"/>
                    </a:lnTo>
                    <a:lnTo>
                      <a:pt x="522467" y="32304"/>
                    </a:lnTo>
                    <a:lnTo>
                      <a:pt x="522467" y="7262"/>
                    </a:lnTo>
                    <a:lnTo>
                      <a:pt x="515205" y="0"/>
                    </a:lnTo>
                    <a:close/>
                  </a:path>
                  <a:path w="522604" h="360045" extrusionOk="0">
                    <a:moveTo>
                      <a:pt x="154329" y="283756"/>
                    </a:moveTo>
                    <a:lnTo>
                      <a:pt x="105106" y="283756"/>
                    </a:lnTo>
                    <a:lnTo>
                      <a:pt x="113638" y="285483"/>
                    </a:lnTo>
                    <a:lnTo>
                      <a:pt x="120599" y="290190"/>
                    </a:lnTo>
                    <a:lnTo>
                      <a:pt x="125288" y="297168"/>
                    </a:lnTo>
                    <a:lnTo>
                      <a:pt x="127007" y="305707"/>
                    </a:lnTo>
                    <a:lnTo>
                      <a:pt x="125288" y="314240"/>
                    </a:lnTo>
                    <a:lnTo>
                      <a:pt x="120599" y="321214"/>
                    </a:lnTo>
                    <a:lnTo>
                      <a:pt x="113638" y="325920"/>
                    </a:lnTo>
                    <a:lnTo>
                      <a:pt x="105106" y="327646"/>
                    </a:lnTo>
                    <a:lnTo>
                      <a:pt x="153778" y="327646"/>
                    </a:lnTo>
                    <a:lnTo>
                      <a:pt x="157967" y="317544"/>
                    </a:lnTo>
                    <a:lnTo>
                      <a:pt x="278215" y="317544"/>
                    </a:lnTo>
                    <a:lnTo>
                      <a:pt x="269336" y="312942"/>
                    </a:lnTo>
                    <a:lnTo>
                      <a:pt x="265892" y="308059"/>
                    </a:lnTo>
                    <a:lnTo>
                      <a:pt x="267447" y="299879"/>
                    </a:lnTo>
                    <a:lnTo>
                      <a:pt x="273566" y="285390"/>
                    </a:lnTo>
                    <a:lnTo>
                      <a:pt x="155291" y="285390"/>
                    </a:lnTo>
                    <a:lnTo>
                      <a:pt x="154329" y="283756"/>
                    </a:lnTo>
                    <a:close/>
                  </a:path>
                  <a:path w="522604" h="360045" extrusionOk="0">
                    <a:moveTo>
                      <a:pt x="105106" y="251452"/>
                    </a:moveTo>
                    <a:lnTo>
                      <a:pt x="88854" y="253973"/>
                    </a:lnTo>
                    <a:lnTo>
                      <a:pt x="74548" y="261004"/>
                    </a:lnTo>
                    <a:lnTo>
                      <a:pt x="62975" y="271743"/>
                    </a:lnTo>
                    <a:lnTo>
                      <a:pt x="54921" y="285390"/>
                    </a:lnTo>
                    <a:lnTo>
                      <a:pt x="97027" y="285390"/>
                    </a:lnTo>
                    <a:lnTo>
                      <a:pt x="105106" y="283756"/>
                    </a:lnTo>
                    <a:lnTo>
                      <a:pt x="154329" y="283756"/>
                    </a:lnTo>
                    <a:lnTo>
                      <a:pt x="147216" y="271680"/>
                    </a:lnTo>
                    <a:lnTo>
                      <a:pt x="135636" y="260948"/>
                    </a:lnTo>
                    <a:lnTo>
                      <a:pt x="121337" y="253952"/>
                    </a:lnTo>
                    <a:lnTo>
                      <a:pt x="105106" y="251452"/>
                    </a:lnTo>
                    <a:close/>
                  </a:path>
                  <a:path w="522604" h="360045" extrusionOk="0">
                    <a:moveTo>
                      <a:pt x="199960" y="85027"/>
                    </a:moveTo>
                    <a:lnTo>
                      <a:pt x="167668" y="85027"/>
                    </a:lnTo>
                    <a:lnTo>
                      <a:pt x="167668" y="285390"/>
                    </a:lnTo>
                    <a:lnTo>
                      <a:pt x="199960" y="285390"/>
                    </a:lnTo>
                    <a:lnTo>
                      <a:pt x="199960" y="85027"/>
                    </a:lnTo>
                    <a:close/>
                  </a:path>
                  <a:path w="522604" h="360045" extrusionOk="0">
                    <a:moveTo>
                      <a:pt x="522467" y="32304"/>
                    </a:moveTo>
                    <a:lnTo>
                      <a:pt x="490049" y="32304"/>
                    </a:lnTo>
                    <a:lnTo>
                      <a:pt x="490049" y="135162"/>
                    </a:lnTo>
                    <a:lnTo>
                      <a:pt x="522467" y="139220"/>
                    </a:lnTo>
                    <a:lnTo>
                      <a:pt x="522467" y="323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36" name="object 28"/>
              <p:cNvSpPr/>
              <p:nvPr/>
            </p:nvSpPr>
            <p:spPr bwMode="auto">
              <a:xfrm>
                <a:off x="7535863" y="6618288"/>
                <a:ext cx="325437" cy="311150"/>
              </a:xfrm>
              <a:custGeom>
                <a:avLst/>
                <a:gdLst>
                  <a:gd name="T0" fmla="*/ 0 w 324484"/>
                  <a:gd name="T1" fmla="*/ 16727 h 311784"/>
                  <a:gd name="T2" fmla="*/ 4473 w 324484"/>
                  <a:gd name="T3" fmla="*/ 29079 h 311784"/>
                  <a:gd name="T4" fmla="*/ 50924 w 324484"/>
                  <a:gd name="T5" fmla="*/ 45330 h 311784"/>
                  <a:gd name="T6" fmla="*/ 55574 w 324484"/>
                  <a:gd name="T7" fmla="*/ 229749 h 311784"/>
                  <a:gd name="T8" fmla="*/ 56180 w 324484"/>
                  <a:gd name="T9" fmla="*/ 239592 h 311784"/>
                  <a:gd name="T10" fmla="*/ 63085 w 324484"/>
                  <a:gd name="T11" fmla="*/ 247667 h 311784"/>
                  <a:gd name="T12" fmla="*/ 285875 w 324484"/>
                  <a:gd name="T13" fmla="*/ 249673 h 311784"/>
                  <a:gd name="T14" fmla="*/ 296486 w 324484"/>
                  <a:gd name="T15" fmla="*/ 241674 h 311784"/>
                  <a:gd name="T16" fmla="*/ 298149 w 324484"/>
                  <a:gd name="T17" fmla="*/ 228206 h 311784"/>
                  <a:gd name="T18" fmla="*/ 289807 w 324484"/>
                  <a:gd name="T19" fmla="*/ 217823 h 311784"/>
                  <a:gd name="T20" fmla="*/ 92435 w 324484"/>
                  <a:gd name="T21" fmla="*/ 216218 h 311784"/>
                  <a:gd name="T22" fmla="*/ 298628 w 324484"/>
                  <a:gd name="T23" fmla="*/ 194148 h 311784"/>
                  <a:gd name="T24" fmla="*/ 308710 w 324484"/>
                  <a:gd name="T25" fmla="*/ 187616 h 311784"/>
                  <a:gd name="T26" fmla="*/ 311041 w 324484"/>
                  <a:gd name="T27" fmla="*/ 180255 h 311784"/>
                  <a:gd name="T28" fmla="*/ 325345 w 324484"/>
                  <a:gd name="T29" fmla="*/ 97670 h 311784"/>
                  <a:gd name="T30" fmla="*/ 321412 w 324484"/>
                  <a:gd name="T31" fmla="*/ 89833 h 311784"/>
                  <a:gd name="T32" fmla="*/ 314973 w 324484"/>
                  <a:gd name="T33" fmla="*/ 83788 h 311784"/>
                  <a:gd name="T34" fmla="*/ 85983 w 324484"/>
                  <a:gd name="T35" fmla="*/ 58146 h 311784"/>
                  <a:gd name="T36" fmla="*/ 22305 w 324484"/>
                  <a:gd name="T37" fmla="*/ 1191 h 311784"/>
                  <a:gd name="T38" fmla="*/ 104948 w 324484"/>
                  <a:gd name="T39" fmla="*/ 258940 h 311784"/>
                  <a:gd name="T40" fmla="*/ 84559 w 324484"/>
                  <a:gd name="T41" fmla="*/ 261435 h 311784"/>
                  <a:gd name="T42" fmla="*/ 72032 w 324484"/>
                  <a:gd name="T43" fmla="*/ 277449 h 311784"/>
                  <a:gd name="T44" fmla="*/ 74540 w 324484"/>
                  <a:gd name="T45" fmla="*/ 297800 h 311784"/>
                  <a:gd name="T46" fmla="*/ 90645 w 324484"/>
                  <a:gd name="T47" fmla="*/ 310565 h 311784"/>
                  <a:gd name="T48" fmla="*/ 111035 w 324484"/>
                  <a:gd name="T49" fmla="*/ 308007 h 311784"/>
                  <a:gd name="T50" fmla="*/ 123557 w 324484"/>
                  <a:gd name="T51" fmla="*/ 291694 h 311784"/>
                  <a:gd name="T52" fmla="*/ 121053 w 324484"/>
                  <a:gd name="T53" fmla="*/ 271392 h 311784"/>
                  <a:gd name="T54" fmla="*/ 104948 w 324484"/>
                  <a:gd name="T55" fmla="*/ 258940 h 311784"/>
                  <a:gd name="T56" fmla="*/ 243419 w 324484"/>
                  <a:gd name="T57" fmla="*/ 258940 h 311784"/>
                  <a:gd name="T58" fmla="*/ 227314 w 324484"/>
                  <a:gd name="T59" fmla="*/ 271392 h 311784"/>
                  <a:gd name="T60" fmla="*/ 224806 w 324484"/>
                  <a:gd name="T61" fmla="*/ 291694 h 311784"/>
                  <a:gd name="T62" fmla="*/ 237332 w 324484"/>
                  <a:gd name="T63" fmla="*/ 308007 h 311784"/>
                  <a:gd name="T64" fmla="*/ 257723 w 324484"/>
                  <a:gd name="T65" fmla="*/ 310565 h 311784"/>
                  <a:gd name="T66" fmla="*/ 273828 w 324484"/>
                  <a:gd name="T67" fmla="*/ 297800 h 311784"/>
                  <a:gd name="T68" fmla="*/ 276335 w 324484"/>
                  <a:gd name="T69" fmla="*/ 277449 h 311784"/>
                  <a:gd name="T70" fmla="*/ 263810 w 324484"/>
                  <a:gd name="T71" fmla="*/ 261435 h 31178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24484" h="311784" extrusionOk="0">
                    <a:moveTo>
                      <a:pt x="17955" y="0"/>
                    </a:moveTo>
                    <a:lnTo>
                      <a:pt x="0" y="16761"/>
                    </a:lnTo>
                    <a:lnTo>
                      <a:pt x="414" y="21046"/>
                    </a:lnTo>
                    <a:lnTo>
                      <a:pt x="4460" y="29138"/>
                    </a:lnTo>
                    <a:lnTo>
                      <a:pt x="7727" y="31864"/>
                    </a:lnTo>
                    <a:lnTo>
                      <a:pt x="50775" y="45422"/>
                    </a:lnTo>
                    <a:lnTo>
                      <a:pt x="64333" y="181690"/>
                    </a:lnTo>
                    <a:lnTo>
                      <a:pt x="55411" y="230217"/>
                    </a:lnTo>
                    <a:lnTo>
                      <a:pt x="54708" y="235444"/>
                    </a:lnTo>
                    <a:lnTo>
                      <a:pt x="56015" y="240080"/>
                    </a:lnTo>
                    <a:lnTo>
                      <a:pt x="59344" y="244126"/>
                    </a:lnTo>
                    <a:lnTo>
                      <a:pt x="62900" y="248172"/>
                    </a:lnTo>
                    <a:lnTo>
                      <a:pt x="67185" y="250182"/>
                    </a:lnTo>
                    <a:lnTo>
                      <a:pt x="285038" y="250182"/>
                    </a:lnTo>
                    <a:lnTo>
                      <a:pt x="288958" y="248587"/>
                    </a:lnTo>
                    <a:lnTo>
                      <a:pt x="295618" y="242166"/>
                    </a:lnTo>
                    <a:lnTo>
                      <a:pt x="297276" y="238183"/>
                    </a:lnTo>
                    <a:lnTo>
                      <a:pt x="297276" y="228671"/>
                    </a:lnTo>
                    <a:lnTo>
                      <a:pt x="295618" y="224675"/>
                    </a:lnTo>
                    <a:lnTo>
                      <a:pt x="288958" y="218267"/>
                    </a:lnTo>
                    <a:lnTo>
                      <a:pt x="285038" y="216659"/>
                    </a:lnTo>
                    <a:lnTo>
                      <a:pt x="92164" y="216659"/>
                    </a:lnTo>
                    <a:lnTo>
                      <a:pt x="96085" y="194544"/>
                    </a:lnTo>
                    <a:lnTo>
                      <a:pt x="297754" y="194544"/>
                    </a:lnTo>
                    <a:lnTo>
                      <a:pt x="301385" y="193225"/>
                    </a:lnTo>
                    <a:lnTo>
                      <a:pt x="307806" y="187998"/>
                    </a:lnTo>
                    <a:lnTo>
                      <a:pt x="309653" y="184668"/>
                    </a:lnTo>
                    <a:lnTo>
                      <a:pt x="310130" y="180622"/>
                    </a:lnTo>
                    <a:lnTo>
                      <a:pt x="323676" y="102857"/>
                    </a:lnTo>
                    <a:lnTo>
                      <a:pt x="324392" y="97869"/>
                    </a:lnTo>
                    <a:lnTo>
                      <a:pt x="323324" y="93584"/>
                    </a:lnTo>
                    <a:lnTo>
                      <a:pt x="320471" y="90016"/>
                    </a:lnTo>
                    <a:lnTo>
                      <a:pt x="317858" y="86208"/>
                    </a:lnTo>
                    <a:lnTo>
                      <a:pt x="314051" y="83959"/>
                    </a:lnTo>
                    <a:lnTo>
                      <a:pt x="309050" y="83230"/>
                    </a:lnTo>
                    <a:lnTo>
                      <a:pt x="85731" y="58264"/>
                    </a:lnTo>
                    <a:lnTo>
                      <a:pt x="82879" y="31148"/>
                    </a:lnTo>
                    <a:lnTo>
                      <a:pt x="22240" y="1193"/>
                    </a:lnTo>
                    <a:lnTo>
                      <a:pt x="17955" y="0"/>
                    </a:lnTo>
                    <a:close/>
                  </a:path>
                  <a:path w="324484" h="311784" extrusionOk="0">
                    <a:moveTo>
                      <a:pt x="104641" y="259468"/>
                    </a:moveTo>
                    <a:lnTo>
                      <a:pt x="90380" y="259468"/>
                    </a:lnTo>
                    <a:lnTo>
                      <a:pt x="84311" y="261968"/>
                    </a:lnTo>
                    <a:lnTo>
                      <a:pt x="74322" y="271945"/>
                    </a:lnTo>
                    <a:lnTo>
                      <a:pt x="71821" y="278014"/>
                    </a:lnTo>
                    <a:lnTo>
                      <a:pt x="71821" y="292288"/>
                    </a:lnTo>
                    <a:lnTo>
                      <a:pt x="74322" y="298407"/>
                    </a:lnTo>
                    <a:lnTo>
                      <a:pt x="84311" y="308635"/>
                    </a:lnTo>
                    <a:lnTo>
                      <a:pt x="90380" y="311198"/>
                    </a:lnTo>
                    <a:lnTo>
                      <a:pt x="104641" y="311198"/>
                    </a:lnTo>
                    <a:lnTo>
                      <a:pt x="110710" y="308635"/>
                    </a:lnTo>
                    <a:lnTo>
                      <a:pt x="120699" y="298407"/>
                    </a:lnTo>
                    <a:lnTo>
                      <a:pt x="123195" y="292288"/>
                    </a:lnTo>
                    <a:lnTo>
                      <a:pt x="123200" y="278014"/>
                    </a:lnTo>
                    <a:lnTo>
                      <a:pt x="120699" y="271945"/>
                    </a:lnTo>
                    <a:lnTo>
                      <a:pt x="110710" y="261968"/>
                    </a:lnTo>
                    <a:lnTo>
                      <a:pt x="104641" y="259468"/>
                    </a:lnTo>
                    <a:close/>
                  </a:path>
                  <a:path w="324484" h="311784" extrusionOk="0">
                    <a:moveTo>
                      <a:pt x="256968" y="259468"/>
                    </a:moveTo>
                    <a:lnTo>
                      <a:pt x="242706" y="259468"/>
                    </a:lnTo>
                    <a:lnTo>
                      <a:pt x="236637" y="261968"/>
                    </a:lnTo>
                    <a:lnTo>
                      <a:pt x="226648" y="271945"/>
                    </a:lnTo>
                    <a:lnTo>
                      <a:pt x="224148" y="278014"/>
                    </a:lnTo>
                    <a:lnTo>
                      <a:pt x="224148" y="292288"/>
                    </a:lnTo>
                    <a:lnTo>
                      <a:pt x="226648" y="298407"/>
                    </a:lnTo>
                    <a:lnTo>
                      <a:pt x="236637" y="308635"/>
                    </a:lnTo>
                    <a:lnTo>
                      <a:pt x="242706" y="311198"/>
                    </a:lnTo>
                    <a:lnTo>
                      <a:pt x="256968" y="311198"/>
                    </a:lnTo>
                    <a:lnTo>
                      <a:pt x="263037" y="308635"/>
                    </a:lnTo>
                    <a:lnTo>
                      <a:pt x="273026" y="298407"/>
                    </a:lnTo>
                    <a:lnTo>
                      <a:pt x="275521" y="292288"/>
                    </a:lnTo>
                    <a:lnTo>
                      <a:pt x="275526" y="278014"/>
                    </a:lnTo>
                    <a:lnTo>
                      <a:pt x="273026" y="271945"/>
                    </a:lnTo>
                    <a:lnTo>
                      <a:pt x="263037" y="261968"/>
                    </a:lnTo>
                    <a:lnTo>
                      <a:pt x="256968" y="25946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</p:grpSp>
      </p:grpSp>
      <p:grpSp>
        <p:nvGrpSpPr>
          <p:cNvPr id="37" name="Group 45"/>
          <p:cNvGrpSpPr/>
          <p:nvPr userDrawn="1"/>
        </p:nvGrpSpPr>
        <p:grpSpPr bwMode="auto">
          <a:xfrm>
            <a:off x="1064566" y="1143764"/>
            <a:ext cx="2666738" cy="627329"/>
            <a:chOff x="2065338" y="3354388"/>
            <a:chExt cx="7153274" cy="1682750"/>
          </a:xfrm>
        </p:grpSpPr>
        <p:sp>
          <p:nvSpPr>
            <p:cNvPr id="38" name="bk object 21"/>
            <p:cNvSpPr>
              <a:spLocks noChangeArrowheads="1"/>
            </p:cNvSpPr>
            <p:nvPr/>
          </p:nvSpPr>
          <p:spPr bwMode="auto">
            <a:xfrm>
              <a:off x="2065338" y="3354388"/>
              <a:ext cx="3267075" cy="1682750"/>
            </a:xfrm>
            <a:prstGeom prst="rect">
              <a:avLst/>
            </a:prstGeom>
            <a:blipFill>
              <a:blip r:embed="rId10"/>
              <a:stretch/>
            </a:blipFill>
            <a:ln>
              <a:noFill/>
            </a:ln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Calibri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Calibri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Calibri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Calibri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39" name="bk object 22"/>
            <p:cNvSpPr/>
            <p:nvPr/>
          </p:nvSpPr>
          <p:spPr bwMode="auto">
            <a:xfrm>
              <a:off x="5521325" y="3873500"/>
              <a:ext cx="933450" cy="696913"/>
            </a:xfrm>
            <a:custGeom>
              <a:avLst/>
              <a:gdLst>
                <a:gd name="T0" fmla="*/ 0 w 932179"/>
                <a:gd name="T1" fmla="*/ 16640 h 697229"/>
                <a:gd name="T2" fmla="*/ 47774 w 932179"/>
                <a:gd name="T3" fmla="*/ 696504 h 697229"/>
                <a:gd name="T4" fmla="*/ 51492 w 932179"/>
                <a:gd name="T5" fmla="*/ 204439 h 697229"/>
                <a:gd name="T6" fmla="*/ 81285 w 932179"/>
                <a:gd name="T7" fmla="*/ 134187 h 697229"/>
                <a:gd name="T8" fmla="*/ 47774 w 932179"/>
                <a:gd name="T9" fmla="*/ 111803 h 697229"/>
                <a:gd name="T10" fmla="*/ 376686 w 932179"/>
                <a:gd name="T11" fmla="*/ 42274 h 697229"/>
                <a:gd name="T12" fmla="*/ 286265 w 932179"/>
                <a:gd name="T13" fmla="*/ 46010 h 697229"/>
                <a:gd name="T14" fmla="*/ 384612 w 932179"/>
                <a:gd name="T15" fmla="*/ 101982 h 697229"/>
                <a:gd name="T16" fmla="*/ 427131 w 932179"/>
                <a:gd name="T17" fmla="*/ 167146 h 697229"/>
                <a:gd name="T18" fmla="*/ 441282 w 932179"/>
                <a:gd name="T19" fmla="*/ 243237 h 697229"/>
                <a:gd name="T20" fmla="*/ 488956 w 932179"/>
                <a:gd name="T21" fmla="*/ 696504 h 697229"/>
                <a:gd name="T22" fmla="*/ 492835 w 932179"/>
                <a:gd name="T23" fmla="*/ 204439 h 697229"/>
                <a:gd name="T24" fmla="*/ 508994 w 932179"/>
                <a:gd name="T25" fmla="*/ 160156 h 697229"/>
                <a:gd name="T26" fmla="*/ 449752 w 932179"/>
                <a:gd name="T27" fmla="*/ 126313 h 697229"/>
                <a:gd name="T28" fmla="*/ 407294 w 932179"/>
                <a:gd name="T29" fmla="*/ 68525 h 697229"/>
                <a:gd name="T30" fmla="*/ 376686 w 932179"/>
                <a:gd name="T31" fmla="*/ 42274 h 697229"/>
                <a:gd name="T32" fmla="*/ 692524 w 932179"/>
                <a:gd name="T33" fmla="*/ 42274 h 697229"/>
                <a:gd name="T34" fmla="*/ 766471 w 932179"/>
                <a:gd name="T35" fmla="*/ 56827 h 697229"/>
                <a:gd name="T36" fmla="*/ 853693 w 932179"/>
                <a:gd name="T37" fmla="*/ 131394 h 697229"/>
                <a:gd name="T38" fmla="*/ 882038 w 932179"/>
                <a:gd name="T39" fmla="*/ 204315 h 697229"/>
                <a:gd name="T40" fmla="*/ 885585 w 932179"/>
                <a:gd name="T41" fmla="*/ 696504 h 697229"/>
                <a:gd name="T42" fmla="*/ 933259 w 932179"/>
                <a:gd name="T43" fmla="*/ 246288 h 697229"/>
                <a:gd name="T44" fmla="*/ 916123 w 932179"/>
                <a:gd name="T45" fmla="*/ 144664 h 697229"/>
                <a:gd name="T46" fmla="*/ 864685 w 932179"/>
                <a:gd name="T47" fmla="*/ 66476 h 697229"/>
                <a:gd name="T48" fmla="*/ 705194 w 932179"/>
                <a:gd name="T49" fmla="*/ 0 h 697229"/>
                <a:gd name="T50" fmla="*/ 621131 w 932179"/>
                <a:gd name="T51" fmla="*/ 10948 h 697229"/>
                <a:gd name="T52" fmla="*/ 550911 w 932179"/>
                <a:gd name="T53" fmla="*/ 43806 h 697229"/>
                <a:gd name="T54" fmla="*/ 465113 w 932179"/>
                <a:gd name="T55" fmla="*/ 160156 h 697229"/>
                <a:gd name="T56" fmla="*/ 523825 w 932179"/>
                <a:gd name="T57" fmla="*/ 134187 h 697229"/>
                <a:gd name="T58" fmla="*/ 582931 w 932179"/>
                <a:gd name="T59" fmla="*/ 76301 h 697229"/>
                <a:gd name="T60" fmla="*/ 653745 w 932179"/>
                <a:gd name="T61" fmla="*/ 46060 h 697229"/>
                <a:gd name="T62" fmla="*/ 834982 w 932179"/>
                <a:gd name="T63" fmla="*/ 42274 h 697229"/>
                <a:gd name="T64" fmla="*/ 790502 w 932179"/>
                <a:gd name="T65" fmla="*/ 16617 h 697229"/>
                <a:gd name="T66" fmla="*/ 705194 w 932179"/>
                <a:gd name="T67" fmla="*/ 0 h 697229"/>
                <a:gd name="T68" fmla="*/ 196465 w 932179"/>
                <a:gd name="T69" fmla="*/ 8321 h 697229"/>
                <a:gd name="T70" fmla="*/ 84816 w 932179"/>
                <a:gd name="T71" fmla="*/ 69498 h 697229"/>
                <a:gd name="T72" fmla="*/ 99855 w 932179"/>
                <a:gd name="T73" fmla="*/ 111803 h 697229"/>
                <a:gd name="T74" fmla="*/ 138502 w 932179"/>
                <a:gd name="T75" fmla="*/ 76301 h 697229"/>
                <a:gd name="T76" fmla="*/ 208551 w 932179"/>
                <a:gd name="T77" fmla="*/ 46060 h 697229"/>
                <a:gd name="T78" fmla="*/ 376686 w 932179"/>
                <a:gd name="T79" fmla="*/ 42274 h 697229"/>
                <a:gd name="T80" fmla="*/ 320714 w 932179"/>
                <a:gd name="T81" fmla="*/ 11149 h 697229"/>
                <a:gd name="T82" fmla="*/ 258727 w 932179"/>
                <a:gd name="T83" fmla="*/ 0 h 69722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932179" h="697229" extrusionOk="0">
                  <a:moveTo>
                    <a:pt x="47709" y="16648"/>
                  </a:moveTo>
                  <a:lnTo>
                    <a:pt x="0" y="16648"/>
                  </a:lnTo>
                  <a:lnTo>
                    <a:pt x="0" y="696820"/>
                  </a:lnTo>
                  <a:lnTo>
                    <a:pt x="47709" y="696820"/>
                  </a:lnTo>
                  <a:lnTo>
                    <a:pt x="47709" y="243347"/>
                  </a:lnTo>
                  <a:lnTo>
                    <a:pt x="51422" y="204532"/>
                  </a:lnTo>
                  <a:lnTo>
                    <a:pt x="62572" y="168167"/>
                  </a:lnTo>
                  <a:lnTo>
                    <a:pt x="81174" y="134248"/>
                  </a:lnTo>
                  <a:lnTo>
                    <a:pt x="99719" y="111854"/>
                  </a:lnTo>
                  <a:lnTo>
                    <a:pt x="47709" y="111854"/>
                  </a:lnTo>
                  <a:lnTo>
                    <a:pt x="47709" y="16648"/>
                  </a:lnTo>
                  <a:close/>
                </a:path>
                <a:path w="932179" h="697229" extrusionOk="0">
                  <a:moveTo>
                    <a:pt x="376173" y="42293"/>
                  </a:moveTo>
                  <a:lnTo>
                    <a:pt x="247154" y="42293"/>
                  </a:lnTo>
                  <a:lnTo>
                    <a:pt x="285875" y="46031"/>
                  </a:lnTo>
                  <a:lnTo>
                    <a:pt x="321610" y="57238"/>
                  </a:lnTo>
                  <a:lnTo>
                    <a:pt x="384088" y="102028"/>
                  </a:lnTo>
                  <a:lnTo>
                    <a:pt x="408865" y="133262"/>
                  </a:lnTo>
                  <a:lnTo>
                    <a:pt x="426549" y="167222"/>
                  </a:lnTo>
                  <a:lnTo>
                    <a:pt x="437150" y="203914"/>
                  </a:lnTo>
                  <a:lnTo>
                    <a:pt x="440681" y="243347"/>
                  </a:lnTo>
                  <a:lnTo>
                    <a:pt x="440681" y="696820"/>
                  </a:lnTo>
                  <a:lnTo>
                    <a:pt x="488290" y="696820"/>
                  </a:lnTo>
                  <a:lnTo>
                    <a:pt x="488290" y="243347"/>
                  </a:lnTo>
                  <a:lnTo>
                    <a:pt x="492164" y="204532"/>
                  </a:lnTo>
                  <a:lnTo>
                    <a:pt x="503775" y="168167"/>
                  </a:lnTo>
                  <a:lnTo>
                    <a:pt x="508301" y="160229"/>
                  </a:lnTo>
                  <a:lnTo>
                    <a:pt x="464480" y="160229"/>
                  </a:lnTo>
                  <a:lnTo>
                    <a:pt x="449140" y="126370"/>
                  </a:lnTo>
                  <a:lnTo>
                    <a:pt x="429897" y="95811"/>
                  </a:lnTo>
                  <a:lnTo>
                    <a:pt x="406739" y="68556"/>
                  </a:lnTo>
                  <a:lnTo>
                    <a:pt x="379653" y="44605"/>
                  </a:lnTo>
                  <a:lnTo>
                    <a:pt x="376173" y="42293"/>
                  </a:lnTo>
                  <a:close/>
                </a:path>
                <a:path w="932179" h="697229" extrusionOk="0">
                  <a:moveTo>
                    <a:pt x="833845" y="42293"/>
                  </a:moveTo>
                  <a:lnTo>
                    <a:pt x="691581" y="42293"/>
                  </a:lnTo>
                  <a:lnTo>
                    <a:pt x="729933" y="45935"/>
                  </a:lnTo>
                  <a:lnTo>
                    <a:pt x="765427" y="56853"/>
                  </a:lnTo>
                  <a:lnTo>
                    <a:pt x="827786" y="100495"/>
                  </a:lnTo>
                  <a:lnTo>
                    <a:pt x="852531" y="131454"/>
                  </a:lnTo>
                  <a:lnTo>
                    <a:pt x="870218" y="166092"/>
                  </a:lnTo>
                  <a:lnTo>
                    <a:pt x="880837" y="204408"/>
                  </a:lnTo>
                  <a:lnTo>
                    <a:pt x="884379" y="246400"/>
                  </a:lnTo>
                  <a:lnTo>
                    <a:pt x="884379" y="696820"/>
                  </a:lnTo>
                  <a:lnTo>
                    <a:pt x="931988" y="696820"/>
                  </a:lnTo>
                  <a:lnTo>
                    <a:pt x="931988" y="246400"/>
                  </a:lnTo>
                  <a:lnTo>
                    <a:pt x="927711" y="192636"/>
                  </a:lnTo>
                  <a:lnTo>
                    <a:pt x="914876" y="144730"/>
                  </a:lnTo>
                  <a:lnTo>
                    <a:pt x="893477" y="102686"/>
                  </a:lnTo>
                  <a:lnTo>
                    <a:pt x="863508" y="66506"/>
                  </a:lnTo>
                  <a:lnTo>
                    <a:pt x="833845" y="42293"/>
                  </a:lnTo>
                  <a:close/>
                </a:path>
                <a:path w="932179" h="697229" extrusionOk="0">
                  <a:moveTo>
                    <a:pt x="704234" y="0"/>
                  </a:moveTo>
                  <a:lnTo>
                    <a:pt x="660534" y="2738"/>
                  </a:lnTo>
                  <a:lnTo>
                    <a:pt x="620285" y="10953"/>
                  </a:lnTo>
                  <a:lnTo>
                    <a:pt x="583492" y="24649"/>
                  </a:lnTo>
                  <a:lnTo>
                    <a:pt x="550161" y="43826"/>
                  </a:lnTo>
                  <a:lnTo>
                    <a:pt x="497067" y="94856"/>
                  </a:lnTo>
                  <a:lnTo>
                    <a:pt x="464480" y="160229"/>
                  </a:lnTo>
                  <a:lnTo>
                    <a:pt x="508301" y="160229"/>
                  </a:lnTo>
                  <a:lnTo>
                    <a:pt x="523112" y="134248"/>
                  </a:lnTo>
                  <a:lnTo>
                    <a:pt x="550161" y="102769"/>
                  </a:lnTo>
                  <a:lnTo>
                    <a:pt x="582137" y="76336"/>
                  </a:lnTo>
                  <a:lnTo>
                    <a:pt x="616371" y="57434"/>
                  </a:lnTo>
                  <a:lnTo>
                    <a:pt x="652855" y="46081"/>
                  </a:lnTo>
                  <a:lnTo>
                    <a:pt x="691581" y="42293"/>
                  </a:lnTo>
                  <a:lnTo>
                    <a:pt x="833845" y="42293"/>
                  </a:lnTo>
                  <a:lnTo>
                    <a:pt x="827859" y="37408"/>
                  </a:lnTo>
                  <a:lnTo>
                    <a:pt x="789426" y="16625"/>
                  </a:lnTo>
                  <a:lnTo>
                    <a:pt x="748216" y="4156"/>
                  </a:lnTo>
                  <a:lnTo>
                    <a:pt x="704234" y="0"/>
                  </a:lnTo>
                  <a:close/>
                </a:path>
                <a:path w="932179" h="697229" extrusionOk="0">
                  <a:moveTo>
                    <a:pt x="258375" y="0"/>
                  </a:moveTo>
                  <a:lnTo>
                    <a:pt x="196197" y="8325"/>
                  </a:lnTo>
                  <a:lnTo>
                    <a:pt x="136242" y="33247"/>
                  </a:lnTo>
                  <a:lnTo>
                    <a:pt x="84701" y="69530"/>
                  </a:lnTo>
                  <a:lnTo>
                    <a:pt x="47709" y="111854"/>
                  </a:lnTo>
                  <a:lnTo>
                    <a:pt x="99719" y="111854"/>
                  </a:lnTo>
                  <a:lnTo>
                    <a:pt x="107242" y="102769"/>
                  </a:lnTo>
                  <a:lnTo>
                    <a:pt x="138313" y="76336"/>
                  </a:lnTo>
                  <a:lnTo>
                    <a:pt x="171987" y="57434"/>
                  </a:lnTo>
                  <a:lnTo>
                    <a:pt x="208267" y="46081"/>
                  </a:lnTo>
                  <a:lnTo>
                    <a:pt x="247154" y="42293"/>
                  </a:lnTo>
                  <a:lnTo>
                    <a:pt x="376173" y="42293"/>
                  </a:lnTo>
                  <a:lnTo>
                    <a:pt x="350285" y="25094"/>
                  </a:lnTo>
                  <a:lnTo>
                    <a:pt x="320277" y="11154"/>
                  </a:lnTo>
                  <a:lnTo>
                    <a:pt x="289637" y="2789"/>
                  </a:lnTo>
                  <a:lnTo>
                    <a:pt x="258375" y="0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</p:spPr>
          <p:txBody>
            <a:bodyPr lIns="0" tIns="0" rIns="0" bIns="0"/>
            <a:lstStyle/>
            <a:p>
              <a:pPr>
                <a:defRPr/>
              </a:pPr>
              <a:endParaRPr lang="en-IE"/>
            </a:p>
          </p:txBody>
        </p:sp>
        <p:sp>
          <p:nvSpPr>
            <p:cNvPr id="40" name="bk object 23"/>
            <p:cNvSpPr/>
            <p:nvPr/>
          </p:nvSpPr>
          <p:spPr bwMode="auto">
            <a:xfrm>
              <a:off x="5507038" y="3857625"/>
              <a:ext cx="962025" cy="727075"/>
            </a:xfrm>
            <a:custGeom>
              <a:avLst/>
              <a:gdLst>
                <a:gd name="T0" fmla="*/ 0 w 961389"/>
                <a:gd name="T1" fmla="*/ 726884 h 726439"/>
                <a:gd name="T2" fmla="*/ 28956 w 961389"/>
                <a:gd name="T3" fmla="*/ 697480 h 726439"/>
                <a:gd name="T4" fmla="*/ 76697 w 961389"/>
                <a:gd name="T5" fmla="*/ 16663 h 726439"/>
                <a:gd name="T6" fmla="*/ 297702 w 961389"/>
                <a:gd name="T7" fmla="*/ 75188 h 726439"/>
                <a:gd name="T8" fmla="*/ 427967 w 961389"/>
                <a:gd name="T9" fmla="*/ 187560 h 726439"/>
                <a:gd name="T10" fmla="*/ 517570 w 961389"/>
                <a:gd name="T11" fmla="*/ 726884 h 726439"/>
                <a:gd name="T12" fmla="*/ 469930 w 961389"/>
                <a:gd name="T13" fmla="*/ 258299 h 726439"/>
                <a:gd name="T14" fmla="*/ 435748 w 961389"/>
                <a:gd name="T15" fmla="*/ 140100 h 726439"/>
                <a:gd name="T16" fmla="*/ 365257 w 961389"/>
                <a:gd name="T17" fmla="*/ 71784 h 726439"/>
                <a:gd name="T18" fmla="*/ 742141 w 961389"/>
                <a:gd name="T19" fmla="*/ 75107 h 726439"/>
                <a:gd name="T20" fmla="*/ 871985 w 961389"/>
                <a:gd name="T21" fmla="*/ 186535 h 726439"/>
                <a:gd name="T22" fmla="*/ 961549 w 961389"/>
                <a:gd name="T23" fmla="*/ 726884 h 726439"/>
                <a:gd name="T24" fmla="*/ 913920 w 961389"/>
                <a:gd name="T25" fmla="*/ 261356 h 726439"/>
                <a:gd name="T26" fmla="*/ 879644 w 961389"/>
                <a:gd name="T27" fmla="*/ 138221 h 726439"/>
                <a:gd name="T28" fmla="*/ 810551 w 961389"/>
                <a:gd name="T29" fmla="*/ 71784 h 726439"/>
                <a:gd name="T30" fmla="*/ 181066 w 961389"/>
                <a:gd name="T31" fmla="*/ 58659 h 726439"/>
                <a:gd name="T32" fmla="*/ 83695 w 961389"/>
                <a:gd name="T33" fmla="*/ 140914 h 726439"/>
                <a:gd name="T34" fmla="*/ 47754 w 961389"/>
                <a:gd name="T35" fmla="*/ 258299 h 726439"/>
                <a:gd name="T36" fmla="*/ 76697 w 961389"/>
                <a:gd name="T37" fmla="*/ 258299 h 726439"/>
                <a:gd name="T38" fmla="*/ 160952 w 961389"/>
                <a:gd name="T39" fmla="*/ 103256 h 726439"/>
                <a:gd name="T40" fmla="*/ 365257 w 961389"/>
                <a:gd name="T41" fmla="*/ 71784 h 726439"/>
                <a:gd name="T42" fmla="*/ 261752 w 961389"/>
                <a:gd name="T43" fmla="*/ 42381 h 726439"/>
                <a:gd name="T44" fmla="*/ 625865 w 961389"/>
                <a:gd name="T45" fmla="*/ 58619 h 726439"/>
                <a:gd name="T46" fmla="*/ 526041 w 961389"/>
                <a:gd name="T47" fmla="*/ 140776 h 726439"/>
                <a:gd name="T48" fmla="*/ 488613 w 961389"/>
                <a:gd name="T49" fmla="*/ 258299 h 726439"/>
                <a:gd name="T50" fmla="*/ 517570 w 961389"/>
                <a:gd name="T51" fmla="*/ 258299 h 726439"/>
                <a:gd name="T52" fmla="*/ 575080 w 961389"/>
                <a:gd name="T53" fmla="*/ 128187 h 726439"/>
                <a:gd name="T54" fmla="*/ 706522 w 961389"/>
                <a:gd name="T55" fmla="*/ 71784 h 726439"/>
                <a:gd name="T56" fmla="*/ 747731 w 961389"/>
                <a:gd name="T57" fmla="*/ 46325 h 726439"/>
                <a:gd name="T58" fmla="*/ 719183 w 961389"/>
                <a:gd name="T59" fmla="*/ 29403 h 726439"/>
                <a:gd name="T60" fmla="*/ 835148 w 961389"/>
                <a:gd name="T61" fmla="*/ 64663 h 726439"/>
                <a:gd name="T62" fmla="*/ 916523 w 961389"/>
                <a:gd name="T63" fmla="*/ 165457 h 726439"/>
                <a:gd name="T64" fmla="*/ 932605 w 961389"/>
                <a:gd name="T65" fmla="*/ 697480 h 726439"/>
                <a:gd name="T66" fmla="*/ 956957 w 961389"/>
                <a:gd name="T67" fmla="*/ 204658 h 726439"/>
                <a:gd name="T68" fmla="*/ 888559 w 961389"/>
                <a:gd name="T69" fmla="*/ 70690 h 726439"/>
                <a:gd name="T70" fmla="*/ 375629 w 961389"/>
                <a:gd name="T71" fmla="*/ 30549 h 726439"/>
                <a:gd name="T72" fmla="*/ 341086 w 961389"/>
                <a:gd name="T73" fmla="*/ 44630 h 726439"/>
                <a:gd name="T74" fmla="*/ 465768 w 961389"/>
                <a:gd name="T75" fmla="*/ 180366 h 726439"/>
                <a:gd name="T76" fmla="*/ 505948 w 961389"/>
                <a:gd name="T77" fmla="*/ 147135 h 726439"/>
                <a:gd name="T78" fmla="*/ 463267 w 961389"/>
                <a:gd name="T79" fmla="*/ 111904 h 726439"/>
                <a:gd name="T80" fmla="*/ 403153 w 961389"/>
                <a:gd name="T81" fmla="*/ 47638 h 726439"/>
                <a:gd name="T82" fmla="*/ 47754 w 961389"/>
                <a:gd name="T83" fmla="*/ 46065 h 726439"/>
                <a:gd name="T84" fmla="*/ 89882 w 961389"/>
                <a:gd name="T85" fmla="*/ 114349 h 726439"/>
                <a:gd name="T86" fmla="*/ 76697 w 961389"/>
                <a:gd name="T87" fmla="*/ 85743 h 726439"/>
                <a:gd name="T88" fmla="*/ 673357 w 961389"/>
                <a:gd name="T89" fmla="*/ 2926 h 726439"/>
                <a:gd name="T90" fmla="*/ 556857 w 961389"/>
                <a:gd name="T91" fmla="*/ 46459 h 726439"/>
                <a:gd name="T92" fmla="*/ 511803 w 961389"/>
                <a:gd name="T93" fmla="*/ 137518 h 726439"/>
                <a:gd name="T94" fmla="*/ 604593 w 961389"/>
                <a:gd name="T95" fmla="*/ 52709 h 726439"/>
                <a:gd name="T96" fmla="*/ 831384 w 961389"/>
                <a:gd name="T97" fmla="*/ 29403 h 726439"/>
                <a:gd name="T98" fmla="*/ 719183 w 961389"/>
                <a:gd name="T99" fmla="*/ 0 h 726439"/>
                <a:gd name="T100" fmla="*/ 186260 w 961389"/>
                <a:gd name="T101" fmla="*/ 15417 h 726439"/>
                <a:gd name="T102" fmla="*/ 76697 w 961389"/>
                <a:gd name="T103" fmla="*/ 85743 h 726439"/>
                <a:gd name="T104" fmla="*/ 157845 w 961389"/>
                <a:gd name="T105" fmla="*/ 60842 h 726439"/>
                <a:gd name="T106" fmla="*/ 375629 w 961389"/>
                <a:gd name="T107" fmla="*/ 30549 h 726439"/>
                <a:gd name="T108" fmla="*/ 274107 w 961389"/>
                <a:gd name="T109" fmla="*/ 281 h 7264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961389" h="726439" extrusionOk="0">
                  <a:moveTo>
                    <a:pt x="76646" y="16648"/>
                  </a:moveTo>
                  <a:lnTo>
                    <a:pt x="0" y="16648"/>
                  </a:lnTo>
                  <a:lnTo>
                    <a:pt x="0" y="726248"/>
                  </a:lnTo>
                  <a:lnTo>
                    <a:pt x="76646" y="726248"/>
                  </a:lnTo>
                  <a:lnTo>
                    <a:pt x="76646" y="696870"/>
                  </a:lnTo>
                  <a:lnTo>
                    <a:pt x="28937" y="696870"/>
                  </a:lnTo>
                  <a:lnTo>
                    <a:pt x="28937" y="46025"/>
                  </a:lnTo>
                  <a:lnTo>
                    <a:pt x="76646" y="46025"/>
                  </a:lnTo>
                  <a:lnTo>
                    <a:pt x="76646" y="16648"/>
                  </a:lnTo>
                  <a:close/>
                </a:path>
                <a:path w="961389" h="726439" extrusionOk="0">
                  <a:moveTo>
                    <a:pt x="365016" y="71721"/>
                  </a:moveTo>
                  <a:lnTo>
                    <a:pt x="261579" y="71721"/>
                  </a:lnTo>
                  <a:lnTo>
                    <a:pt x="297505" y="75122"/>
                  </a:lnTo>
                  <a:lnTo>
                    <a:pt x="330432" y="85390"/>
                  </a:lnTo>
                  <a:lnTo>
                    <a:pt x="388147" y="126907"/>
                  </a:lnTo>
                  <a:lnTo>
                    <a:pt x="427684" y="187396"/>
                  </a:lnTo>
                  <a:lnTo>
                    <a:pt x="440694" y="258073"/>
                  </a:lnTo>
                  <a:lnTo>
                    <a:pt x="440694" y="726248"/>
                  </a:lnTo>
                  <a:lnTo>
                    <a:pt x="517228" y="726248"/>
                  </a:lnTo>
                  <a:lnTo>
                    <a:pt x="517228" y="696870"/>
                  </a:lnTo>
                  <a:lnTo>
                    <a:pt x="469619" y="696870"/>
                  </a:lnTo>
                  <a:lnTo>
                    <a:pt x="469619" y="258073"/>
                  </a:lnTo>
                  <a:lnTo>
                    <a:pt x="465808" y="215866"/>
                  </a:lnTo>
                  <a:lnTo>
                    <a:pt x="454406" y="176454"/>
                  </a:lnTo>
                  <a:lnTo>
                    <a:pt x="435460" y="139977"/>
                  </a:lnTo>
                  <a:lnTo>
                    <a:pt x="409017" y="106576"/>
                  </a:lnTo>
                  <a:lnTo>
                    <a:pt x="377048" y="78565"/>
                  </a:lnTo>
                  <a:lnTo>
                    <a:pt x="365016" y="71721"/>
                  </a:lnTo>
                  <a:close/>
                </a:path>
                <a:path w="961389" h="726439" extrusionOk="0">
                  <a:moveTo>
                    <a:pt x="810015" y="71721"/>
                  </a:moveTo>
                  <a:lnTo>
                    <a:pt x="706055" y="71721"/>
                  </a:lnTo>
                  <a:lnTo>
                    <a:pt x="741650" y="75041"/>
                  </a:lnTo>
                  <a:lnTo>
                    <a:pt x="774359" y="85059"/>
                  </a:lnTo>
                  <a:lnTo>
                    <a:pt x="831995" y="125537"/>
                  </a:lnTo>
                  <a:lnTo>
                    <a:pt x="871409" y="186372"/>
                  </a:lnTo>
                  <a:lnTo>
                    <a:pt x="884379" y="261127"/>
                  </a:lnTo>
                  <a:lnTo>
                    <a:pt x="884379" y="726248"/>
                  </a:lnTo>
                  <a:lnTo>
                    <a:pt x="960913" y="726248"/>
                  </a:lnTo>
                  <a:lnTo>
                    <a:pt x="960913" y="696870"/>
                  </a:lnTo>
                  <a:lnTo>
                    <a:pt x="913316" y="696870"/>
                  </a:lnTo>
                  <a:lnTo>
                    <a:pt x="913316" y="261127"/>
                  </a:lnTo>
                  <a:lnTo>
                    <a:pt x="909492" y="216354"/>
                  </a:lnTo>
                  <a:lnTo>
                    <a:pt x="898056" y="175301"/>
                  </a:lnTo>
                  <a:lnTo>
                    <a:pt x="879062" y="138100"/>
                  </a:lnTo>
                  <a:lnTo>
                    <a:pt x="852564" y="104893"/>
                  </a:lnTo>
                  <a:lnTo>
                    <a:pt x="820620" y="77621"/>
                  </a:lnTo>
                  <a:lnTo>
                    <a:pt x="810015" y="71721"/>
                  </a:lnTo>
                  <a:close/>
                </a:path>
                <a:path w="961389" h="726439" extrusionOk="0">
                  <a:moveTo>
                    <a:pt x="261579" y="42344"/>
                  </a:moveTo>
                  <a:lnTo>
                    <a:pt x="219932" y="46418"/>
                  </a:lnTo>
                  <a:lnTo>
                    <a:pt x="180946" y="58608"/>
                  </a:lnTo>
                  <a:lnTo>
                    <a:pt x="144744" y="78862"/>
                  </a:lnTo>
                  <a:lnTo>
                    <a:pt x="111452" y="107129"/>
                  </a:lnTo>
                  <a:lnTo>
                    <a:pt x="83640" y="140791"/>
                  </a:lnTo>
                  <a:lnTo>
                    <a:pt x="63717" y="177253"/>
                  </a:lnTo>
                  <a:lnTo>
                    <a:pt x="51728" y="216389"/>
                  </a:lnTo>
                  <a:lnTo>
                    <a:pt x="47722" y="258073"/>
                  </a:lnTo>
                  <a:lnTo>
                    <a:pt x="47722" y="696870"/>
                  </a:lnTo>
                  <a:lnTo>
                    <a:pt x="76646" y="696870"/>
                  </a:lnTo>
                  <a:lnTo>
                    <a:pt x="76646" y="258073"/>
                  </a:lnTo>
                  <a:lnTo>
                    <a:pt x="80039" y="222127"/>
                  </a:lnTo>
                  <a:lnTo>
                    <a:pt x="107572" y="157152"/>
                  </a:lnTo>
                  <a:lnTo>
                    <a:pt x="160846" y="103166"/>
                  </a:lnTo>
                  <a:lnTo>
                    <a:pt x="225468" y="75182"/>
                  </a:lnTo>
                  <a:lnTo>
                    <a:pt x="261579" y="71721"/>
                  </a:lnTo>
                  <a:lnTo>
                    <a:pt x="365016" y="71721"/>
                  </a:lnTo>
                  <a:lnTo>
                    <a:pt x="341739" y="58482"/>
                  </a:lnTo>
                  <a:lnTo>
                    <a:pt x="303210" y="46388"/>
                  </a:lnTo>
                  <a:lnTo>
                    <a:pt x="261579" y="42344"/>
                  </a:lnTo>
                  <a:close/>
                </a:path>
                <a:path w="961389" h="726439" extrusionOk="0">
                  <a:moveTo>
                    <a:pt x="706055" y="42344"/>
                  </a:moveTo>
                  <a:lnTo>
                    <a:pt x="664571" y="46418"/>
                  </a:lnTo>
                  <a:lnTo>
                    <a:pt x="625451" y="58568"/>
                  </a:lnTo>
                  <a:lnTo>
                    <a:pt x="588743" y="78761"/>
                  </a:lnTo>
                  <a:lnTo>
                    <a:pt x="554609" y="106928"/>
                  </a:lnTo>
                  <a:lnTo>
                    <a:pt x="525693" y="140653"/>
                  </a:lnTo>
                  <a:lnTo>
                    <a:pt x="504958" y="177172"/>
                  </a:lnTo>
                  <a:lnTo>
                    <a:pt x="492465" y="216389"/>
                  </a:lnTo>
                  <a:lnTo>
                    <a:pt x="488290" y="258073"/>
                  </a:lnTo>
                  <a:lnTo>
                    <a:pt x="488290" y="696870"/>
                  </a:lnTo>
                  <a:lnTo>
                    <a:pt x="517228" y="696870"/>
                  </a:lnTo>
                  <a:lnTo>
                    <a:pt x="517228" y="258073"/>
                  </a:lnTo>
                  <a:lnTo>
                    <a:pt x="520773" y="222127"/>
                  </a:lnTo>
                  <a:lnTo>
                    <a:pt x="549415" y="157349"/>
                  </a:lnTo>
                  <a:lnTo>
                    <a:pt x="574700" y="128075"/>
                  </a:lnTo>
                  <a:lnTo>
                    <a:pt x="604558" y="103277"/>
                  </a:lnTo>
                  <a:lnTo>
                    <a:pt x="670007" y="75195"/>
                  </a:lnTo>
                  <a:lnTo>
                    <a:pt x="706055" y="71721"/>
                  </a:lnTo>
                  <a:lnTo>
                    <a:pt x="810015" y="71721"/>
                  </a:lnTo>
                  <a:lnTo>
                    <a:pt x="785468" y="58064"/>
                  </a:lnTo>
                  <a:lnTo>
                    <a:pt x="747237" y="46284"/>
                  </a:lnTo>
                  <a:lnTo>
                    <a:pt x="706055" y="42344"/>
                  </a:lnTo>
                  <a:close/>
                </a:path>
                <a:path w="961389" h="726439" extrusionOk="0">
                  <a:moveTo>
                    <a:pt x="830834" y="29377"/>
                  </a:moveTo>
                  <a:lnTo>
                    <a:pt x="718708" y="29377"/>
                  </a:lnTo>
                  <a:lnTo>
                    <a:pt x="759824" y="33311"/>
                  </a:lnTo>
                  <a:lnTo>
                    <a:pt x="798497" y="45074"/>
                  </a:lnTo>
                  <a:lnTo>
                    <a:pt x="834596" y="64606"/>
                  </a:lnTo>
                  <a:lnTo>
                    <a:pt x="867994" y="91850"/>
                  </a:lnTo>
                  <a:lnTo>
                    <a:pt x="895910" y="125707"/>
                  </a:lnTo>
                  <a:lnTo>
                    <a:pt x="915917" y="165312"/>
                  </a:lnTo>
                  <a:lnTo>
                    <a:pt x="927961" y="210505"/>
                  </a:lnTo>
                  <a:lnTo>
                    <a:pt x="931988" y="261127"/>
                  </a:lnTo>
                  <a:lnTo>
                    <a:pt x="931988" y="696870"/>
                  </a:lnTo>
                  <a:lnTo>
                    <a:pt x="960913" y="696870"/>
                  </a:lnTo>
                  <a:lnTo>
                    <a:pt x="960913" y="261127"/>
                  </a:lnTo>
                  <a:lnTo>
                    <a:pt x="956324" y="204479"/>
                  </a:lnTo>
                  <a:lnTo>
                    <a:pt x="942597" y="153730"/>
                  </a:lnTo>
                  <a:lnTo>
                    <a:pt x="919794" y="109055"/>
                  </a:lnTo>
                  <a:lnTo>
                    <a:pt x="887972" y="70628"/>
                  </a:lnTo>
                  <a:lnTo>
                    <a:pt x="850190" y="39825"/>
                  </a:lnTo>
                  <a:lnTo>
                    <a:pt x="830834" y="29377"/>
                  </a:lnTo>
                  <a:close/>
                </a:path>
                <a:path w="961389" h="726439" extrusionOk="0">
                  <a:moveTo>
                    <a:pt x="375381" y="30522"/>
                  </a:moveTo>
                  <a:lnTo>
                    <a:pt x="248598" y="30522"/>
                  </a:lnTo>
                  <a:lnTo>
                    <a:pt x="294984" y="31461"/>
                  </a:lnTo>
                  <a:lnTo>
                    <a:pt x="340861" y="44591"/>
                  </a:lnTo>
                  <a:lnTo>
                    <a:pt x="385370" y="71017"/>
                  </a:lnTo>
                  <a:lnTo>
                    <a:pt x="432747" y="119355"/>
                  </a:lnTo>
                  <a:lnTo>
                    <a:pt x="465460" y="180208"/>
                  </a:lnTo>
                  <a:lnTo>
                    <a:pt x="480312" y="219649"/>
                  </a:lnTo>
                  <a:lnTo>
                    <a:pt x="492764" y="179353"/>
                  </a:lnTo>
                  <a:lnTo>
                    <a:pt x="505614" y="147006"/>
                  </a:lnTo>
                  <a:lnTo>
                    <a:pt x="511465" y="137398"/>
                  </a:lnTo>
                  <a:lnTo>
                    <a:pt x="478075" y="137398"/>
                  </a:lnTo>
                  <a:lnTo>
                    <a:pt x="462961" y="111806"/>
                  </a:lnTo>
                  <a:lnTo>
                    <a:pt x="445367" y="88280"/>
                  </a:lnTo>
                  <a:lnTo>
                    <a:pt x="425329" y="66863"/>
                  </a:lnTo>
                  <a:lnTo>
                    <a:pt x="402886" y="47596"/>
                  </a:lnTo>
                  <a:lnTo>
                    <a:pt x="375381" y="30522"/>
                  </a:lnTo>
                  <a:close/>
                </a:path>
                <a:path w="961389" h="726439" extrusionOk="0">
                  <a:moveTo>
                    <a:pt x="76646" y="46025"/>
                  </a:moveTo>
                  <a:lnTo>
                    <a:pt x="47722" y="46025"/>
                  </a:lnTo>
                  <a:lnTo>
                    <a:pt x="47722" y="175156"/>
                  </a:lnTo>
                  <a:lnTo>
                    <a:pt x="74221" y="134697"/>
                  </a:lnTo>
                  <a:lnTo>
                    <a:pt x="89823" y="114249"/>
                  </a:lnTo>
                  <a:lnTo>
                    <a:pt x="108989" y="95071"/>
                  </a:lnTo>
                  <a:lnTo>
                    <a:pt x="120933" y="85668"/>
                  </a:lnTo>
                  <a:lnTo>
                    <a:pt x="76646" y="85668"/>
                  </a:lnTo>
                  <a:lnTo>
                    <a:pt x="76646" y="46025"/>
                  </a:lnTo>
                  <a:close/>
                </a:path>
                <a:path w="961389" h="726439" extrusionOk="0">
                  <a:moveTo>
                    <a:pt x="718708" y="0"/>
                  </a:moveTo>
                  <a:lnTo>
                    <a:pt x="672912" y="2923"/>
                  </a:lnTo>
                  <a:lnTo>
                    <a:pt x="630514" y="11663"/>
                  </a:lnTo>
                  <a:lnTo>
                    <a:pt x="591660" y="26175"/>
                  </a:lnTo>
                  <a:lnTo>
                    <a:pt x="556489" y="46418"/>
                  </a:lnTo>
                  <a:lnTo>
                    <a:pt x="510815" y="87223"/>
                  </a:lnTo>
                  <a:lnTo>
                    <a:pt x="478075" y="137398"/>
                  </a:lnTo>
                  <a:lnTo>
                    <a:pt x="511465" y="137398"/>
                  </a:lnTo>
                  <a:lnTo>
                    <a:pt x="523133" y="118238"/>
                  </a:lnTo>
                  <a:lnTo>
                    <a:pt x="545468" y="92866"/>
                  </a:lnTo>
                  <a:lnTo>
                    <a:pt x="604193" y="52663"/>
                  </a:lnTo>
                  <a:lnTo>
                    <a:pt x="677273" y="31978"/>
                  </a:lnTo>
                  <a:lnTo>
                    <a:pt x="718708" y="29377"/>
                  </a:lnTo>
                  <a:lnTo>
                    <a:pt x="830834" y="29377"/>
                  </a:lnTo>
                  <a:lnTo>
                    <a:pt x="809282" y="17743"/>
                  </a:lnTo>
                  <a:lnTo>
                    <a:pt x="765404" y="4446"/>
                  </a:lnTo>
                  <a:lnTo>
                    <a:pt x="718708" y="0"/>
                  </a:lnTo>
                  <a:close/>
                </a:path>
                <a:path w="961389" h="726439" extrusionOk="0">
                  <a:moveTo>
                    <a:pt x="273926" y="281"/>
                  </a:moveTo>
                  <a:lnTo>
                    <a:pt x="229778" y="3583"/>
                  </a:lnTo>
                  <a:lnTo>
                    <a:pt x="186137" y="15404"/>
                  </a:lnTo>
                  <a:lnTo>
                    <a:pt x="143656" y="35131"/>
                  </a:lnTo>
                  <a:lnTo>
                    <a:pt x="107088" y="58991"/>
                  </a:lnTo>
                  <a:lnTo>
                    <a:pt x="76646" y="85668"/>
                  </a:lnTo>
                  <a:lnTo>
                    <a:pt x="120933" y="85668"/>
                  </a:lnTo>
                  <a:lnTo>
                    <a:pt x="131651" y="77230"/>
                  </a:lnTo>
                  <a:lnTo>
                    <a:pt x="157741" y="60789"/>
                  </a:lnTo>
                  <a:lnTo>
                    <a:pt x="202564" y="40666"/>
                  </a:lnTo>
                  <a:lnTo>
                    <a:pt x="248598" y="30522"/>
                  </a:lnTo>
                  <a:lnTo>
                    <a:pt x="375381" y="30522"/>
                  </a:lnTo>
                  <a:lnTo>
                    <a:pt x="361132" y="21676"/>
                  </a:lnTo>
                  <a:lnTo>
                    <a:pt x="317928" y="6108"/>
                  </a:lnTo>
                  <a:lnTo>
                    <a:pt x="273926" y="281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</p:spPr>
          <p:txBody>
            <a:bodyPr lIns="0" tIns="0" rIns="0" bIns="0"/>
            <a:lstStyle/>
            <a:p>
              <a:pPr>
                <a:defRPr/>
              </a:pPr>
              <a:endParaRPr lang="en-IE"/>
            </a:p>
          </p:txBody>
        </p:sp>
        <p:sp>
          <p:nvSpPr>
            <p:cNvPr id="41" name="bk object 24"/>
            <p:cNvSpPr/>
            <p:nvPr/>
          </p:nvSpPr>
          <p:spPr bwMode="auto">
            <a:xfrm>
              <a:off x="7500938" y="3625850"/>
              <a:ext cx="254000" cy="963613"/>
            </a:xfrm>
            <a:custGeom>
              <a:avLst/>
              <a:gdLst>
                <a:gd name="T0" fmla="*/ 47590 w 254634"/>
                <a:gd name="T1" fmla="*/ 0 h 963295"/>
                <a:gd name="T2" fmla="*/ 0 w 254634"/>
                <a:gd name="T3" fmla="*/ 0 h 963295"/>
                <a:gd name="T4" fmla="*/ 0 w 254634"/>
                <a:gd name="T5" fmla="*/ 707672 h 963295"/>
                <a:gd name="T6" fmla="*/ 4639 w 254634"/>
                <a:gd name="T7" fmla="*/ 761122 h 963295"/>
                <a:gd name="T8" fmla="*/ 18561 w 254634"/>
                <a:gd name="T9" fmla="*/ 809559 h 963295"/>
                <a:gd name="T10" fmla="*/ 41767 w 254634"/>
                <a:gd name="T11" fmla="*/ 852982 h 963295"/>
                <a:gd name="T12" fmla="*/ 74262 w 254634"/>
                <a:gd name="T13" fmla="*/ 891395 h 963295"/>
                <a:gd name="T14" fmla="*/ 113350 w 254634"/>
                <a:gd name="T15" fmla="*/ 922815 h 963295"/>
                <a:gd name="T16" fmla="*/ 156332 w 254634"/>
                <a:gd name="T17" fmla="*/ 945259 h 963295"/>
                <a:gd name="T18" fmla="*/ 203203 w 254634"/>
                <a:gd name="T19" fmla="*/ 958726 h 963295"/>
                <a:gd name="T20" fmla="*/ 253959 w 254634"/>
                <a:gd name="T21" fmla="*/ 963216 h 963295"/>
                <a:gd name="T22" fmla="*/ 253959 w 254634"/>
                <a:gd name="T23" fmla="*/ 920858 h 963295"/>
                <a:gd name="T24" fmla="*/ 212517 w 254634"/>
                <a:gd name="T25" fmla="*/ 917082 h 963295"/>
                <a:gd name="T26" fmla="*/ 174321 w 254634"/>
                <a:gd name="T27" fmla="*/ 905749 h 963295"/>
                <a:gd name="T28" fmla="*/ 139380 w 254634"/>
                <a:gd name="T29" fmla="*/ 886857 h 963295"/>
                <a:gd name="T30" fmla="*/ 107702 w 254634"/>
                <a:gd name="T31" fmla="*/ 860400 h 963295"/>
                <a:gd name="T32" fmla="*/ 81379 w 254634"/>
                <a:gd name="T33" fmla="*/ 828175 h 963295"/>
                <a:gd name="T34" fmla="*/ 62597 w 254634"/>
                <a:gd name="T35" fmla="*/ 791973 h 963295"/>
                <a:gd name="T36" fmla="*/ 51339 w 254634"/>
                <a:gd name="T37" fmla="*/ 751802 h 963295"/>
                <a:gd name="T38" fmla="*/ 47590 w 254634"/>
                <a:gd name="T39" fmla="*/ 707672 h 963295"/>
                <a:gd name="T40" fmla="*/ 47590 w 254634"/>
                <a:gd name="T41" fmla="*/ 317561 h 963295"/>
                <a:gd name="T42" fmla="*/ 252455 w 254634"/>
                <a:gd name="T43" fmla="*/ 317561 h 963295"/>
                <a:gd name="T44" fmla="*/ 252455 w 254634"/>
                <a:gd name="T45" fmla="*/ 275203 h 963295"/>
                <a:gd name="T46" fmla="*/ 47590 w 254634"/>
                <a:gd name="T47" fmla="*/ 275203 h 963295"/>
                <a:gd name="T48" fmla="*/ 47590 w 254634"/>
                <a:gd name="T49" fmla="*/ 0 h 9632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54634" h="963295" extrusionOk="0">
                  <a:moveTo>
                    <a:pt x="47709" y="0"/>
                  </a:moveTo>
                  <a:lnTo>
                    <a:pt x="0" y="0"/>
                  </a:lnTo>
                  <a:lnTo>
                    <a:pt x="0" y="707438"/>
                  </a:lnTo>
                  <a:lnTo>
                    <a:pt x="4651" y="760871"/>
                  </a:lnTo>
                  <a:lnTo>
                    <a:pt x="18607" y="809292"/>
                  </a:lnTo>
                  <a:lnTo>
                    <a:pt x="41871" y="852701"/>
                  </a:lnTo>
                  <a:lnTo>
                    <a:pt x="74447" y="891101"/>
                  </a:lnTo>
                  <a:lnTo>
                    <a:pt x="113633" y="922510"/>
                  </a:lnTo>
                  <a:lnTo>
                    <a:pt x="156722" y="944947"/>
                  </a:lnTo>
                  <a:lnTo>
                    <a:pt x="203710" y="958410"/>
                  </a:lnTo>
                  <a:lnTo>
                    <a:pt x="254593" y="962898"/>
                  </a:lnTo>
                  <a:lnTo>
                    <a:pt x="254593" y="920554"/>
                  </a:lnTo>
                  <a:lnTo>
                    <a:pt x="213047" y="916779"/>
                  </a:lnTo>
                  <a:lnTo>
                    <a:pt x="174756" y="905450"/>
                  </a:lnTo>
                  <a:lnTo>
                    <a:pt x="139728" y="886564"/>
                  </a:lnTo>
                  <a:lnTo>
                    <a:pt x="107971" y="860116"/>
                  </a:lnTo>
                  <a:lnTo>
                    <a:pt x="81582" y="827902"/>
                  </a:lnTo>
                  <a:lnTo>
                    <a:pt x="62753" y="791712"/>
                  </a:lnTo>
                  <a:lnTo>
                    <a:pt x="51467" y="751554"/>
                  </a:lnTo>
                  <a:lnTo>
                    <a:pt x="47709" y="707438"/>
                  </a:lnTo>
                  <a:lnTo>
                    <a:pt x="47709" y="317456"/>
                  </a:lnTo>
                  <a:lnTo>
                    <a:pt x="253085" y="317456"/>
                  </a:lnTo>
                  <a:lnTo>
                    <a:pt x="253085" y="275112"/>
                  </a:lnTo>
                  <a:lnTo>
                    <a:pt x="47709" y="275112"/>
                  </a:lnTo>
                  <a:lnTo>
                    <a:pt x="47709" y="0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</p:spPr>
          <p:txBody>
            <a:bodyPr lIns="0" tIns="0" rIns="0" bIns="0"/>
            <a:lstStyle/>
            <a:p>
              <a:pPr>
                <a:defRPr/>
              </a:pPr>
              <a:endParaRPr lang="en-IE"/>
            </a:p>
          </p:txBody>
        </p:sp>
        <p:sp>
          <p:nvSpPr>
            <p:cNvPr id="42" name="bk object 25"/>
            <p:cNvSpPr/>
            <p:nvPr/>
          </p:nvSpPr>
          <p:spPr bwMode="auto">
            <a:xfrm>
              <a:off x="7486650" y="3611563"/>
              <a:ext cx="282575" cy="992187"/>
            </a:xfrm>
            <a:custGeom>
              <a:avLst/>
              <a:gdLst>
                <a:gd name="T0" fmla="*/ 76278 w 283845"/>
                <a:gd name="T1" fmla="*/ 0 h 992504"/>
                <a:gd name="T2" fmla="*/ 0 w 283845"/>
                <a:gd name="T3" fmla="*/ 0 h 992504"/>
                <a:gd name="T4" fmla="*/ 0 w 283845"/>
                <a:gd name="T5" fmla="*/ 721895 h 992504"/>
                <a:gd name="T6" fmla="*/ 4945 w 283845"/>
                <a:gd name="T7" fmla="*/ 778217 h 992504"/>
                <a:gd name="T8" fmla="*/ 19738 w 283845"/>
                <a:gd name="T9" fmla="*/ 829476 h 992504"/>
                <a:gd name="T10" fmla="*/ 44317 w 283845"/>
                <a:gd name="T11" fmla="*/ 875499 h 992504"/>
                <a:gd name="T12" fmla="*/ 78618 w 283845"/>
                <a:gd name="T13" fmla="*/ 916114 h 992504"/>
                <a:gd name="T14" fmla="*/ 119779 w 283845"/>
                <a:gd name="T15" fmla="*/ 949201 h 992504"/>
                <a:gd name="T16" fmla="*/ 165107 w 283845"/>
                <a:gd name="T17" fmla="*/ 972876 h 992504"/>
                <a:gd name="T18" fmla="*/ 214540 w 283845"/>
                <a:gd name="T19" fmla="*/ 987140 h 992504"/>
                <a:gd name="T20" fmla="*/ 267864 w 283845"/>
                <a:gd name="T21" fmla="*/ 991908 h 992504"/>
                <a:gd name="T22" fmla="*/ 282261 w 283845"/>
                <a:gd name="T23" fmla="*/ 991908 h 992504"/>
                <a:gd name="T24" fmla="*/ 282261 w 283845"/>
                <a:gd name="T25" fmla="*/ 962201 h 992504"/>
                <a:gd name="T26" fmla="*/ 253466 w 283845"/>
                <a:gd name="T27" fmla="*/ 962201 h 992504"/>
                <a:gd name="T28" fmla="*/ 210002 w 283845"/>
                <a:gd name="T29" fmla="*/ 956222 h 992504"/>
                <a:gd name="T30" fmla="*/ 169598 w 283845"/>
                <a:gd name="T31" fmla="*/ 942972 h 992504"/>
                <a:gd name="T32" fmla="*/ 132359 w 283845"/>
                <a:gd name="T33" fmla="*/ 922497 h 992504"/>
                <a:gd name="T34" fmla="*/ 98394 w 283845"/>
                <a:gd name="T35" fmla="*/ 894849 h 992504"/>
                <a:gd name="T36" fmla="*/ 67774 w 283845"/>
                <a:gd name="T37" fmla="*/ 858684 h 992504"/>
                <a:gd name="T38" fmla="*/ 46048 w 283845"/>
                <a:gd name="T39" fmla="*/ 818005 h 992504"/>
                <a:gd name="T40" fmla="*/ 33098 w 283845"/>
                <a:gd name="T41" fmla="*/ 772510 h 992504"/>
                <a:gd name="T42" fmla="*/ 28808 w 283845"/>
                <a:gd name="T43" fmla="*/ 721895 h 992504"/>
                <a:gd name="T44" fmla="*/ 28808 w 283845"/>
                <a:gd name="T45" fmla="*/ 29368 h 992504"/>
                <a:gd name="T46" fmla="*/ 76278 w 283845"/>
                <a:gd name="T47" fmla="*/ 29368 h 992504"/>
                <a:gd name="T48" fmla="*/ 76278 w 283845"/>
                <a:gd name="T49" fmla="*/ 0 h 992504"/>
                <a:gd name="T50" fmla="*/ 76278 w 283845"/>
                <a:gd name="T51" fmla="*/ 29368 h 992504"/>
                <a:gd name="T52" fmla="*/ 47471 w 283845"/>
                <a:gd name="T53" fmla="*/ 29368 h 992504"/>
                <a:gd name="T54" fmla="*/ 47471 w 283845"/>
                <a:gd name="T55" fmla="*/ 304392 h 992504"/>
                <a:gd name="T56" fmla="*/ 251966 w 283845"/>
                <a:gd name="T57" fmla="*/ 304392 h 992504"/>
                <a:gd name="T58" fmla="*/ 251966 w 283845"/>
                <a:gd name="T59" fmla="*/ 317317 h 992504"/>
                <a:gd name="T60" fmla="*/ 47471 w 283845"/>
                <a:gd name="T61" fmla="*/ 317317 h 992504"/>
                <a:gd name="T62" fmla="*/ 47471 w 283845"/>
                <a:gd name="T63" fmla="*/ 721895 h 992504"/>
                <a:gd name="T64" fmla="*/ 51521 w 283845"/>
                <a:gd name="T65" fmla="*/ 768882 h 992504"/>
                <a:gd name="T66" fmla="*/ 63630 w 283845"/>
                <a:gd name="T67" fmla="*/ 811820 h 992504"/>
                <a:gd name="T68" fmla="*/ 83730 w 283845"/>
                <a:gd name="T69" fmla="*/ 850556 h 992504"/>
                <a:gd name="T70" fmla="*/ 111754 w 283845"/>
                <a:gd name="T71" fmla="*/ 884938 h 992504"/>
                <a:gd name="T72" fmla="*/ 142718 w 283845"/>
                <a:gd name="T73" fmla="*/ 911203 h 992504"/>
                <a:gd name="T74" fmla="*/ 176723 w 283845"/>
                <a:gd name="T75" fmla="*/ 930697 h 992504"/>
                <a:gd name="T76" fmla="*/ 213672 w 283845"/>
                <a:gd name="T77" fmla="*/ 943376 h 992504"/>
                <a:gd name="T78" fmla="*/ 253466 w 283845"/>
                <a:gd name="T79" fmla="*/ 949201 h 992504"/>
                <a:gd name="T80" fmla="*/ 253466 w 283845"/>
                <a:gd name="T81" fmla="*/ 962201 h 992504"/>
                <a:gd name="T82" fmla="*/ 282261 w 283845"/>
                <a:gd name="T83" fmla="*/ 962201 h 992504"/>
                <a:gd name="T84" fmla="*/ 282261 w 283845"/>
                <a:gd name="T85" fmla="*/ 920260 h 992504"/>
                <a:gd name="T86" fmla="*/ 267864 w 283845"/>
                <a:gd name="T87" fmla="*/ 920260 h 992504"/>
                <a:gd name="T88" fmla="*/ 229167 w 283845"/>
                <a:gd name="T89" fmla="*/ 916799 h 992504"/>
                <a:gd name="T90" fmla="*/ 161488 w 283845"/>
                <a:gd name="T91" fmla="*/ 888793 h 992504"/>
                <a:gd name="T92" fmla="*/ 132031 w 283845"/>
                <a:gd name="T93" fmla="*/ 864036 h 992504"/>
                <a:gd name="T94" fmla="*/ 107493 w 283845"/>
                <a:gd name="T95" fmla="*/ 834069 h 992504"/>
                <a:gd name="T96" fmla="*/ 79715 w 283845"/>
                <a:gd name="T97" fmla="*/ 763253 h 992504"/>
                <a:gd name="T98" fmla="*/ 76278 w 283845"/>
                <a:gd name="T99" fmla="*/ 721895 h 992504"/>
                <a:gd name="T100" fmla="*/ 76278 w 283845"/>
                <a:gd name="T101" fmla="*/ 346684 h 992504"/>
                <a:gd name="T102" fmla="*/ 280773 w 283845"/>
                <a:gd name="T103" fmla="*/ 346684 h 992504"/>
                <a:gd name="T104" fmla="*/ 280773 w 283845"/>
                <a:gd name="T105" fmla="*/ 275024 h 992504"/>
                <a:gd name="T106" fmla="*/ 76278 w 283845"/>
                <a:gd name="T107" fmla="*/ 275024 h 992504"/>
                <a:gd name="T108" fmla="*/ 76278 w 283845"/>
                <a:gd name="T109" fmla="*/ 29368 h 99250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83845" h="992504" extrusionOk="0">
                  <a:moveTo>
                    <a:pt x="76621" y="0"/>
                  </a:moveTo>
                  <a:lnTo>
                    <a:pt x="0" y="0"/>
                  </a:lnTo>
                  <a:lnTo>
                    <a:pt x="0" y="722126"/>
                  </a:lnTo>
                  <a:lnTo>
                    <a:pt x="4967" y="778466"/>
                  </a:lnTo>
                  <a:lnTo>
                    <a:pt x="19827" y="829741"/>
                  </a:lnTo>
                  <a:lnTo>
                    <a:pt x="44516" y="875779"/>
                  </a:lnTo>
                  <a:lnTo>
                    <a:pt x="78971" y="916407"/>
                  </a:lnTo>
                  <a:lnTo>
                    <a:pt x="120317" y="949504"/>
                  </a:lnTo>
                  <a:lnTo>
                    <a:pt x="165849" y="973187"/>
                  </a:lnTo>
                  <a:lnTo>
                    <a:pt x="215504" y="987455"/>
                  </a:lnTo>
                  <a:lnTo>
                    <a:pt x="269068" y="992225"/>
                  </a:lnTo>
                  <a:lnTo>
                    <a:pt x="283530" y="992225"/>
                  </a:lnTo>
                  <a:lnTo>
                    <a:pt x="283530" y="962508"/>
                  </a:lnTo>
                  <a:lnTo>
                    <a:pt x="254605" y="962508"/>
                  </a:lnTo>
                  <a:lnTo>
                    <a:pt x="210946" y="956528"/>
                  </a:lnTo>
                  <a:lnTo>
                    <a:pt x="170360" y="943273"/>
                  </a:lnTo>
                  <a:lnTo>
                    <a:pt x="132954" y="922792"/>
                  </a:lnTo>
                  <a:lnTo>
                    <a:pt x="98836" y="895135"/>
                  </a:lnTo>
                  <a:lnTo>
                    <a:pt x="68079" y="858958"/>
                  </a:lnTo>
                  <a:lnTo>
                    <a:pt x="46255" y="818266"/>
                  </a:lnTo>
                  <a:lnTo>
                    <a:pt x="33247" y="772757"/>
                  </a:lnTo>
                  <a:lnTo>
                    <a:pt x="28937" y="722126"/>
                  </a:lnTo>
                  <a:lnTo>
                    <a:pt x="28937" y="29377"/>
                  </a:lnTo>
                  <a:lnTo>
                    <a:pt x="76621" y="29377"/>
                  </a:lnTo>
                  <a:lnTo>
                    <a:pt x="76621" y="0"/>
                  </a:lnTo>
                  <a:close/>
                </a:path>
                <a:path w="283845" h="992504" extrusionOk="0">
                  <a:moveTo>
                    <a:pt x="76621" y="29377"/>
                  </a:moveTo>
                  <a:lnTo>
                    <a:pt x="47684" y="29377"/>
                  </a:lnTo>
                  <a:lnTo>
                    <a:pt x="47684" y="304489"/>
                  </a:lnTo>
                  <a:lnTo>
                    <a:pt x="253098" y="304489"/>
                  </a:lnTo>
                  <a:lnTo>
                    <a:pt x="253098" y="317418"/>
                  </a:lnTo>
                  <a:lnTo>
                    <a:pt x="47684" y="317418"/>
                  </a:lnTo>
                  <a:lnTo>
                    <a:pt x="47684" y="722126"/>
                  </a:lnTo>
                  <a:lnTo>
                    <a:pt x="51753" y="769128"/>
                  </a:lnTo>
                  <a:lnTo>
                    <a:pt x="63916" y="812079"/>
                  </a:lnTo>
                  <a:lnTo>
                    <a:pt x="84106" y="850828"/>
                  </a:lnTo>
                  <a:lnTo>
                    <a:pt x="112256" y="885221"/>
                  </a:lnTo>
                  <a:lnTo>
                    <a:pt x="143359" y="911494"/>
                  </a:lnTo>
                  <a:lnTo>
                    <a:pt x="177517" y="930994"/>
                  </a:lnTo>
                  <a:lnTo>
                    <a:pt x="214632" y="943677"/>
                  </a:lnTo>
                  <a:lnTo>
                    <a:pt x="254605" y="949504"/>
                  </a:lnTo>
                  <a:lnTo>
                    <a:pt x="254605" y="962508"/>
                  </a:lnTo>
                  <a:lnTo>
                    <a:pt x="283530" y="962508"/>
                  </a:lnTo>
                  <a:lnTo>
                    <a:pt x="283530" y="920554"/>
                  </a:lnTo>
                  <a:lnTo>
                    <a:pt x="269068" y="920554"/>
                  </a:lnTo>
                  <a:lnTo>
                    <a:pt x="230197" y="917092"/>
                  </a:lnTo>
                  <a:lnTo>
                    <a:pt x="162214" y="889077"/>
                  </a:lnTo>
                  <a:lnTo>
                    <a:pt x="132624" y="864312"/>
                  </a:lnTo>
                  <a:lnTo>
                    <a:pt x="107976" y="834335"/>
                  </a:lnTo>
                  <a:lnTo>
                    <a:pt x="80073" y="763497"/>
                  </a:lnTo>
                  <a:lnTo>
                    <a:pt x="76621" y="722126"/>
                  </a:lnTo>
                  <a:lnTo>
                    <a:pt x="76621" y="346795"/>
                  </a:lnTo>
                  <a:lnTo>
                    <a:pt x="282035" y="346795"/>
                  </a:lnTo>
                  <a:lnTo>
                    <a:pt x="282035" y="275112"/>
                  </a:lnTo>
                  <a:lnTo>
                    <a:pt x="76621" y="275112"/>
                  </a:lnTo>
                  <a:lnTo>
                    <a:pt x="76621" y="29377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</p:spPr>
          <p:txBody>
            <a:bodyPr lIns="0" tIns="0" rIns="0" bIns="0"/>
            <a:lstStyle/>
            <a:p>
              <a:pPr>
                <a:defRPr/>
              </a:pPr>
              <a:endParaRPr lang="en-IE"/>
            </a:p>
          </p:txBody>
        </p:sp>
        <p:sp>
          <p:nvSpPr>
            <p:cNvPr id="43" name="bk object 26"/>
            <p:cNvSpPr/>
            <p:nvPr/>
          </p:nvSpPr>
          <p:spPr bwMode="auto">
            <a:xfrm>
              <a:off x="8812213" y="3889375"/>
              <a:ext cx="392112" cy="696913"/>
            </a:xfrm>
            <a:custGeom>
              <a:avLst/>
              <a:gdLst>
                <a:gd name="T0" fmla="*/ 47723 w 391795"/>
                <a:gd name="T1" fmla="*/ 16640 h 697229"/>
                <a:gd name="T2" fmla="*/ 0 w 391795"/>
                <a:gd name="T3" fmla="*/ 16640 h 697229"/>
                <a:gd name="T4" fmla="*/ 0 w 391795"/>
                <a:gd name="T5" fmla="*/ 696554 h 697229"/>
                <a:gd name="T6" fmla="*/ 47723 w 391795"/>
                <a:gd name="T7" fmla="*/ 696554 h 697229"/>
                <a:gd name="T8" fmla="*/ 47723 w 391795"/>
                <a:gd name="T9" fmla="*/ 243275 h 697229"/>
                <a:gd name="T10" fmla="*/ 51488 w 391795"/>
                <a:gd name="T11" fmla="*/ 204479 h 697229"/>
                <a:gd name="T12" fmla="*/ 62791 w 391795"/>
                <a:gd name="T13" fmla="*/ 168126 h 697229"/>
                <a:gd name="T14" fmla="*/ 81644 w 391795"/>
                <a:gd name="T15" fmla="*/ 134221 h 697229"/>
                <a:gd name="T16" fmla="*/ 95368 w 391795"/>
                <a:gd name="T17" fmla="*/ 117882 h 697229"/>
                <a:gd name="T18" fmla="*/ 47723 w 391795"/>
                <a:gd name="T19" fmla="*/ 117882 h 697229"/>
                <a:gd name="T20" fmla="*/ 47723 w 391795"/>
                <a:gd name="T21" fmla="*/ 16640 h 697229"/>
                <a:gd name="T22" fmla="*/ 257779 w 391795"/>
                <a:gd name="T23" fmla="*/ 0 h 697229"/>
                <a:gd name="T24" fmla="*/ 191100 w 391795"/>
                <a:gd name="T25" fmla="*/ 8332 h 697229"/>
                <a:gd name="T26" fmla="*/ 131109 w 391795"/>
                <a:gd name="T27" fmla="*/ 33282 h 697229"/>
                <a:gd name="T28" fmla="*/ 81960 w 391795"/>
                <a:gd name="T29" fmla="*/ 71061 h 697229"/>
                <a:gd name="T30" fmla="*/ 47723 w 391795"/>
                <a:gd name="T31" fmla="*/ 117882 h 697229"/>
                <a:gd name="T32" fmla="*/ 95368 w 391795"/>
                <a:gd name="T33" fmla="*/ 117882 h 697229"/>
                <a:gd name="T34" fmla="*/ 108058 w 391795"/>
                <a:gd name="T35" fmla="*/ 102772 h 697229"/>
                <a:gd name="T36" fmla="*/ 139374 w 391795"/>
                <a:gd name="T37" fmla="*/ 76330 h 697229"/>
                <a:gd name="T38" fmla="*/ 173028 w 391795"/>
                <a:gd name="T39" fmla="*/ 57440 h 697229"/>
                <a:gd name="T40" fmla="*/ 209012 w 391795"/>
                <a:gd name="T41" fmla="*/ 46104 h 697229"/>
                <a:gd name="T42" fmla="*/ 247317 w 391795"/>
                <a:gd name="T43" fmla="*/ 42325 h 697229"/>
                <a:gd name="T44" fmla="*/ 382618 w 391795"/>
                <a:gd name="T45" fmla="*/ 42325 h 697229"/>
                <a:gd name="T46" fmla="*/ 359476 w 391795"/>
                <a:gd name="T47" fmla="*/ 27223 h 697229"/>
                <a:gd name="T48" fmla="*/ 326327 w 391795"/>
                <a:gd name="T49" fmla="*/ 12110 h 697229"/>
                <a:gd name="T50" fmla="*/ 292423 w 391795"/>
                <a:gd name="T51" fmla="*/ 3030 h 697229"/>
                <a:gd name="T52" fmla="*/ 257779 w 391795"/>
                <a:gd name="T53" fmla="*/ 0 h 697229"/>
                <a:gd name="T54" fmla="*/ 382618 w 391795"/>
                <a:gd name="T55" fmla="*/ 42325 h 697229"/>
                <a:gd name="T56" fmla="*/ 247317 w 391795"/>
                <a:gd name="T57" fmla="*/ 42325 h 697229"/>
                <a:gd name="T58" fmla="*/ 285947 w 391795"/>
                <a:gd name="T59" fmla="*/ 46479 h 697229"/>
                <a:gd name="T60" fmla="*/ 322916 w 391795"/>
                <a:gd name="T61" fmla="*/ 58942 h 697229"/>
                <a:gd name="T62" fmla="*/ 358220 w 391795"/>
                <a:gd name="T63" fmla="*/ 79716 h 697229"/>
                <a:gd name="T64" fmla="*/ 391856 w 391795"/>
                <a:gd name="T65" fmla="*/ 108802 h 697229"/>
                <a:gd name="T66" fmla="*/ 391856 w 391795"/>
                <a:gd name="T67" fmla="*/ 48353 h 697229"/>
                <a:gd name="T68" fmla="*/ 382618 w 391795"/>
                <a:gd name="T69" fmla="*/ 42325 h 69722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91795" h="697229" extrusionOk="0">
                  <a:moveTo>
                    <a:pt x="47684" y="16648"/>
                  </a:moveTo>
                  <a:lnTo>
                    <a:pt x="0" y="16648"/>
                  </a:lnTo>
                  <a:lnTo>
                    <a:pt x="0" y="696870"/>
                  </a:lnTo>
                  <a:lnTo>
                    <a:pt x="47684" y="696870"/>
                  </a:lnTo>
                  <a:lnTo>
                    <a:pt x="47684" y="243385"/>
                  </a:lnTo>
                  <a:lnTo>
                    <a:pt x="51446" y="204572"/>
                  </a:lnTo>
                  <a:lnTo>
                    <a:pt x="62740" y="168202"/>
                  </a:lnTo>
                  <a:lnTo>
                    <a:pt x="81578" y="134282"/>
                  </a:lnTo>
                  <a:lnTo>
                    <a:pt x="95291" y="117935"/>
                  </a:lnTo>
                  <a:lnTo>
                    <a:pt x="47684" y="117935"/>
                  </a:lnTo>
                  <a:lnTo>
                    <a:pt x="47684" y="16648"/>
                  </a:lnTo>
                  <a:close/>
                </a:path>
                <a:path w="391795" h="697229" extrusionOk="0">
                  <a:moveTo>
                    <a:pt x="257571" y="0"/>
                  </a:moveTo>
                  <a:lnTo>
                    <a:pt x="190946" y="8336"/>
                  </a:lnTo>
                  <a:lnTo>
                    <a:pt x="131003" y="33297"/>
                  </a:lnTo>
                  <a:lnTo>
                    <a:pt x="81894" y="71093"/>
                  </a:lnTo>
                  <a:lnTo>
                    <a:pt x="47684" y="117935"/>
                  </a:lnTo>
                  <a:lnTo>
                    <a:pt x="95291" y="117935"/>
                  </a:lnTo>
                  <a:lnTo>
                    <a:pt x="107971" y="102819"/>
                  </a:lnTo>
                  <a:lnTo>
                    <a:pt x="139261" y="76365"/>
                  </a:lnTo>
                  <a:lnTo>
                    <a:pt x="172888" y="57466"/>
                  </a:lnTo>
                  <a:lnTo>
                    <a:pt x="208843" y="46125"/>
                  </a:lnTo>
                  <a:lnTo>
                    <a:pt x="247117" y="42344"/>
                  </a:lnTo>
                  <a:lnTo>
                    <a:pt x="382309" y="42344"/>
                  </a:lnTo>
                  <a:lnTo>
                    <a:pt x="359185" y="27235"/>
                  </a:lnTo>
                  <a:lnTo>
                    <a:pt x="326063" y="12115"/>
                  </a:lnTo>
                  <a:lnTo>
                    <a:pt x="292187" y="3031"/>
                  </a:lnTo>
                  <a:lnTo>
                    <a:pt x="257571" y="0"/>
                  </a:lnTo>
                  <a:close/>
                </a:path>
                <a:path w="391795" h="697229" extrusionOk="0">
                  <a:moveTo>
                    <a:pt x="382309" y="42344"/>
                  </a:moveTo>
                  <a:lnTo>
                    <a:pt x="247117" y="42344"/>
                  </a:lnTo>
                  <a:lnTo>
                    <a:pt x="285716" y="46500"/>
                  </a:lnTo>
                  <a:lnTo>
                    <a:pt x="322655" y="58969"/>
                  </a:lnTo>
                  <a:lnTo>
                    <a:pt x="357930" y="79752"/>
                  </a:lnTo>
                  <a:lnTo>
                    <a:pt x="391539" y="108851"/>
                  </a:lnTo>
                  <a:lnTo>
                    <a:pt x="391539" y="48375"/>
                  </a:lnTo>
                  <a:lnTo>
                    <a:pt x="382309" y="42344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</p:spPr>
          <p:txBody>
            <a:bodyPr lIns="0" tIns="0" rIns="0" bIns="0"/>
            <a:lstStyle/>
            <a:p>
              <a:pPr>
                <a:defRPr/>
              </a:pPr>
              <a:endParaRPr lang="en-IE"/>
            </a:p>
          </p:txBody>
        </p:sp>
        <p:sp>
          <p:nvSpPr>
            <p:cNvPr id="44" name="bk object 27"/>
            <p:cNvSpPr/>
            <p:nvPr/>
          </p:nvSpPr>
          <p:spPr bwMode="auto">
            <a:xfrm>
              <a:off x="8797925" y="3875088"/>
              <a:ext cx="420688" cy="727075"/>
            </a:xfrm>
            <a:custGeom>
              <a:avLst/>
              <a:gdLst>
                <a:gd name="T0" fmla="*/ 0 w 421004"/>
                <a:gd name="T1" fmla="*/ 16663 h 726439"/>
                <a:gd name="T2" fmla="*/ 76563 w 421004"/>
                <a:gd name="T3" fmla="*/ 726884 h 726439"/>
                <a:gd name="T4" fmla="*/ 28915 w 421004"/>
                <a:gd name="T5" fmla="*/ 697480 h 726439"/>
                <a:gd name="T6" fmla="*/ 76563 w 421004"/>
                <a:gd name="T7" fmla="*/ 46065 h 726439"/>
                <a:gd name="T8" fmla="*/ 261396 w 421004"/>
                <a:gd name="T9" fmla="*/ 42381 h 726439"/>
                <a:gd name="T10" fmla="*/ 181706 w 421004"/>
                <a:gd name="T11" fmla="*/ 58667 h 726439"/>
                <a:gd name="T12" fmla="*/ 112172 w 421004"/>
                <a:gd name="T13" fmla="*/ 107148 h 726439"/>
                <a:gd name="T14" fmla="*/ 63868 w 421004"/>
                <a:gd name="T15" fmla="*/ 177342 h 726439"/>
                <a:gd name="T16" fmla="*/ 47648 w 421004"/>
                <a:gd name="T17" fmla="*/ 258299 h 726439"/>
                <a:gd name="T18" fmla="*/ 76563 w 421004"/>
                <a:gd name="T19" fmla="*/ 697480 h 726439"/>
                <a:gd name="T20" fmla="*/ 80013 w 421004"/>
                <a:gd name="T21" fmla="*/ 222224 h 726439"/>
                <a:gd name="T22" fmla="*/ 132524 w 421004"/>
                <a:gd name="T23" fmla="*/ 128074 h 726439"/>
                <a:gd name="T24" fmla="*/ 225866 w 421004"/>
                <a:gd name="T25" fmla="*/ 75254 h 726439"/>
                <a:gd name="T26" fmla="*/ 363749 w 421004"/>
                <a:gd name="T27" fmla="*/ 71784 h 726439"/>
                <a:gd name="T28" fmla="*/ 328820 w 421004"/>
                <a:gd name="T29" fmla="*/ 54536 h 726439"/>
                <a:gd name="T30" fmla="*/ 261396 w 421004"/>
                <a:gd name="T31" fmla="*/ 42381 h 726439"/>
                <a:gd name="T32" fmla="*/ 47648 w 421004"/>
                <a:gd name="T33" fmla="*/ 46065 h 726439"/>
                <a:gd name="T34" fmla="*/ 74856 w 421004"/>
                <a:gd name="T35" fmla="*/ 139606 h 726439"/>
                <a:gd name="T36" fmla="*/ 106799 w 421004"/>
                <a:gd name="T37" fmla="*/ 96037 h 726439"/>
                <a:gd name="T38" fmla="*/ 76563 w 421004"/>
                <a:gd name="T39" fmla="*/ 85818 h 726439"/>
                <a:gd name="T40" fmla="*/ 363749 w 421004"/>
                <a:gd name="T41" fmla="*/ 71784 h 726439"/>
                <a:gd name="T42" fmla="*/ 297233 w 421004"/>
                <a:gd name="T43" fmla="*/ 75623 h 726439"/>
                <a:gd name="T44" fmla="*/ 364048 w 421004"/>
                <a:gd name="T45" fmla="*/ 106646 h 726439"/>
                <a:gd name="T46" fmla="*/ 420161 w 421004"/>
                <a:gd name="T47" fmla="*/ 159124 h 726439"/>
                <a:gd name="T48" fmla="*/ 391245 w 421004"/>
                <a:gd name="T49" fmla="*/ 90798 h 726439"/>
                <a:gd name="T50" fmla="*/ 382464 w 421004"/>
                <a:gd name="T51" fmla="*/ 30525 h 726439"/>
                <a:gd name="T52" fmla="*/ 292937 w 421004"/>
                <a:gd name="T53" fmla="*/ 31122 h 726439"/>
                <a:gd name="T54" fmla="*/ 391245 w 421004"/>
                <a:gd name="T55" fmla="*/ 70639 h 726439"/>
                <a:gd name="T56" fmla="*/ 420161 w 421004"/>
                <a:gd name="T57" fmla="*/ 90798 h 726439"/>
                <a:gd name="T58" fmla="*/ 414336 w 421004"/>
                <a:gd name="T59" fmla="*/ 51360 h 726439"/>
                <a:gd name="T60" fmla="*/ 271879 w 421004"/>
                <a:gd name="T61" fmla="*/ 0 h 726439"/>
                <a:gd name="T62" fmla="*/ 138161 w 421004"/>
                <a:gd name="T63" fmla="*/ 35288 h 726439"/>
                <a:gd name="T64" fmla="*/ 76563 w 421004"/>
                <a:gd name="T65" fmla="*/ 85818 h 726439"/>
                <a:gd name="T66" fmla="*/ 128007 w 421004"/>
                <a:gd name="T67" fmla="*/ 77316 h 726439"/>
                <a:gd name="T68" fmla="*/ 196180 w 421004"/>
                <a:gd name="T69" fmla="*/ 40856 h 726439"/>
                <a:gd name="T70" fmla="*/ 382464 w 421004"/>
                <a:gd name="T71" fmla="*/ 30525 h 726439"/>
                <a:gd name="T72" fmla="*/ 344831 w 421004"/>
                <a:gd name="T73" fmla="*/ 12904 h 726439"/>
                <a:gd name="T74" fmla="*/ 271879 w 421004"/>
                <a:gd name="T75" fmla="*/ 0 h 72643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21004" h="726439" extrusionOk="0">
                  <a:moveTo>
                    <a:pt x="76621" y="16648"/>
                  </a:moveTo>
                  <a:lnTo>
                    <a:pt x="0" y="16648"/>
                  </a:lnTo>
                  <a:lnTo>
                    <a:pt x="0" y="726248"/>
                  </a:lnTo>
                  <a:lnTo>
                    <a:pt x="76621" y="726248"/>
                  </a:lnTo>
                  <a:lnTo>
                    <a:pt x="76621" y="696870"/>
                  </a:lnTo>
                  <a:lnTo>
                    <a:pt x="28937" y="696870"/>
                  </a:lnTo>
                  <a:lnTo>
                    <a:pt x="28937" y="46025"/>
                  </a:lnTo>
                  <a:lnTo>
                    <a:pt x="76621" y="46025"/>
                  </a:lnTo>
                  <a:lnTo>
                    <a:pt x="76621" y="16648"/>
                  </a:lnTo>
                  <a:close/>
                </a:path>
                <a:path w="421004" h="726439" extrusionOk="0">
                  <a:moveTo>
                    <a:pt x="261592" y="42344"/>
                  </a:moveTo>
                  <a:lnTo>
                    <a:pt x="220532" y="46417"/>
                  </a:lnTo>
                  <a:lnTo>
                    <a:pt x="181842" y="58616"/>
                  </a:lnTo>
                  <a:lnTo>
                    <a:pt x="145739" y="78830"/>
                  </a:lnTo>
                  <a:lnTo>
                    <a:pt x="112256" y="107054"/>
                  </a:lnTo>
                  <a:lnTo>
                    <a:pt x="84106" y="140717"/>
                  </a:lnTo>
                  <a:lnTo>
                    <a:pt x="63916" y="177187"/>
                  </a:lnTo>
                  <a:lnTo>
                    <a:pt x="51753" y="216346"/>
                  </a:lnTo>
                  <a:lnTo>
                    <a:pt x="47684" y="258073"/>
                  </a:lnTo>
                  <a:lnTo>
                    <a:pt x="47684" y="696870"/>
                  </a:lnTo>
                  <a:lnTo>
                    <a:pt x="76621" y="696870"/>
                  </a:lnTo>
                  <a:lnTo>
                    <a:pt x="76621" y="258073"/>
                  </a:lnTo>
                  <a:lnTo>
                    <a:pt x="80073" y="222030"/>
                  </a:lnTo>
                  <a:lnTo>
                    <a:pt x="107976" y="157199"/>
                  </a:lnTo>
                  <a:lnTo>
                    <a:pt x="132624" y="127962"/>
                  </a:lnTo>
                  <a:lnTo>
                    <a:pt x="161776" y="103213"/>
                  </a:lnTo>
                  <a:lnTo>
                    <a:pt x="226036" y="75188"/>
                  </a:lnTo>
                  <a:lnTo>
                    <a:pt x="261592" y="71721"/>
                  </a:lnTo>
                  <a:lnTo>
                    <a:pt x="364022" y="71721"/>
                  </a:lnTo>
                  <a:lnTo>
                    <a:pt x="360967" y="69612"/>
                  </a:lnTo>
                  <a:lnTo>
                    <a:pt x="329067" y="54488"/>
                  </a:lnTo>
                  <a:lnTo>
                    <a:pt x="295917" y="45386"/>
                  </a:lnTo>
                  <a:lnTo>
                    <a:pt x="261592" y="42344"/>
                  </a:lnTo>
                  <a:close/>
                </a:path>
                <a:path w="421004" h="726439" extrusionOk="0">
                  <a:moveTo>
                    <a:pt x="76621" y="46025"/>
                  </a:moveTo>
                  <a:lnTo>
                    <a:pt x="47684" y="46025"/>
                  </a:lnTo>
                  <a:lnTo>
                    <a:pt x="47684" y="191730"/>
                  </a:lnTo>
                  <a:lnTo>
                    <a:pt x="74912" y="139484"/>
                  </a:lnTo>
                  <a:lnTo>
                    <a:pt x="89126" y="116721"/>
                  </a:lnTo>
                  <a:lnTo>
                    <a:pt x="106879" y="95953"/>
                  </a:lnTo>
                  <a:lnTo>
                    <a:pt x="118464" y="85743"/>
                  </a:lnTo>
                  <a:lnTo>
                    <a:pt x="76621" y="85743"/>
                  </a:lnTo>
                  <a:lnTo>
                    <a:pt x="76621" y="46025"/>
                  </a:lnTo>
                  <a:close/>
                </a:path>
                <a:path w="421004" h="726439" extrusionOk="0">
                  <a:moveTo>
                    <a:pt x="364022" y="71721"/>
                  </a:moveTo>
                  <a:lnTo>
                    <a:pt x="261592" y="71721"/>
                  </a:lnTo>
                  <a:lnTo>
                    <a:pt x="297456" y="75557"/>
                  </a:lnTo>
                  <a:lnTo>
                    <a:pt x="331615" y="87133"/>
                  </a:lnTo>
                  <a:lnTo>
                    <a:pt x="364321" y="106553"/>
                  </a:lnTo>
                  <a:lnTo>
                    <a:pt x="395824" y="133918"/>
                  </a:lnTo>
                  <a:lnTo>
                    <a:pt x="420477" y="158985"/>
                  </a:lnTo>
                  <a:lnTo>
                    <a:pt x="420477" y="90719"/>
                  </a:lnTo>
                  <a:lnTo>
                    <a:pt x="391539" y="90719"/>
                  </a:lnTo>
                  <a:lnTo>
                    <a:pt x="364022" y="71721"/>
                  </a:lnTo>
                  <a:close/>
                </a:path>
                <a:path w="421004" h="726439" extrusionOk="0">
                  <a:moveTo>
                    <a:pt x="382751" y="30498"/>
                  </a:moveTo>
                  <a:lnTo>
                    <a:pt x="243701" y="30498"/>
                  </a:lnTo>
                  <a:lnTo>
                    <a:pt x="293157" y="31095"/>
                  </a:lnTo>
                  <a:lnTo>
                    <a:pt x="343000" y="43993"/>
                  </a:lnTo>
                  <a:lnTo>
                    <a:pt x="391539" y="70577"/>
                  </a:lnTo>
                  <a:lnTo>
                    <a:pt x="391539" y="90719"/>
                  </a:lnTo>
                  <a:lnTo>
                    <a:pt x="420477" y="90719"/>
                  </a:lnTo>
                  <a:lnTo>
                    <a:pt x="420477" y="55700"/>
                  </a:lnTo>
                  <a:lnTo>
                    <a:pt x="414647" y="51315"/>
                  </a:lnTo>
                  <a:lnTo>
                    <a:pt x="382751" y="30498"/>
                  </a:lnTo>
                  <a:close/>
                </a:path>
                <a:path w="421004" h="726439" extrusionOk="0">
                  <a:moveTo>
                    <a:pt x="272083" y="0"/>
                  </a:moveTo>
                  <a:lnTo>
                    <a:pt x="201758" y="8859"/>
                  </a:lnTo>
                  <a:lnTo>
                    <a:pt x="138265" y="35257"/>
                  </a:lnTo>
                  <a:lnTo>
                    <a:pt x="104574" y="58616"/>
                  </a:lnTo>
                  <a:lnTo>
                    <a:pt x="76621" y="85743"/>
                  </a:lnTo>
                  <a:lnTo>
                    <a:pt x="118464" y="85743"/>
                  </a:lnTo>
                  <a:lnTo>
                    <a:pt x="128103" y="77248"/>
                  </a:lnTo>
                  <a:lnTo>
                    <a:pt x="152728" y="60676"/>
                  </a:lnTo>
                  <a:lnTo>
                    <a:pt x="196327" y="40820"/>
                  </a:lnTo>
                  <a:lnTo>
                    <a:pt x="243701" y="30498"/>
                  </a:lnTo>
                  <a:lnTo>
                    <a:pt x="382751" y="30498"/>
                  </a:lnTo>
                  <a:lnTo>
                    <a:pt x="380359" y="28937"/>
                  </a:lnTo>
                  <a:lnTo>
                    <a:pt x="345090" y="12893"/>
                  </a:lnTo>
                  <a:lnTo>
                    <a:pt x="308957" y="3231"/>
                  </a:lnTo>
                  <a:lnTo>
                    <a:pt x="272083" y="0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</p:spPr>
          <p:txBody>
            <a:bodyPr lIns="0" tIns="0" rIns="0" bIns="0"/>
            <a:lstStyle/>
            <a:p>
              <a:pPr>
                <a:defRPr/>
              </a:pPr>
              <a:endParaRPr lang="en-IE"/>
            </a:p>
          </p:txBody>
        </p:sp>
        <p:sp>
          <p:nvSpPr>
            <p:cNvPr id="45" name="bk object 28"/>
            <p:cNvSpPr/>
            <p:nvPr/>
          </p:nvSpPr>
          <p:spPr bwMode="auto">
            <a:xfrm>
              <a:off x="6618288" y="3851275"/>
              <a:ext cx="728662" cy="739775"/>
            </a:xfrm>
            <a:custGeom>
              <a:avLst/>
              <a:gdLst>
                <a:gd name="T0" fmla="*/ 318235 w 727709"/>
                <a:gd name="T1" fmla="*/ 2875 h 738504"/>
                <a:gd name="T2" fmla="*/ 232391 w 727709"/>
                <a:gd name="T3" fmla="*/ 24843 h 738504"/>
                <a:gd name="T4" fmla="*/ 156022 w 727709"/>
                <a:gd name="T5" fmla="*/ 66141 h 738504"/>
                <a:gd name="T6" fmla="*/ 91864 w 727709"/>
                <a:gd name="T7" fmla="*/ 124017 h 738504"/>
                <a:gd name="T8" fmla="*/ 42651 w 727709"/>
                <a:gd name="T9" fmla="*/ 195720 h 738504"/>
                <a:gd name="T10" fmla="*/ 11119 w 727709"/>
                <a:gd name="T11" fmla="*/ 278496 h 738504"/>
                <a:gd name="T12" fmla="*/ 0 w 727709"/>
                <a:gd name="T13" fmla="*/ 369595 h 738504"/>
                <a:gd name="T14" fmla="*/ 11119 w 727709"/>
                <a:gd name="T15" fmla="*/ 460564 h 738504"/>
                <a:gd name="T16" fmla="*/ 42651 w 727709"/>
                <a:gd name="T17" fmla="*/ 543297 h 738504"/>
                <a:gd name="T18" fmla="*/ 91864 w 727709"/>
                <a:gd name="T19" fmla="*/ 615017 h 738504"/>
                <a:gd name="T20" fmla="*/ 156022 w 727709"/>
                <a:gd name="T21" fmla="*/ 672943 h 738504"/>
                <a:gd name="T22" fmla="*/ 232391 w 727709"/>
                <a:gd name="T23" fmla="*/ 714299 h 738504"/>
                <a:gd name="T24" fmla="*/ 318235 w 727709"/>
                <a:gd name="T25" fmla="*/ 736309 h 738504"/>
                <a:gd name="T26" fmla="*/ 390569 w 727709"/>
                <a:gd name="T27" fmla="*/ 738234 h 738504"/>
                <a:gd name="T28" fmla="*/ 442248 w 727709"/>
                <a:gd name="T29" fmla="*/ 730583 h 738504"/>
                <a:gd name="T30" fmla="*/ 467000 w 727709"/>
                <a:gd name="T31" fmla="*/ 672091 h 738504"/>
                <a:gd name="T32" fmla="*/ 314355 w 727709"/>
                <a:gd name="T33" fmla="*/ 667945 h 738504"/>
                <a:gd name="T34" fmla="*/ 223918 w 727709"/>
                <a:gd name="T35" fmla="*/ 636766 h 738504"/>
                <a:gd name="T36" fmla="*/ 149307 w 727709"/>
                <a:gd name="T37" fmla="*/ 579510 h 738504"/>
                <a:gd name="T38" fmla="*/ 95812 w 727709"/>
                <a:gd name="T39" fmla="*/ 501497 h 738504"/>
                <a:gd name="T40" fmla="*/ 68720 w 727709"/>
                <a:gd name="T41" fmla="*/ 408047 h 738504"/>
                <a:gd name="T42" fmla="*/ 726969 w 727709"/>
                <a:gd name="T43" fmla="*/ 398731 h 738504"/>
                <a:gd name="T44" fmla="*/ 727966 w 727709"/>
                <a:gd name="T45" fmla="*/ 379358 h 738504"/>
                <a:gd name="T46" fmla="*/ 726282 w 727709"/>
                <a:gd name="T47" fmla="*/ 339777 h 738504"/>
                <a:gd name="T48" fmla="*/ 76540 w 727709"/>
                <a:gd name="T49" fmla="*/ 290009 h 738504"/>
                <a:gd name="T50" fmla="*/ 116599 w 727709"/>
                <a:gd name="T51" fmla="*/ 200798 h 738504"/>
                <a:gd name="T52" fmla="*/ 181568 w 727709"/>
                <a:gd name="T53" fmla="*/ 130069 h 738504"/>
                <a:gd name="T54" fmla="*/ 265852 w 727709"/>
                <a:gd name="T55" fmla="*/ 83482 h 738504"/>
                <a:gd name="T56" fmla="*/ 363857 w 727709"/>
                <a:gd name="T57" fmla="*/ 66697 h 738504"/>
                <a:gd name="T58" fmla="*/ 571991 w 727709"/>
                <a:gd name="T59" fmla="*/ 66141 h 738504"/>
                <a:gd name="T60" fmla="*/ 495536 w 727709"/>
                <a:gd name="T61" fmla="*/ 24843 h 738504"/>
                <a:gd name="T62" fmla="*/ 409562 w 727709"/>
                <a:gd name="T63" fmla="*/ 2875 h 738504"/>
                <a:gd name="T64" fmla="*/ 467000 w 727709"/>
                <a:gd name="T65" fmla="*/ 653261 h 738504"/>
                <a:gd name="T66" fmla="*/ 417004 w 727709"/>
                <a:gd name="T67" fmla="*/ 667235 h 738504"/>
                <a:gd name="T68" fmla="*/ 363857 w 727709"/>
                <a:gd name="T69" fmla="*/ 672091 h 738504"/>
                <a:gd name="T70" fmla="*/ 467000 w 727709"/>
                <a:gd name="T71" fmla="*/ 653261 h 738504"/>
                <a:gd name="T72" fmla="*/ 363857 w 727709"/>
                <a:gd name="T73" fmla="*/ 66697 h 738504"/>
                <a:gd name="T74" fmla="*/ 452778 w 727709"/>
                <a:gd name="T75" fmla="*/ 80370 h 738504"/>
                <a:gd name="T76" fmla="*/ 530964 w 727709"/>
                <a:gd name="T77" fmla="*/ 118640 h 738504"/>
                <a:gd name="T78" fmla="*/ 594355 w 727709"/>
                <a:gd name="T79" fmla="*/ 177381 h 738504"/>
                <a:gd name="T80" fmla="*/ 638889 w 727709"/>
                <a:gd name="T81" fmla="*/ 252469 h 738504"/>
                <a:gd name="T82" fmla="*/ 660504 w 727709"/>
                <a:gd name="T83" fmla="*/ 339777 h 738504"/>
                <a:gd name="T84" fmla="*/ 716985 w 727709"/>
                <a:gd name="T85" fmla="*/ 278496 h 738504"/>
                <a:gd name="T86" fmla="*/ 685441 w 727709"/>
                <a:gd name="T87" fmla="*/ 195720 h 738504"/>
                <a:gd name="T88" fmla="*/ 636202 w 727709"/>
                <a:gd name="T89" fmla="*/ 124017 h 738504"/>
                <a:gd name="T90" fmla="*/ 572686 w 727709"/>
                <a:gd name="T91" fmla="*/ 66697 h 7385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27709" h="738504" extrusionOk="0">
                  <a:moveTo>
                    <a:pt x="363381" y="0"/>
                  </a:moveTo>
                  <a:lnTo>
                    <a:pt x="317819" y="2870"/>
                  </a:lnTo>
                  <a:lnTo>
                    <a:pt x="273941" y="11251"/>
                  </a:lnTo>
                  <a:lnTo>
                    <a:pt x="232087" y="24800"/>
                  </a:lnTo>
                  <a:lnTo>
                    <a:pt x="192598" y="43173"/>
                  </a:lnTo>
                  <a:lnTo>
                    <a:pt x="155818" y="66027"/>
                  </a:lnTo>
                  <a:lnTo>
                    <a:pt x="122086" y="93019"/>
                  </a:lnTo>
                  <a:lnTo>
                    <a:pt x="91744" y="123804"/>
                  </a:lnTo>
                  <a:lnTo>
                    <a:pt x="65133" y="158040"/>
                  </a:lnTo>
                  <a:lnTo>
                    <a:pt x="42595" y="195384"/>
                  </a:lnTo>
                  <a:lnTo>
                    <a:pt x="24472" y="235491"/>
                  </a:lnTo>
                  <a:lnTo>
                    <a:pt x="11104" y="278018"/>
                  </a:lnTo>
                  <a:lnTo>
                    <a:pt x="2832" y="322622"/>
                  </a:lnTo>
                  <a:lnTo>
                    <a:pt x="0" y="368960"/>
                  </a:lnTo>
                  <a:lnTo>
                    <a:pt x="2832" y="415221"/>
                  </a:lnTo>
                  <a:lnTo>
                    <a:pt x="11104" y="459773"/>
                  </a:lnTo>
                  <a:lnTo>
                    <a:pt x="24472" y="502270"/>
                  </a:lnTo>
                  <a:lnTo>
                    <a:pt x="42595" y="542364"/>
                  </a:lnTo>
                  <a:lnTo>
                    <a:pt x="65133" y="579710"/>
                  </a:lnTo>
                  <a:lnTo>
                    <a:pt x="91744" y="613960"/>
                  </a:lnTo>
                  <a:lnTo>
                    <a:pt x="122086" y="644767"/>
                  </a:lnTo>
                  <a:lnTo>
                    <a:pt x="155818" y="671787"/>
                  </a:lnTo>
                  <a:lnTo>
                    <a:pt x="192598" y="694670"/>
                  </a:lnTo>
                  <a:lnTo>
                    <a:pt x="232087" y="713072"/>
                  </a:lnTo>
                  <a:lnTo>
                    <a:pt x="273941" y="726646"/>
                  </a:lnTo>
                  <a:lnTo>
                    <a:pt x="317819" y="735044"/>
                  </a:lnTo>
                  <a:lnTo>
                    <a:pt x="363381" y="737920"/>
                  </a:lnTo>
                  <a:lnTo>
                    <a:pt x="390058" y="736966"/>
                  </a:lnTo>
                  <a:lnTo>
                    <a:pt x="416190" y="734102"/>
                  </a:lnTo>
                  <a:lnTo>
                    <a:pt x="441670" y="729328"/>
                  </a:lnTo>
                  <a:lnTo>
                    <a:pt x="466389" y="722641"/>
                  </a:lnTo>
                  <a:lnTo>
                    <a:pt x="466389" y="670936"/>
                  </a:lnTo>
                  <a:lnTo>
                    <a:pt x="363381" y="670936"/>
                  </a:lnTo>
                  <a:lnTo>
                    <a:pt x="313944" y="666797"/>
                  </a:lnTo>
                  <a:lnTo>
                    <a:pt x="267139" y="654821"/>
                  </a:lnTo>
                  <a:lnTo>
                    <a:pt x="223625" y="635672"/>
                  </a:lnTo>
                  <a:lnTo>
                    <a:pt x="184063" y="610015"/>
                  </a:lnTo>
                  <a:lnTo>
                    <a:pt x="149112" y="578514"/>
                  </a:lnTo>
                  <a:lnTo>
                    <a:pt x="119434" y="541832"/>
                  </a:lnTo>
                  <a:lnTo>
                    <a:pt x="95687" y="500635"/>
                  </a:lnTo>
                  <a:lnTo>
                    <a:pt x="78532" y="455585"/>
                  </a:lnTo>
                  <a:lnTo>
                    <a:pt x="68630" y="407346"/>
                  </a:lnTo>
                  <a:lnTo>
                    <a:pt x="725230" y="407346"/>
                  </a:lnTo>
                  <a:lnTo>
                    <a:pt x="726018" y="398046"/>
                  </a:lnTo>
                  <a:lnTo>
                    <a:pt x="726624" y="388450"/>
                  </a:lnTo>
                  <a:lnTo>
                    <a:pt x="727014" y="378706"/>
                  </a:lnTo>
                  <a:lnTo>
                    <a:pt x="727152" y="368960"/>
                  </a:lnTo>
                  <a:lnTo>
                    <a:pt x="725332" y="339193"/>
                  </a:lnTo>
                  <a:lnTo>
                    <a:pt x="67512" y="339193"/>
                  </a:lnTo>
                  <a:lnTo>
                    <a:pt x="76440" y="289511"/>
                  </a:lnTo>
                  <a:lnTo>
                    <a:pt x="92985" y="243028"/>
                  </a:lnTo>
                  <a:lnTo>
                    <a:pt x="116447" y="200453"/>
                  </a:lnTo>
                  <a:lnTo>
                    <a:pt x="146128" y="162490"/>
                  </a:lnTo>
                  <a:lnTo>
                    <a:pt x="181331" y="129846"/>
                  </a:lnTo>
                  <a:lnTo>
                    <a:pt x="221355" y="103227"/>
                  </a:lnTo>
                  <a:lnTo>
                    <a:pt x="265504" y="83339"/>
                  </a:lnTo>
                  <a:lnTo>
                    <a:pt x="313079" y="70889"/>
                  </a:lnTo>
                  <a:lnTo>
                    <a:pt x="363381" y="66582"/>
                  </a:lnTo>
                  <a:lnTo>
                    <a:pt x="571937" y="66582"/>
                  </a:lnTo>
                  <a:lnTo>
                    <a:pt x="571243" y="66027"/>
                  </a:lnTo>
                  <a:lnTo>
                    <a:pt x="534424" y="43173"/>
                  </a:lnTo>
                  <a:lnTo>
                    <a:pt x="494888" y="24800"/>
                  </a:lnTo>
                  <a:lnTo>
                    <a:pt x="452975" y="11251"/>
                  </a:lnTo>
                  <a:lnTo>
                    <a:pt x="409026" y="2870"/>
                  </a:lnTo>
                  <a:lnTo>
                    <a:pt x="363381" y="0"/>
                  </a:lnTo>
                  <a:close/>
                </a:path>
                <a:path w="727709" h="738504" extrusionOk="0">
                  <a:moveTo>
                    <a:pt x="466389" y="652139"/>
                  </a:moveTo>
                  <a:lnTo>
                    <a:pt x="441877" y="660197"/>
                  </a:lnTo>
                  <a:lnTo>
                    <a:pt x="416459" y="666089"/>
                  </a:lnTo>
                  <a:lnTo>
                    <a:pt x="390255" y="669706"/>
                  </a:lnTo>
                  <a:lnTo>
                    <a:pt x="363381" y="670936"/>
                  </a:lnTo>
                  <a:lnTo>
                    <a:pt x="466389" y="670936"/>
                  </a:lnTo>
                  <a:lnTo>
                    <a:pt x="466389" y="652139"/>
                  </a:lnTo>
                  <a:close/>
                </a:path>
                <a:path w="727709" h="738504" extrusionOk="0">
                  <a:moveTo>
                    <a:pt x="571937" y="66582"/>
                  </a:moveTo>
                  <a:lnTo>
                    <a:pt x="363381" y="66582"/>
                  </a:lnTo>
                  <a:lnTo>
                    <a:pt x="408870" y="70080"/>
                  </a:lnTo>
                  <a:lnTo>
                    <a:pt x="452186" y="80232"/>
                  </a:lnTo>
                  <a:lnTo>
                    <a:pt x="492822" y="96522"/>
                  </a:lnTo>
                  <a:lnTo>
                    <a:pt x="530270" y="118436"/>
                  </a:lnTo>
                  <a:lnTo>
                    <a:pt x="564025" y="145459"/>
                  </a:lnTo>
                  <a:lnTo>
                    <a:pt x="593578" y="177076"/>
                  </a:lnTo>
                  <a:lnTo>
                    <a:pt x="618423" y="212773"/>
                  </a:lnTo>
                  <a:lnTo>
                    <a:pt x="638053" y="252035"/>
                  </a:lnTo>
                  <a:lnTo>
                    <a:pt x="651961" y="294346"/>
                  </a:lnTo>
                  <a:lnTo>
                    <a:pt x="659640" y="339193"/>
                  </a:lnTo>
                  <a:lnTo>
                    <a:pt x="725332" y="339193"/>
                  </a:lnTo>
                  <a:lnTo>
                    <a:pt x="716047" y="278018"/>
                  </a:lnTo>
                  <a:lnTo>
                    <a:pt x="702675" y="235491"/>
                  </a:lnTo>
                  <a:lnTo>
                    <a:pt x="684545" y="195384"/>
                  </a:lnTo>
                  <a:lnTo>
                    <a:pt x="661996" y="158040"/>
                  </a:lnTo>
                  <a:lnTo>
                    <a:pt x="635370" y="123804"/>
                  </a:lnTo>
                  <a:lnTo>
                    <a:pt x="605005" y="93019"/>
                  </a:lnTo>
                  <a:lnTo>
                    <a:pt x="571937" y="66582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</p:spPr>
          <p:txBody>
            <a:bodyPr lIns="0" tIns="0" rIns="0" bIns="0"/>
            <a:lstStyle/>
            <a:p>
              <a:pPr>
                <a:defRPr/>
              </a:pPr>
              <a:endParaRPr lang="en-IE"/>
            </a:p>
          </p:txBody>
        </p:sp>
        <p:sp>
          <p:nvSpPr>
            <p:cNvPr id="46" name="bk object 29"/>
            <p:cNvSpPr/>
            <p:nvPr/>
          </p:nvSpPr>
          <p:spPr bwMode="auto">
            <a:xfrm>
              <a:off x="7920038" y="3851275"/>
              <a:ext cx="727075" cy="739775"/>
            </a:xfrm>
            <a:custGeom>
              <a:avLst/>
              <a:gdLst>
                <a:gd name="T0" fmla="*/ 317542 w 727709"/>
                <a:gd name="T1" fmla="*/ 2875 h 738504"/>
                <a:gd name="T2" fmla="*/ 231885 w 727709"/>
                <a:gd name="T3" fmla="*/ 24843 h 738504"/>
                <a:gd name="T4" fmla="*/ 155682 w 727709"/>
                <a:gd name="T5" fmla="*/ 66141 h 738504"/>
                <a:gd name="T6" fmla="*/ 91664 w 727709"/>
                <a:gd name="T7" fmla="*/ 124017 h 738504"/>
                <a:gd name="T8" fmla="*/ 42558 w 727709"/>
                <a:gd name="T9" fmla="*/ 195720 h 738504"/>
                <a:gd name="T10" fmla="*/ 11094 w 727709"/>
                <a:gd name="T11" fmla="*/ 278496 h 738504"/>
                <a:gd name="T12" fmla="*/ 0 w 727709"/>
                <a:gd name="T13" fmla="*/ 369595 h 738504"/>
                <a:gd name="T14" fmla="*/ 11094 w 727709"/>
                <a:gd name="T15" fmla="*/ 460564 h 738504"/>
                <a:gd name="T16" fmla="*/ 42558 w 727709"/>
                <a:gd name="T17" fmla="*/ 543297 h 738504"/>
                <a:gd name="T18" fmla="*/ 91664 w 727709"/>
                <a:gd name="T19" fmla="*/ 615017 h 738504"/>
                <a:gd name="T20" fmla="*/ 155682 w 727709"/>
                <a:gd name="T21" fmla="*/ 672943 h 738504"/>
                <a:gd name="T22" fmla="*/ 231885 w 727709"/>
                <a:gd name="T23" fmla="*/ 714299 h 738504"/>
                <a:gd name="T24" fmla="*/ 317542 w 727709"/>
                <a:gd name="T25" fmla="*/ 736309 h 738504"/>
                <a:gd name="T26" fmla="*/ 389718 w 727709"/>
                <a:gd name="T27" fmla="*/ 738234 h 738504"/>
                <a:gd name="T28" fmla="*/ 441280 w 727709"/>
                <a:gd name="T29" fmla="*/ 730583 h 738504"/>
                <a:gd name="T30" fmla="*/ 465971 w 727709"/>
                <a:gd name="T31" fmla="*/ 672091 h 738504"/>
                <a:gd name="T32" fmla="*/ 313670 w 727709"/>
                <a:gd name="T33" fmla="*/ 667945 h 738504"/>
                <a:gd name="T34" fmla="*/ 223431 w 727709"/>
                <a:gd name="T35" fmla="*/ 636766 h 738504"/>
                <a:gd name="T36" fmla="*/ 148989 w 727709"/>
                <a:gd name="T37" fmla="*/ 579510 h 738504"/>
                <a:gd name="T38" fmla="*/ 95622 w 727709"/>
                <a:gd name="T39" fmla="*/ 501497 h 738504"/>
                <a:gd name="T40" fmla="*/ 68608 w 727709"/>
                <a:gd name="T41" fmla="*/ 408047 h 738504"/>
                <a:gd name="T42" fmla="*/ 725385 w 727709"/>
                <a:gd name="T43" fmla="*/ 398731 h 738504"/>
                <a:gd name="T44" fmla="*/ 726381 w 727709"/>
                <a:gd name="T45" fmla="*/ 379358 h 738504"/>
                <a:gd name="T46" fmla="*/ 724700 w 727709"/>
                <a:gd name="T47" fmla="*/ 339777 h 738504"/>
                <a:gd name="T48" fmla="*/ 76373 w 727709"/>
                <a:gd name="T49" fmla="*/ 290009 h 738504"/>
                <a:gd name="T50" fmla="*/ 116346 w 727709"/>
                <a:gd name="T51" fmla="*/ 200798 h 738504"/>
                <a:gd name="T52" fmla="*/ 181173 w 727709"/>
                <a:gd name="T53" fmla="*/ 130069 h 738504"/>
                <a:gd name="T54" fmla="*/ 265273 w 727709"/>
                <a:gd name="T55" fmla="*/ 83482 h 738504"/>
                <a:gd name="T56" fmla="*/ 363064 w 727709"/>
                <a:gd name="T57" fmla="*/ 66697 h 738504"/>
                <a:gd name="T58" fmla="*/ 570745 w 727709"/>
                <a:gd name="T59" fmla="*/ 66141 h 738504"/>
                <a:gd name="T60" fmla="*/ 494457 w 727709"/>
                <a:gd name="T61" fmla="*/ 24843 h 738504"/>
                <a:gd name="T62" fmla="*/ 408670 w 727709"/>
                <a:gd name="T63" fmla="*/ 2875 h 738504"/>
                <a:gd name="T64" fmla="*/ 465971 w 727709"/>
                <a:gd name="T65" fmla="*/ 653261 h 738504"/>
                <a:gd name="T66" fmla="*/ 416109 w 727709"/>
                <a:gd name="T67" fmla="*/ 667235 h 738504"/>
                <a:gd name="T68" fmla="*/ 363064 w 727709"/>
                <a:gd name="T69" fmla="*/ 672091 h 738504"/>
                <a:gd name="T70" fmla="*/ 465971 w 727709"/>
                <a:gd name="T71" fmla="*/ 653261 h 738504"/>
                <a:gd name="T72" fmla="*/ 363064 w 727709"/>
                <a:gd name="T73" fmla="*/ 66697 h 738504"/>
                <a:gd name="T74" fmla="*/ 451792 w 727709"/>
                <a:gd name="T75" fmla="*/ 80370 h 738504"/>
                <a:gd name="T76" fmla="*/ 529808 w 727709"/>
                <a:gd name="T77" fmla="*/ 118640 h 738504"/>
                <a:gd name="T78" fmla="*/ 593061 w 727709"/>
                <a:gd name="T79" fmla="*/ 177381 h 738504"/>
                <a:gd name="T80" fmla="*/ 637497 w 727709"/>
                <a:gd name="T81" fmla="*/ 252469 h 738504"/>
                <a:gd name="T82" fmla="*/ 659065 w 727709"/>
                <a:gd name="T83" fmla="*/ 339777 h 738504"/>
                <a:gd name="T84" fmla="*/ 715423 w 727709"/>
                <a:gd name="T85" fmla="*/ 278496 h 738504"/>
                <a:gd name="T86" fmla="*/ 683949 w 727709"/>
                <a:gd name="T87" fmla="*/ 195720 h 738504"/>
                <a:gd name="T88" fmla="*/ 634816 w 727709"/>
                <a:gd name="T89" fmla="*/ 124017 h 738504"/>
                <a:gd name="T90" fmla="*/ 571439 w 727709"/>
                <a:gd name="T91" fmla="*/ 66697 h 7385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27709" h="738504" extrusionOk="0">
                  <a:moveTo>
                    <a:pt x="363381" y="0"/>
                  </a:moveTo>
                  <a:lnTo>
                    <a:pt x="317819" y="2870"/>
                  </a:lnTo>
                  <a:lnTo>
                    <a:pt x="273941" y="11251"/>
                  </a:lnTo>
                  <a:lnTo>
                    <a:pt x="232087" y="24800"/>
                  </a:lnTo>
                  <a:lnTo>
                    <a:pt x="192598" y="43173"/>
                  </a:lnTo>
                  <a:lnTo>
                    <a:pt x="155818" y="66027"/>
                  </a:lnTo>
                  <a:lnTo>
                    <a:pt x="122086" y="93019"/>
                  </a:lnTo>
                  <a:lnTo>
                    <a:pt x="91744" y="123804"/>
                  </a:lnTo>
                  <a:lnTo>
                    <a:pt x="65133" y="158040"/>
                  </a:lnTo>
                  <a:lnTo>
                    <a:pt x="42595" y="195384"/>
                  </a:lnTo>
                  <a:lnTo>
                    <a:pt x="24472" y="235491"/>
                  </a:lnTo>
                  <a:lnTo>
                    <a:pt x="11104" y="278018"/>
                  </a:lnTo>
                  <a:lnTo>
                    <a:pt x="2832" y="322622"/>
                  </a:lnTo>
                  <a:lnTo>
                    <a:pt x="0" y="368960"/>
                  </a:lnTo>
                  <a:lnTo>
                    <a:pt x="2832" y="415221"/>
                  </a:lnTo>
                  <a:lnTo>
                    <a:pt x="11104" y="459773"/>
                  </a:lnTo>
                  <a:lnTo>
                    <a:pt x="24472" y="502270"/>
                  </a:lnTo>
                  <a:lnTo>
                    <a:pt x="42595" y="542364"/>
                  </a:lnTo>
                  <a:lnTo>
                    <a:pt x="65133" y="579710"/>
                  </a:lnTo>
                  <a:lnTo>
                    <a:pt x="91744" y="613960"/>
                  </a:lnTo>
                  <a:lnTo>
                    <a:pt x="122086" y="644767"/>
                  </a:lnTo>
                  <a:lnTo>
                    <a:pt x="155818" y="671787"/>
                  </a:lnTo>
                  <a:lnTo>
                    <a:pt x="192598" y="694670"/>
                  </a:lnTo>
                  <a:lnTo>
                    <a:pt x="232087" y="713072"/>
                  </a:lnTo>
                  <a:lnTo>
                    <a:pt x="273941" y="726646"/>
                  </a:lnTo>
                  <a:lnTo>
                    <a:pt x="317819" y="735044"/>
                  </a:lnTo>
                  <a:lnTo>
                    <a:pt x="363381" y="737920"/>
                  </a:lnTo>
                  <a:lnTo>
                    <a:pt x="390058" y="736966"/>
                  </a:lnTo>
                  <a:lnTo>
                    <a:pt x="416189" y="734102"/>
                  </a:lnTo>
                  <a:lnTo>
                    <a:pt x="441665" y="729328"/>
                  </a:lnTo>
                  <a:lnTo>
                    <a:pt x="466377" y="722641"/>
                  </a:lnTo>
                  <a:lnTo>
                    <a:pt x="466377" y="670936"/>
                  </a:lnTo>
                  <a:lnTo>
                    <a:pt x="363381" y="670936"/>
                  </a:lnTo>
                  <a:lnTo>
                    <a:pt x="313944" y="666797"/>
                  </a:lnTo>
                  <a:lnTo>
                    <a:pt x="267139" y="654821"/>
                  </a:lnTo>
                  <a:lnTo>
                    <a:pt x="223626" y="635672"/>
                  </a:lnTo>
                  <a:lnTo>
                    <a:pt x="184066" y="610015"/>
                  </a:lnTo>
                  <a:lnTo>
                    <a:pt x="149119" y="578514"/>
                  </a:lnTo>
                  <a:lnTo>
                    <a:pt x="119445" y="541832"/>
                  </a:lnTo>
                  <a:lnTo>
                    <a:pt x="95705" y="500635"/>
                  </a:lnTo>
                  <a:lnTo>
                    <a:pt x="78559" y="455585"/>
                  </a:lnTo>
                  <a:lnTo>
                    <a:pt x="68668" y="407346"/>
                  </a:lnTo>
                  <a:lnTo>
                    <a:pt x="725230" y="407346"/>
                  </a:lnTo>
                  <a:lnTo>
                    <a:pt x="726018" y="398046"/>
                  </a:lnTo>
                  <a:lnTo>
                    <a:pt x="726624" y="388450"/>
                  </a:lnTo>
                  <a:lnTo>
                    <a:pt x="727014" y="378706"/>
                  </a:lnTo>
                  <a:lnTo>
                    <a:pt x="727152" y="368960"/>
                  </a:lnTo>
                  <a:lnTo>
                    <a:pt x="725332" y="339193"/>
                  </a:lnTo>
                  <a:lnTo>
                    <a:pt x="67512" y="339193"/>
                  </a:lnTo>
                  <a:lnTo>
                    <a:pt x="76440" y="289511"/>
                  </a:lnTo>
                  <a:lnTo>
                    <a:pt x="92985" y="243028"/>
                  </a:lnTo>
                  <a:lnTo>
                    <a:pt x="116447" y="200453"/>
                  </a:lnTo>
                  <a:lnTo>
                    <a:pt x="146128" y="162490"/>
                  </a:lnTo>
                  <a:lnTo>
                    <a:pt x="181331" y="129846"/>
                  </a:lnTo>
                  <a:lnTo>
                    <a:pt x="221355" y="103227"/>
                  </a:lnTo>
                  <a:lnTo>
                    <a:pt x="265504" y="83339"/>
                  </a:lnTo>
                  <a:lnTo>
                    <a:pt x="313079" y="70889"/>
                  </a:lnTo>
                  <a:lnTo>
                    <a:pt x="363381" y="66582"/>
                  </a:lnTo>
                  <a:lnTo>
                    <a:pt x="571937" y="66582"/>
                  </a:lnTo>
                  <a:lnTo>
                    <a:pt x="571243" y="66027"/>
                  </a:lnTo>
                  <a:lnTo>
                    <a:pt x="534424" y="43173"/>
                  </a:lnTo>
                  <a:lnTo>
                    <a:pt x="494888" y="24800"/>
                  </a:lnTo>
                  <a:lnTo>
                    <a:pt x="452975" y="11251"/>
                  </a:lnTo>
                  <a:lnTo>
                    <a:pt x="409026" y="2870"/>
                  </a:lnTo>
                  <a:lnTo>
                    <a:pt x="363381" y="0"/>
                  </a:lnTo>
                  <a:close/>
                </a:path>
                <a:path w="727709" h="738504" extrusionOk="0">
                  <a:moveTo>
                    <a:pt x="466377" y="652139"/>
                  </a:moveTo>
                  <a:lnTo>
                    <a:pt x="441877" y="660197"/>
                  </a:lnTo>
                  <a:lnTo>
                    <a:pt x="416472" y="666089"/>
                  </a:lnTo>
                  <a:lnTo>
                    <a:pt x="390270" y="669706"/>
                  </a:lnTo>
                  <a:lnTo>
                    <a:pt x="363381" y="670936"/>
                  </a:lnTo>
                  <a:lnTo>
                    <a:pt x="466377" y="670936"/>
                  </a:lnTo>
                  <a:lnTo>
                    <a:pt x="466377" y="652139"/>
                  </a:lnTo>
                  <a:close/>
                </a:path>
                <a:path w="727709" h="738504" extrusionOk="0">
                  <a:moveTo>
                    <a:pt x="571937" y="66582"/>
                  </a:moveTo>
                  <a:lnTo>
                    <a:pt x="363381" y="66582"/>
                  </a:lnTo>
                  <a:lnTo>
                    <a:pt x="408870" y="70080"/>
                  </a:lnTo>
                  <a:lnTo>
                    <a:pt x="452186" y="80232"/>
                  </a:lnTo>
                  <a:lnTo>
                    <a:pt x="492822" y="96522"/>
                  </a:lnTo>
                  <a:lnTo>
                    <a:pt x="530270" y="118436"/>
                  </a:lnTo>
                  <a:lnTo>
                    <a:pt x="564025" y="145459"/>
                  </a:lnTo>
                  <a:lnTo>
                    <a:pt x="593578" y="177076"/>
                  </a:lnTo>
                  <a:lnTo>
                    <a:pt x="618423" y="212773"/>
                  </a:lnTo>
                  <a:lnTo>
                    <a:pt x="638053" y="252035"/>
                  </a:lnTo>
                  <a:lnTo>
                    <a:pt x="651961" y="294346"/>
                  </a:lnTo>
                  <a:lnTo>
                    <a:pt x="659640" y="339193"/>
                  </a:lnTo>
                  <a:lnTo>
                    <a:pt x="725332" y="339193"/>
                  </a:lnTo>
                  <a:lnTo>
                    <a:pt x="716047" y="278018"/>
                  </a:lnTo>
                  <a:lnTo>
                    <a:pt x="702675" y="235491"/>
                  </a:lnTo>
                  <a:lnTo>
                    <a:pt x="684545" y="195384"/>
                  </a:lnTo>
                  <a:lnTo>
                    <a:pt x="661996" y="158040"/>
                  </a:lnTo>
                  <a:lnTo>
                    <a:pt x="635370" y="123804"/>
                  </a:lnTo>
                  <a:lnTo>
                    <a:pt x="605005" y="93019"/>
                  </a:lnTo>
                  <a:lnTo>
                    <a:pt x="571937" y="66582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</p:spPr>
          <p:txBody>
            <a:bodyPr lIns="0" tIns="0" rIns="0" bIns="0"/>
            <a:lstStyle/>
            <a:p>
              <a:pPr>
                <a:defRPr/>
              </a:pPr>
              <a:endParaRPr lang="en-IE"/>
            </a:p>
          </p:txBody>
        </p:sp>
      </p:grpSp>
      <p:grpSp>
        <p:nvGrpSpPr>
          <p:cNvPr id="47" name="Group 57"/>
          <p:cNvGrpSpPr/>
          <p:nvPr userDrawn="1"/>
        </p:nvGrpSpPr>
        <p:grpSpPr bwMode="auto">
          <a:xfrm>
            <a:off x="365144" y="4619308"/>
            <a:ext cx="2049876" cy="196305"/>
            <a:chOff x="319595" y="4448033"/>
            <a:chExt cx="3838387" cy="367579"/>
          </a:xfrm>
        </p:grpSpPr>
        <p:pic>
          <p:nvPicPr>
            <p:cNvPr id="48" name="Picture 34"/>
            <p:cNvPicPr>
              <a:picLocks noChangeAspect="1" noChangeArrowheads="1"/>
            </p:cNvPicPr>
            <p:nvPr userDrawn="1"/>
          </p:nvPicPr>
          <p:blipFill>
            <a:blip r:embed="rId11"/>
            <a:stretch/>
          </p:blipFill>
          <p:spPr bwMode="auto">
            <a:xfrm>
              <a:off x="1806240" y="4448033"/>
              <a:ext cx="2351742" cy="3675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" name="Picture 36"/>
            <p:cNvPicPr>
              <a:picLocks noChangeAspect="1" noChangeArrowheads="1"/>
            </p:cNvPicPr>
            <p:nvPr userDrawn="1"/>
          </p:nvPicPr>
          <p:blipFill>
            <a:blip r:embed="rId12"/>
            <a:stretch/>
          </p:blipFill>
          <p:spPr bwMode="auto">
            <a:xfrm>
              <a:off x="319595" y="4536560"/>
              <a:ext cx="1197041" cy="279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0" name="Title 11"/>
          <p:cNvSpPr>
            <a:spLocks noGrp="1"/>
          </p:cNvSpPr>
          <p:nvPr>
            <p:ph type="title" hasCustomPrompt="1"/>
          </p:nvPr>
        </p:nvSpPr>
        <p:spPr bwMode="auto">
          <a:xfrm>
            <a:off x="319595" y="2309003"/>
            <a:ext cx="4466707" cy="993775"/>
          </a:xfrm>
        </p:spPr>
        <p:txBody>
          <a:bodyPr>
            <a:normAutofit/>
          </a:bodyPr>
          <a:lstStyle>
            <a:lvl1pPr algn="ctr">
              <a:defRPr sz="2800"/>
            </a:lvl1pPr>
          </a:lstStyle>
          <a:p>
            <a:pPr>
              <a:defRPr/>
            </a:pPr>
            <a:r>
              <a:rPr lang="en-US"/>
              <a:t>Click to add title</a:t>
            </a:r>
            <a:endParaRPr lang="en-IE"/>
          </a:p>
        </p:txBody>
      </p:sp>
      <p:grpSp>
        <p:nvGrpSpPr>
          <p:cNvPr id="51" name="Group 58"/>
          <p:cNvGrpSpPr/>
          <p:nvPr userDrawn="1"/>
        </p:nvGrpSpPr>
        <p:grpSpPr bwMode="auto">
          <a:xfrm>
            <a:off x="5072970" y="0"/>
            <a:ext cx="4080348" cy="5143029"/>
            <a:chOff x="11131550" y="0"/>
            <a:chExt cx="8972550" cy="11309350"/>
          </a:xfrm>
        </p:grpSpPr>
        <p:sp>
          <p:nvSpPr>
            <p:cNvPr id="52" name="bk object 16"/>
            <p:cNvSpPr>
              <a:spLocks noChangeArrowheads="1"/>
            </p:cNvSpPr>
            <p:nvPr userDrawn="1"/>
          </p:nvSpPr>
          <p:spPr bwMode="auto">
            <a:xfrm>
              <a:off x="16435388" y="0"/>
              <a:ext cx="3668712" cy="3895725"/>
            </a:xfrm>
            <a:prstGeom prst="rect">
              <a:avLst/>
            </a:prstGeom>
            <a:blipFill>
              <a:blip r:embed="rId13"/>
              <a:stretch/>
            </a:blipFill>
            <a:ln>
              <a:noFill/>
            </a:ln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Calibri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Calibri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Calibri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Calibri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53" name="bk object 17"/>
            <p:cNvSpPr>
              <a:spLocks noChangeArrowheads="1"/>
            </p:cNvSpPr>
            <p:nvPr userDrawn="1"/>
          </p:nvSpPr>
          <p:spPr bwMode="auto">
            <a:xfrm>
              <a:off x="16435388" y="4085986"/>
              <a:ext cx="3668712" cy="4249974"/>
            </a:xfrm>
            <a:prstGeom prst="rect">
              <a:avLst/>
            </a:prstGeom>
            <a:blipFill>
              <a:blip r:embed="rId14"/>
              <a:stretch/>
            </a:blipFill>
            <a:ln>
              <a:noFill/>
            </a:ln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Calibri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Calibri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Calibri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Calibri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54" name="bk object 18"/>
            <p:cNvSpPr>
              <a:spLocks noChangeArrowheads="1"/>
            </p:cNvSpPr>
            <p:nvPr userDrawn="1"/>
          </p:nvSpPr>
          <p:spPr bwMode="auto">
            <a:xfrm>
              <a:off x="11131550" y="0"/>
              <a:ext cx="5153024" cy="5757863"/>
            </a:xfrm>
            <a:prstGeom prst="rect">
              <a:avLst/>
            </a:prstGeom>
            <a:blipFill>
              <a:blip r:embed="rId15"/>
              <a:stretch/>
            </a:blipFill>
            <a:ln>
              <a:noFill/>
            </a:ln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Calibri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Calibri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Calibri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Calibri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55" name="bk object 19"/>
            <p:cNvSpPr>
              <a:spLocks noChangeArrowheads="1"/>
            </p:cNvSpPr>
            <p:nvPr userDrawn="1"/>
          </p:nvSpPr>
          <p:spPr bwMode="auto">
            <a:xfrm>
              <a:off x="16384588" y="8518525"/>
              <a:ext cx="3719512" cy="2789238"/>
            </a:xfrm>
            <a:prstGeom prst="rect">
              <a:avLst/>
            </a:prstGeom>
            <a:blipFill>
              <a:blip r:embed="rId16"/>
              <a:stretch/>
            </a:blipFill>
            <a:ln>
              <a:noFill/>
            </a:ln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Calibri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Calibri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Calibri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Calibri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pic>
          <p:nvPicPr>
            <p:cNvPr id="56" name="Picture 35"/>
            <p:cNvPicPr>
              <a:picLocks noChangeAspect="1" noChangeArrowheads="1"/>
            </p:cNvPicPr>
            <p:nvPr userDrawn="1"/>
          </p:nvPicPr>
          <p:blipFill>
            <a:blip r:embed="rId17"/>
            <a:stretch/>
          </p:blipFill>
          <p:spPr bwMode="auto">
            <a:xfrm>
              <a:off x="11188700" y="5959475"/>
              <a:ext cx="5035550" cy="53498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+ 1 column" preserve="1" userDrawn="1">
  <p:cSld name="Demeter Title + 1 colum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4" name="Google Shape;15;p3"/>
          <p:cNvCxnSpPr>
            <a:cxnSpLocks/>
          </p:cNvCxnSpPr>
          <p:nvPr userDrawn="1"/>
        </p:nvCxnSpPr>
        <p:spPr bwMode="auto">
          <a:xfrm>
            <a:off x="-6025" y="830429"/>
            <a:ext cx="9150025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Google Shape;29;p5"/>
          <p:cNvSpPr>
            <a:spLocks noGrp="1"/>
          </p:cNvSpPr>
          <p:nvPr>
            <p:ph type="title"/>
          </p:nvPr>
        </p:nvSpPr>
        <p:spPr bwMode="auto">
          <a:xfrm>
            <a:off x="1381250" y="604628"/>
            <a:ext cx="3878400" cy="43560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800" b="1">
                <a:latin typeface="Calibri"/>
                <a:ea typeface="Calibri"/>
                <a:cs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6" name="Oval 46"/>
          <p:cNvSpPr/>
          <p:nvPr userDrawn="1"/>
        </p:nvSpPr>
        <p:spPr bwMode="auto">
          <a:xfrm>
            <a:off x="754718" y="545029"/>
            <a:ext cx="554798" cy="55479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00">
                <a:solidFill>
                  <a:schemeClr val="tx1"/>
                </a:solidFill>
              </a:rPr>
              <a:t>Place Pilot icon</a:t>
            </a:r>
            <a:endParaRPr lang="en-IE" sz="600">
              <a:solidFill>
                <a:schemeClr val="tx1"/>
              </a:solidFill>
            </a:endParaRPr>
          </a:p>
        </p:txBody>
      </p:sp>
      <p:grpSp>
        <p:nvGrpSpPr>
          <p:cNvPr id="7" name="Group 16"/>
          <p:cNvGrpSpPr/>
          <p:nvPr userDrawn="1"/>
        </p:nvGrpSpPr>
        <p:grpSpPr bwMode="auto">
          <a:xfrm>
            <a:off x="7537141" y="4690989"/>
            <a:ext cx="1372953" cy="229553"/>
            <a:chOff x="1154546" y="3432698"/>
            <a:chExt cx="2916485" cy="487627"/>
          </a:xfrm>
        </p:grpSpPr>
        <p:grpSp>
          <p:nvGrpSpPr>
            <p:cNvPr id="8" name="Group 17"/>
            <p:cNvGrpSpPr/>
            <p:nvPr userDrawn="1"/>
          </p:nvGrpSpPr>
          <p:grpSpPr bwMode="auto">
            <a:xfrm>
              <a:off x="1154546" y="3432698"/>
              <a:ext cx="486638" cy="487627"/>
              <a:chOff x="3309937" y="6340475"/>
              <a:chExt cx="781050" cy="782638"/>
            </a:xfrm>
          </p:grpSpPr>
          <p:sp>
            <p:nvSpPr>
              <p:cNvPr id="9" name="object 4"/>
              <p:cNvSpPr/>
              <p:nvPr/>
            </p:nvSpPr>
            <p:spPr bwMode="auto">
              <a:xfrm>
                <a:off x="3309937" y="6340475"/>
                <a:ext cx="781050" cy="782638"/>
              </a:xfrm>
              <a:custGeom>
                <a:avLst/>
                <a:gdLst>
                  <a:gd name="T0" fmla="*/ 390519 w 781685"/>
                  <a:gd name="T1" fmla="*/ 0 h 781684"/>
                  <a:gd name="T2" fmla="*/ 341532 w 781685"/>
                  <a:gd name="T3" fmla="*/ 3049 h 781684"/>
                  <a:gd name="T4" fmla="*/ 294362 w 781685"/>
                  <a:gd name="T5" fmla="*/ 11951 h 781684"/>
                  <a:gd name="T6" fmla="*/ 249373 w 781685"/>
                  <a:gd name="T7" fmla="*/ 26339 h 781684"/>
                  <a:gd name="T8" fmla="*/ 206933 w 781685"/>
                  <a:gd name="T9" fmla="*/ 45848 h 781684"/>
                  <a:gd name="T10" fmla="*/ 167406 w 781685"/>
                  <a:gd name="T11" fmla="*/ 70109 h 781684"/>
                  <a:gd name="T12" fmla="*/ 131158 w 781685"/>
                  <a:gd name="T13" fmla="*/ 98757 h 781684"/>
                  <a:gd name="T14" fmla="*/ 98557 w 781685"/>
                  <a:gd name="T15" fmla="*/ 131425 h 781684"/>
                  <a:gd name="T16" fmla="*/ 69967 w 781685"/>
                  <a:gd name="T17" fmla="*/ 167746 h 781684"/>
                  <a:gd name="T18" fmla="*/ 45755 w 781685"/>
                  <a:gd name="T19" fmla="*/ 207354 h 781684"/>
                  <a:gd name="T20" fmla="*/ 26286 w 781685"/>
                  <a:gd name="T21" fmla="*/ 249881 h 781684"/>
                  <a:gd name="T22" fmla="*/ 11926 w 781685"/>
                  <a:gd name="T23" fmla="*/ 294961 h 781684"/>
                  <a:gd name="T24" fmla="*/ 3043 w 781685"/>
                  <a:gd name="T25" fmla="*/ 342227 h 781684"/>
                  <a:gd name="T26" fmla="*/ 0 w 781685"/>
                  <a:gd name="T27" fmla="*/ 391313 h 781684"/>
                  <a:gd name="T28" fmla="*/ 3043 w 781685"/>
                  <a:gd name="T29" fmla="*/ 440399 h 781684"/>
                  <a:gd name="T30" fmla="*/ 11926 w 781685"/>
                  <a:gd name="T31" fmla="*/ 487665 h 781684"/>
                  <a:gd name="T32" fmla="*/ 26286 w 781685"/>
                  <a:gd name="T33" fmla="*/ 532745 h 781684"/>
                  <a:gd name="T34" fmla="*/ 45755 w 781685"/>
                  <a:gd name="T35" fmla="*/ 575272 h 781684"/>
                  <a:gd name="T36" fmla="*/ 69967 w 781685"/>
                  <a:gd name="T37" fmla="*/ 614880 h 781684"/>
                  <a:gd name="T38" fmla="*/ 98557 w 781685"/>
                  <a:gd name="T39" fmla="*/ 651201 h 781684"/>
                  <a:gd name="T40" fmla="*/ 131158 w 781685"/>
                  <a:gd name="T41" fmla="*/ 683869 h 781684"/>
                  <a:gd name="T42" fmla="*/ 167406 w 781685"/>
                  <a:gd name="T43" fmla="*/ 712517 h 781684"/>
                  <a:gd name="T44" fmla="*/ 206933 w 781685"/>
                  <a:gd name="T45" fmla="*/ 736778 h 781684"/>
                  <a:gd name="T46" fmla="*/ 249373 w 781685"/>
                  <a:gd name="T47" fmla="*/ 756287 h 781684"/>
                  <a:gd name="T48" fmla="*/ 294362 w 781685"/>
                  <a:gd name="T49" fmla="*/ 770675 h 781684"/>
                  <a:gd name="T50" fmla="*/ 341532 w 781685"/>
                  <a:gd name="T51" fmla="*/ 779577 h 781684"/>
                  <a:gd name="T52" fmla="*/ 390519 w 781685"/>
                  <a:gd name="T53" fmla="*/ 782626 h 781684"/>
                  <a:gd name="T54" fmla="*/ 439505 w 781685"/>
                  <a:gd name="T55" fmla="*/ 779577 h 781684"/>
                  <a:gd name="T56" fmla="*/ 486675 w 781685"/>
                  <a:gd name="T57" fmla="*/ 770675 h 781684"/>
                  <a:gd name="T58" fmla="*/ 531664 w 781685"/>
                  <a:gd name="T59" fmla="*/ 756287 h 781684"/>
                  <a:gd name="T60" fmla="*/ 574104 w 781685"/>
                  <a:gd name="T61" fmla="*/ 736778 h 781684"/>
                  <a:gd name="T62" fmla="*/ 613631 w 781685"/>
                  <a:gd name="T63" fmla="*/ 712517 h 781684"/>
                  <a:gd name="T64" fmla="*/ 649879 w 781685"/>
                  <a:gd name="T65" fmla="*/ 683869 h 781684"/>
                  <a:gd name="T66" fmla="*/ 682480 w 781685"/>
                  <a:gd name="T67" fmla="*/ 651201 h 781684"/>
                  <a:gd name="T68" fmla="*/ 711070 w 781685"/>
                  <a:gd name="T69" fmla="*/ 614880 h 781684"/>
                  <a:gd name="T70" fmla="*/ 735282 w 781685"/>
                  <a:gd name="T71" fmla="*/ 575272 h 781684"/>
                  <a:gd name="T72" fmla="*/ 754751 w 781685"/>
                  <a:gd name="T73" fmla="*/ 532745 h 781684"/>
                  <a:gd name="T74" fmla="*/ 769111 w 781685"/>
                  <a:gd name="T75" fmla="*/ 487665 h 781684"/>
                  <a:gd name="T76" fmla="*/ 777994 w 781685"/>
                  <a:gd name="T77" fmla="*/ 440399 h 781684"/>
                  <a:gd name="T78" fmla="*/ 781037 w 781685"/>
                  <a:gd name="T79" fmla="*/ 391313 h 781684"/>
                  <a:gd name="T80" fmla="*/ 777994 w 781685"/>
                  <a:gd name="T81" fmla="*/ 342227 h 781684"/>
                  <a:gd name="T82" fmla="*/ 769111 w 781685"/>
                  <a:gd name="T83" fmla="*/ 294961 h 781684"/>
                  <a:gd name="T84" fmla="*/ 754751 w 781685"/>
                  <a:gd name="T85" fmla="*/ 249881 h 781684"/>
                  <a:gd name="T86" fmla="*/ 735282 w 781685"/>
                  <a:gd name="T87" fmla="*/ 207354 h 781684"/>
                  <a:gd name="T88" fmla="*/ 711070 w 781685"/>
                  <a:gd name="T89" fmla="*/ 167746 h 781684"/>
                  <a:gd name="T90" fmla="*/ 682480 w 781685"/>
                  <a:gd name="T91" fmla="*/ 131425 h 781684"/>
                  <a:gd name="T92" fmla="*/ 649879 w 781685"/>
                  <a:gd name="T93" fmla="*/ 98757 h 781684"/>
                  <a:gd name="T94" fmla="*/ 613631 w 781685"/>
                  <a:gd name="T95" fmla="*/ 70109 h 781684"/>
                  <a:gd name="T96" fmla="*/ 574104 w 781685"/>
                  <a:gd name="T97" fmla="*/ 45848 h 781684"/>
                  <a:gd name="T98" fmla="*/ 531664 w 781685"/>
                  <a:gd name="T99" fmla="*/ 26339 h 781684"/>
                  <a:gd name="T100" fmla="*/ 486675 w 781685"/>
                  <a:gd name="T101" fmla="*/ 11951 h 781684"/>
                  <a:gd name="T102" fmla="*/ 439505 w 781685"/>
                  <a:gd name="T103" fmla="*/ 3049 h 781684"/>
                  <a:gd name="T104" fmla="*/ 390519 w 781685"/>
                  <a:gd name="T105" fmla="*/ 0 h 7816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81685" h="781684" extrusionOk="0">
                    <a:moveTo>
                      <a:pt x="390836" y="0"/>
                    </a:moveTo>
                    <a:lnTo>
                      <a:pt x="341810" y="3045"/>
                    </a:lnTo>
                    <a:lnTo>
                      <a:pt x="294601" y="11936"/>
                    </a:lnTo>
                    <a:lnTo>
                      <a:pt x="249576" y="26307"/>
                    </a:lnTo>
                    <a:lnTo>
                      <a:pt x="207101" y="45792"/>
                    </a:lnTo>
                    <a:lnTo>
                      <a:pt x="167542" y="70024"/>
                    </a:lnTo>
                    <a:lnTo>
                      <a:pt x="131265" y="98637"/>
                    </a:lnTo>
                    <a:lnTo>
                      <a:pt x="98637" y="131265"/>
                    </a:lnTo>
                    <a:lnTo>
                      <a:pt x="70024" y="167542"/>
                    </a:lnTo>
                    <a:lnTo>
                      <a:pt x="45792" y="207101"/>
                    </a:lnTo>
                    <a:lnTo>
                      <a:pt x="26307" y="249576"/>
                    </a:lnTo>
                    <a:lnTo>
                      <a:pt x="11936" y="294601"/>
                    </a:lnTo>
                    <a:lnTo>
                      <a:pt x="3045" y="341810"/>
                    </a:lnTo>
                    <a:lnTo>
                      <a:pt x="0" y="390836"/>
                    </a:lnTo>
                    <a:lnTo>
                      <a:pt x="3045" y="439862"/>
                    </a:lnTo>
                    <a:lnTo>
                      <a:pt x="11936" y="487071"/>
                    </a:lnTo>
                    <a:lnTo>
                      <a:pt x="26307" y="532096"/>
                    </a:lnTo>
                    <a:lnTo>
                      <a:pt x="45792" y="574571"/>
                    </a:lnTo>
                    <a:lnTo>
                      <a:pt x="70024" y="614130"/>
                    </a:lnTo>
                    <a:lnTo>
                      <a:pt x="98637" y="650407"/>
                    </a:lnTo>
                    <a:lnTo>
                      <a:pt x="131265" y="683035"/>
                    </a:lnTo>
                    <a:lnTo>
                      <a:pt x="167542" y="711648"/>
                    </a:lnTo>
                    <a:lnTo>
                      <a:pt x="207101" y="735880"/>
                    </a:lnTo>
                    <a:lnTo>
                      <a:pt x="249576" y="755365"/>
                    </a:lnTo>
                    <a:lnTo>
                      <a:pt x="294601" y="769736"/>
                    </a:lnTo>
                    <a:lnTo>
                      <a:pt x="341810" y="778627"/>
                    </a:lnTo>
                    <a:lnTo>
                      <a:pt x="390836" y="781672"/>
                    </a:lnTo>
                    <a:lnTo>
                      <a:pt x="439862" y="778627"/>
                    </a:lnTo>
                    <a:lnTo>
                      <a:pt x="487071" y="769736"/>
                    </a:lnTo>
                    <a:lnTo>
                      <a:pt x="532096" y="755365"/>
                    </a:lnTo>
                    <a:lnTo>
                      <a:pt x="574571" y="735880"/>
                    </a:lnTo>
                    <a:lnTo>
                      <a:pt x="614130" y="711648"/>
                    </a:lnTo>
                    <a:lnTo>
                      <a:pt x="650407" y="683035"/>
                    </a:lnTo>
                    <a:lnTo>
                      <a:pt x="683035" y="650407"/>
                    </a:lnTo>
                    <a:lnTo>
                      <a:pt x="711648" y="614130"/>
                    </a:lnTo>
                    <a:lnTo>
                      <a:pt x="735880" y="574571"/>
                    </a:lnTo>
                    <a:lnTo>
                      <a:pt x="755365" y="532096"/>
                    </a:lnTo>
                    <a:lnTo>
                      <a:pt x="769736" y="487071"/>
                    </a:lnTo>
                    <a:lnTo>
                      <a:pt x="778627" y="439862"/>
                    </a:lnTo>
                    <a:lnTo>
                      <a:pt x="781672" y="390836"/>
                    </a:lnTo>
                    <a:lnTo>
                      <a:pt x="778627" y="341810"/>
                    </a:lnTo>
                    <a:lnTo>
                      <a:pt x="769736" y="294601"/>
                    </a:lnTo>
                    <a:lnTo>
                      <a:pt x="755365" y="249576"/>
                    </a:lnTo>
                    <a:lnTo>
                      <a:pt x="735880" y="207101"/>
                    </a:lnTo>
                    <a:lnTo>
                      <a:pt x="711648" y="167542"/>
                    </a:lnTo>
                    <a:lnTo>
                      <a:pt x="683035" y="131265"/>
                    </a:lnTo>
                    <a:lnTo>
                      <a:pt x="650407" y="98637"/>
                    </a:lnTo>
                    <a:lnTo>
                      <a:pt x="614130" y="70024"/>
                    </a:lnTo>
                    <a:lnTo>
                      <a:pt x="574571" y="45792"/>
                    </a:lnTo>
                    <a:lnTo>
                      <a:pt x="532096" y="26307"/>
                    </a:lnTo>
                    <a:lnTo>
                      <a:pt x="487071" y="11936"/>
                    </a:lnTo>
                    <a:lnTo>
                      <a:pt x="439862" y="3045"/>
                    </a:lnTo>
                    <a:lnTo>
                      <a:pt x="390836" y="0"/>
                    </a:lnTo>
                    <a:close/>
                  </a:path>
                </a:pathLst>
              </a:custGeom>
              <a:solidFill>
                <a:srgbClr val="E1B027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10" name="object 9"/>
              <p:cNvSpPr/>
              <p:nvPr/>
            </p:nvSpPr>
            <p:spPr bwMode="auto">
              <a:xfrm>
                <a:off x="3573463" y="6499225"/>
                <a:ext cx="355600" cy="506413"/>
              </a:xfrm>
              <a:custGeom>
                <a:avLst/>
                <a:gdLst>
                  <a:gd name="T0" fmla="*/ 0 w 354329"/>
                  <a:gd name="T1" fmla="*/ 389961 h 506729"/>
                  <a:gd name="T2" fmla="*/ 17814 w 354329"/>
                  <a:gd name="T3" fmla="*/ 418452 h 506729"/>
                  <a:gd name="T4" fmla="*/ 100486 w 354329"/>
                  <a:gd name="T5" fmla="*/ 492206 h 506729"/>
                  <a:gd name="T6" fmla="*/ 209026 w 354329"/>
                  <a:gd name="T7" fmla="*/ 502102 h 506729"/>
                  <a:gd name="T8" fmla="*/ 274289 w 354329"/>
                  <a:gd name="T9" fmla="*/ 474520 h 506729"/>
                  <a:gd name="T10" fmla="*/ 172254 w 354329"/>
                  <a:gd name="T11" fmla="*/ 470089 h 506729"/>
                  <a:gd name="T12" fmla="*/ 89926 w 354329"/>
                  <a:gd name="T13" fmla="*/ 445147 h 506729"/>
                  <a:gd name="T14" fmla="*/ 47808 w 354329"/>
                  <a:gd name="T15" fmla="*/ 399918 h 506729"/>
                  <a:gd name="T16" fmla="*/ 215018 w 354329"/>
                  <a:gd name="T17" fmla="*/ 49371 h 506729"/>
                  <a:gd name="T18" fmla="*/ 176409 w 354329"/>
                  <a:gd name="T19" fmla="*/ 55278 h 506729"/>
                  <a:gd name="T20" fmla="*/ 184974 w 354329"/>
                  <a:gd name="T21" fmla="*/ 68127 h 506729"/>
                  <a:gd name="T22" fmla="*/ 217096 w 354329"/>
                  <a:gd name="T23" fmla="*/ 115968 h 506729"/>
                  <a:gd name="T24" fmla="*/ 273813 w 354329"/>
                  <a:gd name="T25" fmla="*/ 206455 h 506729"/>
                  <a:gd name="T26" fmla="*/ 313270 w 354329"/>
                  <a:gd name="T27" fmla="*/ 290531 h 506729"/>
                  <a:gd name="T28" fmla="*/ 316293 w 354329"/>
                  <a:gd name="T29" fmla="*/ 353231 h 506729"/>
                  <a:gd name="T30" fmla="*/ 254571 w 354329"/>
                  <a:gd name="T31" fmla="*/ 445439 h 506729"/>
                  <a:gd name="T32" fmla="*/ 172254 w 354329"/>
                  <a:gd name="T33" fmla="*/ 470089 h 506729"/>
                  <a:gd name="T34" fmla="*/ 323742 w 354329"/>
                  <a:gd name="T35" fmla="*/ 425268 h 506729"/>
                  <a:gd name="T36" fmla="*/ 355215 w 354329"/>
                  <a:gd name="T37" fmla="*/ 323671 h 506729"/>
                  <a:gd name="T38" fmla="*/ 332069 w 354329"/>
                  <a:gd name="T39" fmla="*/ 241325 h 506729"/>
                  <a:gd name="T40" fmla="*/ 278702 w 354329"/>
                  <a:gd name="T41" fmla="*/ 145232 h 506729"/>
                  <a:gd name="T42" fmla="*/ 215018 w 354329"/>
                  <a:gd name="T43" fmla="*/ 49371 h 506729"/>
                  <a:gd name="T44" fmla="*/ 168466 w 354329"/>
                  <a:gd name="T45" fmla="*/ 216 h 506729"/>
                  <a:gd name="T46" fmla="*/ 157083 w 354329"/>
                  <a:gd name="T47" fmla="*/ 8133 h 506729"/>
                  <a:gd name="T48" fmla="*/ 132075 w 354329"/>
                  <a:gd name="T49" fmla="*/ 46378 h 506729"/>
                  <a:gd name="T50" fmla="*/ 104778 w 354329"/>
                  <a:gd name="T51" fmla="*/ 86892 h 506729"/>
                  <a:gd name="T52" fmla="*/ 159536 w 354329"/>
                  <a:gd name="T53" fmla="*/ 68127 h 506729"/>
                  <a:gd name="T54" fmla="*/ 168106 w 354329"/>
                  <a:gd name="T55" fmla="*/ 55278 h 506729"/>
                  <a:gd name="T56" fmla="*/ 215018 w 354329"/>
                  <a:gd name="T57" fmla="*/ 49371 h 506729"/>
                  <a:gd name="T58" fmla="*/ 187437 w 354329"/>
                  <a:gd name="T59" fmla="*/ 8133 h 506729"/>
                  <a:gd name="T60" fmla="*/ 184007 w 354329"/>
                  <a:gd name="T61" fmla="*/ 4002 h 506729"/>
                  <a:gd name="T62" fmla="*/ 175333 w 354329"/>
                  <a:gd name="T63" fmla="*/ 0 h 50672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54329" h="506729" extrusionOk="0">
                    <a:moveTo>
                      <a:pt x="42381" y="389123"/>
                    </a:moveTo>
                    <a:lnTo>
                      <a:pt x="0" y="390204"/>
                    </a:lnTo>
                    <a:lnTo>
                      <a:pt x="7234" y="401873"/>
                    </a:lnTo>
                    <a:lnTo>
                      <a:pt x="17750" y="418713"/>
                    </a:lnTo>
                    <a:lnTo>
                      <a:pt x="42997" y="453193"/>
                    </a:lnTo>
                    <a:lnTo>
                      <a:pt x="100127" y="492513"/>
                    </a:lnTo>
                    <a:lnTo>
                      <a:pt x="171638" y="506154"/>
                    </a:lnTo>
                    <a:lnTo>
                      <a:pt x="208279" y="502415"/>
                    </a:lnTo>
                    <a:lnTo>
                      <a:pt x="242408" y="491711"/>
                    </a:lnTo>
                    <a:lnTo>
                      <a:pt x="273309" y="474816"/>
                    </a:lnTo>
                    <a:lnTo>
                      <a:pt x="278666" y="470382"/>
                    </a:lnTo>
                    <a:lnTo>
                      <a:pt x="171638" y="470382"/>
                    </a:lnTo>
                    <a:lnTo>
                      <a:pt x="142064" y="467394"/>
                    </a:lnTo>
                    <a:lnTo>
                      <a:pt x="89605" y="445425"/>
                    </a:lnTo>
                    <a:lnTo>
                      <a:pt x="59567" y="418713"/>
                    </a:lnTo>
                    <a:lnTo>
                      <a:pt x="47637" y="400168"/>
                    </a:lnTo>
                    <a:lnTo>
                      <a:pt x="42381" y="389123"/>
                    </a:lnTo>
                    <a:close/>
                  </a:path>
                  <a:path w="354329" h="506729" extrusionOk="0">
                    <a:moveTo>
                      <a:pt x="214249" y="49402"/>
                    </a:moveTo>
                    <a:lnTo>
                      <a:pt x="171638" y="49402"/>
                    </a:lnTo>
                    <a:lnTo>
                      <a:pt x="175778" y="55312"/>
                    </a:lnTo>
                    <a:lnTo>
                      <a:pt x="179983" y="61612"/>
                    </a:lnTo>
                    <a:lnTo>
                      <a:pt x="184313" y="68170"/>
                    </a:lnTo>
                    <a:lnTo>
                      <a:pt x="188827" y="74859"/>
                    </a:lnTo>
                    <a:lnTo>
                      <a:pt x="216320" y="116040"/>
                    </a:lnTo>
                    <a:lnTo>
                      <a:pt x="245284" y="160815"/>
                    </a:lnTo>
                    <a:lnTo>
                      <a:pt x="272834" y="206584"/>
                    </a:lnTo>
                    <a:lnTo>
                      <a:pt x="296084" y="250750"/>
                    </a:lnTo>
                    <a:lnTo>
                      <a:pt x="312150" y="290712"/>
                    </a:lnTo>
                    <a:lnTo>
                      <a:pt x="318147" y="323873"/>
                    </a:lnTo>
                    <a:lnTo>
                      <a:pt x="315162" y="353451"/>
                    </a:lnTo>
                    <a:lnTo>
                      <a:pt x="293201" y="405897"/>
                    </a:lnTo>
                    <a:lnTo>
                      <a:pt x="253661" y="445717"/>
                    </a:lnTo>
                    <a:lnTo>
                      <a:pt x="201211" y="467491"/>
                    </a:lnTo>
                    <a:lnTo>
                      <a:pt x="171638" y="470382"/>
                    </a:lnTo>
                    <a:lnTo>
                      <a:pt x="278666" y="470382"/>
                    </a:lnTo>
                    <a:lnTo>
                      <a:pt x="322585" y="425533"/>
                    </a:lnTo>
                    <a:lnTo>
                      <a:pt x="350201" y="360510"/>
                    </a:lnTo>
                    <a:lnTo>
                      <a:pt x="353945" y="323873"/>
                    </a:lnTo>
                    <a:lnTo>
                      <a:pt x="347679" y="285655"/>
                    </a:lnTo>
                    <a:lnTo>
                      <a:pt x="330882" y="241476"/>
                    </a:lnTo>
                    <a:lnTo>
                      <a:pt x="306557" y="193858"/>
                    </a:lnTo>
                    <a:lnTo>
                      <a:pt x="277706" y="145323"/>
                    </a:lnTo>
                    <a:lnTo>
                      <a:pt x="247329" y="98396"/>
                    </a:lnTo>
                    <a:lnTo>
                      <a:pt x="214249" y="49402"/>
                    </a:lnTo>
                    <a:close/>
                  </a:path>
                  <a:path w="354329" h="506729" extrusionOk="0">
                    <a:moveTo>
                      <a:pt x="174706" y="0"/>
                    </a:moveTo>
                    <a:lnTo>
                      <a:pt x="167864" y="216"/>
                    </a:lnTo>
                    <a:lnTo>
                      <a:pt x="161542" y="3014"/>
                    </a:lnTo>
                    <a:lnTo>
                      <a:pt x="156522" y="8138"/>
                    </a:lnTo>
                    <a:lnTo>
                      <a:pt x="146410" y="23885"/>
                    </a:lnTo>
                    <a:lnTo>
                      <a:pt x="131603" y="46407"/>
                    </a:lnTo>
                    <a:lnTo>
                      <a:pt x="116225" y="69496"/>
                    </a:lnTo>
                    <a:lnTo>
                      <a:pt x="104403" y="86946"/>
                    </a:lnTo>
                    <a:lnTo>
                      <a:pt x="148481" y="83667"/>
                    </a:lnTo>
                    <a:lnTo>
                      <a:pt x="158966" y="68170"/>
                    </a:lnTo>
                    <a:lnTo>
                      <a:pt x="163301" y="61612"/>
                    </a:lnTo>
                    <a:lnTo>
                      <a:pt x="167505" y="55312"/>
                    </a:lnTo>
                    <a:lnTo>
                      <a:pt x="171638" y="49402"/>
                    </a:lnTo>
                    <a:lnTo>
                      <a:pt x="214249" y="49402"/>
                    </a:lnTo>
                    <a:lnTo>
                      <a:pt x="209896" y="42954"/>
                    </a:lnTo>
                    <a:lnTo>
                      <a:pt x="186767" y="8138"/>
                    </a:lnTo>
                    <a:lnTo>
                      <a:pt x="185410" y="6065"/>
                    </a:lnTo>
                    <a:lnTo>
                      <a:pt x="183349" y="4004"/>
                    </a:lnTo>
                    <a:lnTo>
                      <a:pt x="181288" y="2622"/>
                    </a:lnTo>
                    <a:lnTo>
                      <a:pt x="17470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11" name="object 10"/>
              <p:cNvSpPr>
                <a:spLocks noChangeArrowheads="1"/>
              </p:cNvSpPr>
              <p:nvPr/>
            </p:nvSpPr>
            <p:spPr bwMode="auto">
              <a:xfrm>
                <a:off x="3779838" y="6810375"/>
                <a:ext cx="88900" cy="122238"/>
              </a:xfrm>
              <a:prstGeom prst="rect">
                <a:avLst/>
              </a:prstGeom>
              <a:blipFill>
                <a:blip r:embed="rId2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object 11"/>
              <p:cNvSpPr>
                <a:spLocks noChangeArrowheads="1"/>
              </p:cNvSpPr>
              <p:nvPr/>
            </p:nvSpPr>
            <p:spPr bwMode="auto">
              <a:xfrm>
                <a:off x="3471863" y="6457950"/>
                <a:ext cx="268287" cy="496888"/>
              </a:xfrm>
              <a:prstGeom prst="rect">
                <a:avLst/>
              </a:prstGeom>
              <a:blipFill>
                <a:blip r:embed="rId3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3" name="Group 18"/>
            <p:cNvGrpSpPr/>
            <p:nvPr userDrawn="1"/>
          </p:nvGrpSpPr>
          <p:grpSpPr bwMode="auto">
            <a:xfrm>
              <a:off x="1761514" y="3432698"/>
              <a:ext cx="487627" cy="487627"/>
              <a:chOff x="4279900" y="6340475"/>
              <a:chExt cx="782638" cy="782638"/>
            </a:xfrm>
          </p:grpSpPr>
          <p:sp>
            <p:nvSpPr>
              <p:cNvPr id="14" name="object 5"/>
              <p:cNvSpPr/>
              <p:nvPr/>
            </p:nvSpPr>
            <p:spPr bwMode="auto">
              <a:xfrm>
                <a:off x="4279900" y="6340475"/>
                <a:ext cx="782638" cy="782638"/>
              </a:xfrm>
              <a:custGeom>
                <a:avLst/>
                <a:gdLst>
                  <a:gd name="T0" fmla="*/ 391312 w 781685"/>
                  <a:gd name="T1" fmla="*/ 0 h 781684"/>
                  <a:gd name="T2" fmla="*/ 342227 w 781685"/>
                  <a:gd name="T3" fmla="*/ 3049 h 781684"/>
                  <a:gd name="T4" fmla="*/ 294960 w 781685"/>
                  <a:gd name="T5" fmla="*/ 11951 h 781684"/>
                  <a:gd name="T6" fmla="*/ 249880 w 781685"/>
                  <a:gd name="T7" fmla="*/ 26339 h 781684"/>
                  <a:gd name="T8" fmla="*/ 207353 w 781685"/>
                  <a:gd name="T9" fmla="*/ 45848 h 781684"/>
                  <a:gd name="T10" fmla="*/ 167746 w 781685"/>
                  <a:gd name="T11" fmla="*/ 70109 h 781684"/>
                  <a:gd name="T12" fmla="*/ 131425 w 781685"/>
                  <a:gd name="T13" fmla="*/ 98757 h 781684"/>
                  <a:gd name="T14" fmla="*/ 98757 w 781685"/>
                  <a:gd name="T15" fmla="*/ 131425 h 781684"/>
                  <a:gd name="T16" fmla="*/ 70109 w 781685"/>
                  <a:gd name="T17" fmla="*/ 167746 h 781684"/>
                  <a:gd name="T18" fmla="*/ 45848 w 781685"/>
                  <a:gd name="T19" fmla="*/ 207354 h 781684"/>
                  <a:gd name="T20" fmla="*/ 26339 w 781685"/>
                  <a:gd name="T21" fmla="*/ 249881 h 781684"/>
                  <a:gd name="T22" fmla="*/ 11951 w 781685"/>
                  <a:gd name="T23" fmla="*/ 294961 h 781684"/>
                  <a:gd name="T24" fmla="*/ 3049 w 781685"/>
                  <a:gd name="T25" fmla="*/ 342227 h 781684"/>
                  <a:gd name="T26" fmla="*/ 0 w 781685"/>
                  <a:gd name="T27" fmla="*/ 391313 h 781684"/>
                  <a:gd name="T28" fmla="*/ 3049 w 781685"/>
                  <a:gd name="T29" fmla="*/ 440399 h 781684"/>
                  <a:gd name="T30" fmla="*/ 11951 w 781685"/>
                  <a:gd name="T31" fmla="*/ 487665 h 781684"/>
                  <a:gd name="T32" fmla="*/ 26339 w 781685"/>
                  <a:gd name="T33" fmla="*/ 532745 h 781684"/>
                  <a:gd name="T34" fmla="*/ 45848 w 781685"/>
                  <a:gd name="T35" fmla="*/ 575272 h 781684"/>
                  <a:gd name="T36" fmla="*/ 70109 w 781685"/>
                  <a:gd name="T37" fmla="*/ 614880 h 781684"/>
                  <a:gd name="T38" fmla="*/ 98757 w 781685"/>
                  <a:gd name="T39" fmla="*/ 651201 h 781684"/>
                  <a:gd name="T40" fmla="*/ 131425 w 781685"/>
                  <a:gd name="T41" fmla="*/ 683869 h 781684"/>
                  <a:gd name="T42" fmla="*/ 167746 w 781685"/>
                  <a:gd name="T43" fmla="*/ 712517 h 781684"/>
                  <a:gd name="T44" fmla="*/ 207353 w 781685"/>
                  <a:gd name="T45" fmla="*/ 736778 h 781684"/>
                  <a:gd name="T46" fmla="*/ 249880 w 781685"/>
                  <a:gd name="T47" fmla="*/ 756287 h 781684"/>
                  <a:gd name="T48" fmla="*/ 294960 w 781685"/>
                  <a:gd name="T49" fmla="*/ 770675 h 781684"/>
                  <a:gd name="T50" fmla="*/ 342227 w 781685"/>
                  <a:gd name="T51" fmla="*/ 779577 h 781684"/>
                  <a:gd name="T52" fmla="*/ 391312 w 781685"/>
                  <a:gd name="T53" fmla="*/ 782626 h 781684"/>
                  <a:gd name="T54" fmla="*/ 440398 w 781685"/>
                  <a:gd name="T55" fmla="*/ 779577 h 781684"/>
                  <a:gd name="T56" fmla="*/ 487665 w 781685"/>
                  <a:gd name="T57" fmla="*/ 770675 h 781684"/>
                  <a:gd name="T58" fmla="*/ 532745 w 781685"/>
                  <a:gd name="T59" fmla="*/ 756287 h 781684"/>
                  <a:gd name="T60" fmla="*/ 575271 w 781685"/>
                  <a:gd name="T61" fmla="*/ 736778 h 781684"/>
                  <a:gd name="T62" fmla="*/ 614879 w 781685"/>
                  <a:gd name="T63" fmla="*/ 712517 h 781684"/>
                  <a:gd name="T64" fmla="*/ 651200 w 781685"/>
                  <a:gd name="T65" fmla="*/ 683869 h 781684"/>
                  <a:gd name="T66" fmla="*/ 683868 w 781685"/>
                  <a:gd name="T67" fmla="*/ 651201 h 781684"/>
                  <a:gd name="T68" fmla="*/ 712516 w 781685"/>
                  <a:gd name="T69" fmla="*/ 614880 h 781684"/>
                  <a:gd name="T70" fmla="*/ 736777 w 781685"/>
                  <a:gd name="T71" fmla="*/ 575272 h 781684"/>
                  <a:gd name="T72" fmla="*/ 756286 w 781685"/>
                  <a:gd name="T73" fmla="*/ 532745 h 781684"/>
                  <a:gd name="T74" fmla="*/ 770674 w 781685"/>
                  <a:gd name="T75" fmla="*/ 487665 h 781684"/>
                  <a:gd name="T76" fmla="*/ 779576 w 781685"/>
                  <a:gd name="T77" fmla="*/ 440399 h 781684"/>
                  <a:gd name="T78" fmla="*/ 782625 w 781685"/>
                  <a:gd name="T79" fmla="*/ 391313 h 781684"/>
                  <a:gd name="T80" fmla="*/ 779576 w 781685"/>
                  <a:gd name="T81" fmla="*/ 342227 h 781684"/>
                  <a:gd name="T82" fmla="*/ 770674 w 781685"/>
                  <a:gd name="T83" fmla="*/ 294961 h 781684"/>
                  <a:gd name="T84" fmla="*/ 756286 w 781685"/>
                  <a:gd name="T85" fmla="*/ 249881 h 781684"/>
                  <a:gd name="T86" fmla="*/ 736777 w 781685"/>
                  <a:gd name="T87" fmla="*/ 207354 h 781684"/>
                  <a:gd name="T88" fmla="*/ 712516 w 781685"/>
                  <a:gd name="T89" fmla="*/ 167746 h 781684"/>
                  <a:gd name="T90" fmla="*/ 683868 w 781685"/>
                  <a:gd name="T91" fmla="*/ 131425 h 781684"/>
                  <a:gd name="T92" fmla="*/ 651200 w 781685"/>
                  <a:gd name="T93" fmla="*/ 98757 h 781684"/>
                  <a:gd name="T94" fmla="*/ 614879 w 781685"/>
                  <a:gd name="T95" fmla="*/ 70109 h 781684"/>
                  <a:gd name="T96" fmla="*/ 575271 w 781685"/>
                  <a:gd name="T97" fmla="*/ 45848 h 781684"/>
                  <a:gd name="T98" fmla="*/ 532745 w 781685"/>
                  <a:gd name="T99" fmla="*/ 26339 h 781684"/>
                  <a:gd name="T100" fmla="*/ 487665 w 781685"/>
                  <a:gd name="T101" fmla="*/ 11951 h 781684"/>
                  <a:gd name="T102" fmla="*/ 440398 w 781685"/>
                  <a:gd name="T103" fmla="*/ 3049 h 781684"/>
                  <a:gd name="T104" fmla="*/ 391312 w 781685"/>
                  <a:gd name="T105" fmla="*/ 0 h 7816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81685" h="781684" extrusionOk="0">
                    <a:moveTo>
                      <a:pt x="390836" y="0"/>
                    </a:moveTo>
                    <a:lnTo>
                      <a:pt x="341810" y="3045"/>
                    </a:lnTo>
                    <a:lnTo>
                      <a:pt x="294601" y="11936"/>
                    </a:lnTo>
                    <a:lnTo>
                      <a:pt x="249576" y="26307"/>
                    </a:lnTo>
                    <a:lnTo>
                      <a:pt x="207101" y="45792"/>
                    </a:lnTo>
                    <a:lnTo>
                      <a:pt x="167542" y="70024"/>
                    </a:lnTo>
                    <a:lnTo>
                      <a:pt x="131265" y="98637"/>
                    </a:lnTo>
                    <a:lnTo>
                      <a:pt x="98637" y="131265"/>
                    </a:lnTo>
                    <a:lnTo>
                      <a:pt x="70024" y="167542"/>
                    </a:lnTo>
                    <a:lnTo>
                      <a:pt x="45792" y="207101"/>
                    </a:lnTo>
                    <a:lnTo>
                      <a:pt x="26307" y="249576"/>
                    </a:lnTo>
                    <a:lnTo>
                      <a:pt x="11936" y="294601"/>
                    </a:lnTo>
                    <a:lnTo>
                      <a:pt x="3045" y="341810"/>
                    </a:lnTo>
                    <a:lnTo>
                      <a:pt x="0" y="390836"/>
                    </a:lnTo>
                    <a:lnTo>
                      <a:pt x="3045" y="439862"/>
                    </a:lnTo>
                    <a:lnTo>
                      <a:pt x="11936" y="487071"/>
                    </a:lnTo>
                    <a:lnTo>
                      <a:pt x="26307" y="532096"/>
                    </a:lnTo>
                    <a:lnTo>
                      <a:pt x="45792" y="574571"/>
                    </a:lnTo>
                    <a:lnTo>
                      <a:pt x="70024" y="614130"/>
                    </a:lnTo>
                    <a:lnTo>
                      <a:pt x="98637" y="650407"/>
                    </a:lnTo>
                    <a:lnTo>
                      <a:pt x="131265" y="683035"/>
                    </a:lnTo>
                    <a:lnTo>
                      <a:pt x="167542" y="711648"/>
                    </a:lnTo>
                    <a:lnTo>
                      <a:pt x="207101" y="735880"/>
                    </a:lnTo>
                    <a:lnTo>
                      <a:pt x="249576" y="755365"/>
                    </a:lnTo>
                    <a:lnTo>
                      <a:pt x="294601" y="769736"/>
                    </a:lnTo>
                    <a:lnTo>
                      <a:pt x="341810" y="778627"/>
                    </a:lnTo>
                    <a:lnTo>
                      <a:pt x="390836" y="781672"/>
                    </a:lnTo>
                    <a:lnTo>
                      <a:pt x="439862" y="778627"/>
                    </a:lnTo>
                    <a:lnTo>
                      <a:pt x="487071" y="769736"/>
                    </a:lnTo>
                    <a:lnTo>
                      <a:pt x="532096" y="755365"/>
                    </a:lnTo>
                    <a:lnTo>
                      <a:pt x="574571" y="735880"/>
                    </a:lnTo>
                    <a:lnTo>
                      <a:pt x="614130" y="711648"/>
                    </a:lnTo>
                    <a:lnTo>
                      <a:pt x="650407" y="683035"/>
                    </a:lnTo>
                    <a:lnTo>
                      <a:pt x="683035" y="650407"/>
                    </a:lnTo>
                    <a:lnTo>
                      <a:pt x="711648" y="614130"/>
                    </a:lnTo>
                    <a:lnTo>
                      <a:pt x="735880" y="574571"/>
                    </a:lnTo>
                    <a:lnTo>
                      <a:pt x="755365" y="532096"/>
                    </a:lnTo>
                    <a:lnTo>
                      <a:pt x="769736" y="487071"/>
                    </a:lnTo>
                    <a:lnTo>
                      <a:pt x="778627" y="439862"/>
                    </a:lnTo>
                    <a:lnTo>
                      <a:pt x="781672" y="390836"/>
                    </a:lnTo>
                    <a:lnTo>
                      <a:pt x="778627" y="341810"/>
                    </a:lnTo>
                    <a:lnTo>
                      <a:pt x="769736" y="294601"/>
                    </a:lnTo>
                    <a:lnTo>
                      <a:pt x="755365" y="249576"/>
                    </a:lnTo>
                    <a:lnTo>
                      <a:pt x="735880" y="207101"/>
                    </a:lnTo>
                    <a:lnTo>
                      <a:pt x="711648" y="167542"/>
                    </a:lnTo>
                    <a:lnTo>
                      <a:pt x="683035" y="131265"/>
                    </a:lnTo>
                    <a:lnTo>
                      <a:pt x="650407" y="98637"/>
                    </a:lnTo>
                    <a:lnTo>
                      <a:pt x="614130" y="70024"/>
                    </a:lnTo>
                    <a:lnTo>
                      <a:pt x="574571" y="45792"/>
                    </a:lnTo>
                    <a:lnTo>
                      <a:pt x="532096" y="26307"/>
                    </a:lnTo>
                    <a:lnTo>
                      <a:pt x="487071" y="11936"/>
                    </a:lnTo>
                    <a:lnTo>
                      <a:pt x="439862" y="3045"/>
                    </a:lnTo>
                    <a:lnTo>
                      <a:pt x="390836" y="0"/>
                    </a:lnTo>
                    <a:close/>
                  </a:path>
                </a:pathLst>
              </a:custGeom>
              <a:solidFill>
                <a:srgbClr val="8FC740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15" name="object 12"/>
              <p:cNvSpPr/>
              <p:nvPr/>
            </p:nvSpPr>
            <p:spPr bwMode="auto">
              <a:xfrm>
                <a:off x="4783138" y="6588125"/>
                <a:ext cx="47625" cy="47625"/>
              </a:xfrm>
              <a:custGeom>
                <a:avLst/>
                <a:gdLst>
                  <a:gd name="T0" fmla="*/ 23745 w 48260"/>
                  <a:gd name="T1" fmla="*/ 0 h 48259"/>
                  <a:gd name="T2" fmla="*/ 17830 w 48260"/>
                  <a:gd name="T3" fmla="*/ 0 h 48259"/>
                  <a:gd name="T4" fmla="*/ 12424 w 48260"/>
                  <a:gd name="T5" fmla="*/ 2157 h 48259"/>
                  <a:gd name="T6" fmla="*/ 8283 w 48260"/>
                  <a:gd name="T7" fmla="*/ 5790 h 48259"/>
                  <a:gd name="T8" fmla="*/ 3211 w 48260"/>
                  <a:gd name="T9" fmla="*/ 10105 h 48259"/>
                  <a:gd name="T10" fmla="*/ 0 w 48260"/>
                  <a:gd name="T11" fmla="*/ 16554 h 48259"/>
                  <a:gd name="T12" fmla="*/ 0 w 48260"/>
                  <a:gd name="T13" fmla="*/ 23833 h 48259"/>
                  <a:gd name="T14" fmla="*/ 6720 w 48260"/>
                  <a:gd name="T15" fmla="*/ 24130 h 48259"/>
                  <a:gd name="T16" fmla="*/ 9671 w 48260"/>
                  <a:gd name="T17" fmla="*/ 26028 h 48259"/>
                  <a:gd name="T18" fmla="*/ 10651 w 48260"/>
                  <a:gd name="T19" fmla="*/ 37051 h 48259"/>
                  <a:gd name="T20" fmla="*/ 10775 w 48260"/>
                  <a:gd name="T21" fmla="*/ 38737 h 48259"/>
                  <a:gd name="T22" fmla="*/ 11233 w 48260"/>
                  <a:gd name="T23" fmla="*/ 43896 h 48259"/>
                  <a:gd name="T24" fmla="*/ 14867 w 48260"/>
                  <a:gd name="T25" fmla="*/ 46177 h 48259"/>
                  <a:gd name="T26" fmla="*/ 19145 w 48260"/>
                  <a:gd name="T27" fmla="*/ 47479 h 48259"/>
                  <a:gd name="T28" fmla="*/ 26150 w 48260"/>
                  <a:gd name="T29" fmla="*/ 47479 h 48259"/>
                  <a:gd name="T30" fmla="*/ 47478 w 48260"/>
                  <a:gd name="T31" fmla="*/ 23746 h 48259"/>
                  <a:gd name="T32" fmla="*/ 45617 w 48260"/>
                  <a:gd name="T33" fmla="*/ 14511 h 48259"/>
                  <a:gd name="T34" fmla="*/ 40536 w 48260"/>
                  <a:gd name="T35" fmla="*/ 6962 h 48259"/>
                  <a:gd name="T36" fmla="*/ 32993 w 48260"/>
                  <a:gd name="T37" fmla="*/ 1868 h 48259"/>
                  <a:gd name="T38" fmla="*/ 23745 w 48260"/>
                  <a:gd name="T39" fmla="*/ 0 h 4825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48260" h="48259" extrusionOk="0">
                    <a:moveTo>
                      <a:pt x="24062" y="0"/>
                    </a:moveTo>
                    <a:lnTo>
                      <a:pt x="18068" y="0"/>
                    </a:lnTo>
                    <a:lnTo>
                      <a:pt x="12590" y="2186"/>
                    </a:lnTo>
                    <a:lnTo>
                      <a:pt x="8393" y="5867"/>
                    </a:lnTo>
                    <a:lnTo>
                      <a:pt x="3254" y="10240"/>
                    </a:lnTo>
                    <a:lnTo>
                      <a:pt x="0" y="16774"/>
                    </a:lnTo>
                    <a:lnTo>
                      <a:pt x="0" y="24150"/>
                    </a:lnTo>
                    <a:lnTo>
                      <a:pt x="6810" y="24451"/>
                    </a:lnTo>
                    <a:lnTo>
                      <a:pt x="9800" y="26374"/>
                    </a:lnTo>
                    <a:lnTo>
                      <a:pt x="10793" y="37544"/>
                    </a:lnTo>
                    <a:lnTo>
                      <a:pt x="10919" y="39253"/>
                    </a:lnTo>
                    <a:lnTo>
                      <a:pt x="11383" y="44480"/>
                    </a:lnTo>
                    <a:lnTo>
                      <a:pt x="15065" y="46792"/>
                    </a:lnTo>
                    <a:lnTo>
                      <a:pt x="19400" y="48111"/>
                    </a:lnTo>
                    <a:lnTo>
                      <a:pt x="26499" y="48111"/>
                    </a:lnTo>
                    <a:lnTo>
                      <a:pt x="48111" y="24062"/>
                    </a:lnTo>
                    <a:lnTo>
                      <a:pt x="46225" y="14704"/>
                    </a:lnTo>
                    <a:lnTo>
                      <a:pt x="41076" y="7055"/>
                    </a:lnTo>
                    <a:lnTo>
                      <a:pt x="33433" y="1893"/>
                    </a:lnTo>
                    <a:lnTo>
                      <a:pt x="2406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16" name="object 13"/>
              <p:cNvSpPr>
                <a:spLocks noChangeArrowheads="1"/>
              </p:cNvSpPr>
              <p:nvPr/>
            </p:nvSpPr>
            <p:spPr bwMode="auto">
              <a:xfrm>
                <a:off x="4621212" y="6750050"/>
                <a:ext cx="239712" cy="225425"/>
              </a:xfrm>
              <a:prstGeom prst="rect">
                <a:avLst/>
              </a:prstGeom>
              <a:blipFill>
                <a:blip r:embed="rId4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" name="object 14"/>
              <p:cNvSpPr>
                <a:spLocks noChangeArrowheads="1"/>
              </p:cNvSpPr>
              <p:nvPr/>
            </p:nvSpPr>
            <p:spPr bwMode="auto">
              <a:xfrm>
                <a:off x="4410075" y="6811963"/>
                <a:ext cx="169862" cy="163512"/>
              </a:xfrm>
              <a:prstGeom prst="rect">
                <a:avLst/>
              </a:prstGeom>
              <a:blipFill>
                <a:blip r:embed="rId5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" name="object 15"/>
              <p:cNvSpPr/>
              <p:nvPr/>
            </p:nvSpPr>
            <p:spPr bwMode="auto">
              <a:xfrm>
                <a:off x="4414838" y="6592888"/>
                <a:ext cx="409575" cy="290512"/>
              </a:xfrm>
              <a:custGeom>
                <a:avLst/>
                <a:gdLst>
                  <a:gd name="T0" fmla="*/ 80465 w 409575"/>
                  <a:gd name="T1" fmla="*/ 206770 h 290195"/>
                  <a:gd name="T2" fmla="*/ 144398 w 409575"/>
                  <a:gd name="T3" fmla="*/ 230830 h 290195"/>
                  <a:gd name="T4" fmla="*/ 176713 w 409575"/>
                  <a:gd name="T5" fmla="*/ 290230 h 290195"/>
                  <a:gd name="T6" fmla="*/ 194782 w 409575"/>
                  <a:gd name="T7" fmla="*/ 284029 h 290195"/>
                  <a:gd name="T8" fmla="*/ 194304 w 409575"/>
                  <a:gd name="T9" fmla="*/ 271173 h 290195"/>
                  <a:gd name="T10" fmla="*/ 204391 w 409575"/>
                  <a:gd name="T11" fmla="*/ 221423 h 290195"/>
                  <a:gd name="T12" fmla="*/ 395314 w 409575"/>
                  <a:gd name="T13" fmla="*/ 19396 h 290195"/>
                  <a:gd name="T14" fmla="*/ 367778 w 409575"/>
                  <a:gd name="T15" fmla="*/ 19484 h 290195"/>
                  <a:gd name="T16" fmla="*/ 377578 w 409575"/>
                  <a:gd name="T17" fmla="*/ 21723 h 290195"/>
                  <a:gd name="T18" fmla="*/ 37957 w 409575"/>
                  <a:gd name="T19" fmla="*/ 120907 h 290195"/>
                  <a:gd name="T20" fmla="*/ 1949 w 409575"/>
                  <a:gd name="T21" fmla="*/ 165698 h 290195"/>
                  <a:gd name="T22" fmla="*/ 9535 w 409575"/>
                  <a:gd name="T23" fmla="*/ 237575 h 290195"/>
                  <a:gd name="T24" fmla="*/ 41179 w 409575"/>
                  <a:gd name="T25" fmla="*/ 215074 h 290195"/>
                  <a:gd name="T26" fmla="*/ 80465 w 409575"/>
                  <a:gd name="T27" fmla="*/ 206770 h 290195"/>
                  <a:gd name="T28" fmla="*/ 216642 w 409575"/>
                  <a:gd name="T29" fmla="*/ 199538 h 290195"/>
                  <a:gd name="T30" fmla="*/ 300410 w 409575"/>
                  <a:gd name="T31" fmla="*/ 147232 h 290195"/>
                  <a:gd name="T32" fmla="*/ 407908 w 409575"/>
                  <a:gd name="T33" fmla="*/ 144907 h 290195"/>
                  <a:gd name="T34" fmla="*/ 397871 w 409575"/>
                  <a:gd name="T35" fmla="*/ 31220 h 290195"/>
                  <a:gd name="T36" fmla="*/ 407908 w 409575"/>
                  <a:gd name="T37" fmla="*/ 144907 h 290195"/>
                  <a:gd name="T38" fmla="*/ 344159 w 409575"/>
                  <a:gd name="T39" fmla="*/ 145970 h 290195"/>
                  <a:gd name="T40" fmla="*/ 377612 w 409575"/>
                  <a:gd name="T41" fmla="*/ 154262 h 290195"/>
                  <a:gd name="T42" fmla="*/ 395132 w 409575"/>
                  <a:gd name="T43" fmla="*/ 162807 h 290195"/>
                  <a:gd name="T44" fmla="*/ 405146 w 409575"/>
                  <a:gd name="T45" fmla="*/ 162807 h 290195"/>
                  <a:gd name="T46" fmla="*/ 407908 w 409575"/>
                  <a:gd name="T47" fmla="*/ 144907 h 290195"/>
                  <a:gd name="T48" fmla="*/ 65563 w 409575"/>
                  <a:gd name="T49" fmla="*/ 58906 h 290195"/>
                  <a:gd name="T50" fmla="*/ 59745 w 409575"/>
                  <a:gd name="T51" fmla="*/ 120907 h 290195"/>
                  <a:gd name="T52" fmla="*/ 85642 w 409575"/>
                  <a:gd name="T53" fmla="*/ 64693 h 290195"/>
                  <a:gd name="T54" fmla="*/ 371422 w 409575"/>
                  <a:gd name="T55" fmla="*/ 0 h 290195"/>
                  <a:gd name="T56" fmla="*/ 223145 w 409575"/>
                  <a:gd name="T57" fmla="*/ 517 h 290195"/>
                  <a:gd name="T58" fmla="*/ 200829 w 409575"/>
                  <a:gd name="T59" fmla="*/ 13966 h 290195"/>
                  <a:gd name="T60" fmla="*/ 189843 w 409575"/>
                  <a:gd name="T61" fmla="*/ 50478 h 290195"/>
                  <a:gd name="T62" fmla="*/ 180043 w 409575"/>
                  <a:gd name="T63" fmla="*/ 97174 h 290195"/>
                  <a:gd name="T64" fmla="*/ 194782 w 409575"/>
                  <a:gd name="T65" fmla="*/ 120907 h 290195"/>
                  <a:gd name="T66" fmla="*/ 205118 w 409575"/>
                  <a:gd name="T67" fmla="*/ 72009 h 290195"/>
                  <a:gd name="T68" fmla="*/ 212373 w 409575"/>
                  <a:gd name="T69" fmla="*/ 36931 h 290195"/>
                  <a:gd name="T70" fmla="*/ 220130 w 409575"/>
                  <a:gd name="T71" fmla="*/ 21588 h 290195"/>
                  <a:gd name="T72" fmla="*/ 233382 w 409575"/>
                  <a:gd name="T73" fmla="*/ 19396 h 290195"/>
                  <a:gd name="T74" fmla="*/ 395035 w 409575"/>
                  <a:gd name="T75" fmla="*/ 18109 h 290195"/>
                  <a:gd name="T76" fmla="*/ 383262 w 409575"/>
                  <a:gd name="T77" fmla="*/ 3947 h 290195"/>
                  <a:gd name="T78" fmla="*/ 371422 w 409575"/>
                  <a:gd name="T79" fmla="*/ 0 h 290195"/>
                  <a:gd name="T80" fmla="*/ 290314 w 409575"/>
                  <a:gd name="T81" fmla="*/ 19396 h 290195"/>
                  <a:gd name="T82" fmla="*/ 305845 w 409575"/>
                  <a:gd name="T83" fmla="*/ 120907 h 29019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09575" h="290195" extrusionOk="0">
                    <a:moveTo>
                      <a:pt x="212594" y="206544"/>
                    </a:moveTo>
                    <a:lnTo>
                      <a:pt x="80465" y="206544"/>
                    </a:lnTo>
                    <a:lnTo>
                      <a:pt x="115190" y="212951"/>
                    </a:lnTo>
                    <a:lnTo>
                      <a:pt x="144398" y="230578"/>
                    </a:lnTo>
                    <a:lnTo>
                      <a:pt x="165701" y="257030"/>
                    </a:lnTo>
                    <a:lnTo>
                      <a:pt x="176713" y="289913"/>
                    </a:lnTo>
                    <a:lnTo>
                      <a:pt x="195674" y="289913"/>
                    </a:lnTo>
                    <a:lnTo>
                      <a:pt x="194782" y="283719"/>
                    </a:lnTo>
                    <a:lnTo>
                      <a:pt x="194304" y="277336"/>
                    </a:lnTo>
                    <a:lnTo>
                      <a:pt x="194304" y="270877"/>
                    </a:lnTo>
                    <a:lnTo>
                      <a:pt x="196866" y="245216"/>
                    </a:lnTo>
                    <a:lnTo>
                      <a:pt x="204391" y="221181"/>
                    </a:lnTo>
                    <a:lnTo>
                      <a:pt x="212594" y="206544"/>
                    </a:lnTo>
                    <a:close/>
                  </a:path>
                  <a:path w="409575" h="290195" extrusionOk="0">
                    <a:moveTo>
                      <a:pt x="395314" y="19375"/>
                    </a:moveTo>
                    <a:lnTo>
                      <a:pt x="366659" y="19375"/>
                    </a:lnTo>
                    <a:lnTo>
                      <a:pt x="367778" y="19463"/>
                    </a:lnTo>
                    <a:lnTo>
                      <a:pt x="374575" y="19764"/>
                    </a:lnTo>
                    <a:lnTo>
                      <a:pt x="377578" y="21699"/>
                    </a:lnTo>
                    <a:lnTo>
                      <a:pt x="386311" y="120775"/>
                    </a:lnTo>
                    <a:lnTo>
                      <a:pt x="37957" y="120775"/>
                    </a:lnTo>
                    <a:lnTo>
                      <a:pt x="14797" y="133911"/>
                    </a:lnTo>
                    <a:lnTo>
                      <a:pt x="1949" y="165517"/>
                    </a:lnTo>
                    <a:lnTo>
                      <a:pt x="0" y="203887"/>
                    </a:lnTo>
                    <a:lnTo>
                      <a:pt x="9535" y="237316"/>
                    </a:lnTo>
                    <a:lnTo>
                      <a:pt x="24182" y="224530"/>
                    </a:lnTo>
                    <a:lnTo>
                      <a:pt x="41179" y="214839"/>
                    </a:lnTo>
                    <a:lnTo>
                      <a:pt x="60086" y="208693"/>
                    </a:lnTo>
                    <a:lnTo>
                      <a:pt x="80465" y="206544"/>
                    </a:lnTo>
                    <a:lnTo>
                      <a:pt x="212594" y="206544"/>
                    </a:lnTo>
                    <a:lnTo>
                      <a:pt x="216642" y="199320"/>
                    </a:lnTo>
                    <a:lnTo>
                      <a:pt x="253285" y="165004"/>
                    </a:lnTo>
                    <a:lnTo>
                      <a:pt x="300410" y="147071"/>
                    </a:lnTo>
                    <a:lnTo>
                      <a:pt x="326476" y="144749"/>
                    </a:lnTo>
                    <a:lnTo>
                      <a:pt x="407908" y="144749"/>
                    </a:lnTo>
                    <a:lnTo>
                      <a:pt x="401437" y="71930"/>
                    </a:lnTo>
                    <a:lnTo>
                      <a:pt x="397871" y="31186"/>
                    </a:lnTo>
                    <a:lnTo>
                      <a:pt x="395314" y="19375"/>
                    </a:lnTo>
                    <a:close/>
                  </a:path>
                  <a:path w="409575" h="290195" extrusionOk="0">
                    <a:moveTo>
                      <a:pt x="407908" y="144749"/>
                    </a:moveTo>
                    <a:lnTo>
                      <a:pt x="326476" y="144749"/>
                    </a:lnTo>
                    <a:lnTo>
                      <a:pt x="344159" y="145811"/>
                    </a:lnTo>
                    <a:lnTo>
                      <a:pt x="361263" y="148950"/>
                    </a:lnTo>
                    <a:lnTo>
                      <a:pt x="377612" y="154094"/>
                    </a:lnTo>
                    <a:lnTo>
                      <a:pt x="393322" y="161310"/>
                    </a:lnTo>
                    <a:lnTo>
                      <a:pt x="395132" y="162629"/>
                    </a:lnTo>
                    <a:lnTo>
                      <a:pt x="397394" y="163320"/>
                    </a:lnTo>
                    <a:lnTo>
                      <a:pt x="405146" y="162629"/>
                    </a:lnTo>
                    <a:lnTo>
                      <a:pt x="409079" y="157930"/>
                    </a:lnTo>
                    <a:lnTo>
                      <a:pt x="407908" y="144749"/>
                    </a:lnTo>
                    <a:close/>
                  </a:path>
                  <a:path w="409575" h="290195" extrusionOk="0">
                    <a:moveTo>
                      <a:pt x="79812" y="58842"/>
                    </a:moveTo>
                    <a:lnTo>
                      <a:pt x="65563" y="58842"/>
                    </a:lnTo>
                    <a:lnTo>
                      <a:pt x="59745" y="64622"/>
                    </a:lnTo>
                    <a:lnTo>
                      <a:pt x="59745" y="120775"/>
                    </a:lnTo>
                    <a:lnTo>
                      <a:pt x="85642" y="120775"/>
                    </a:lnTo>
                    <a:lnTo>
                      <a:pt x="85642" y="64622"/>
                    </a:lnTo>
                    <a:lnTo>
                      <a:pt x="79812" y="58842"/>
                    </a:lnTo>
                    <a:close/>
                  </a:path>
                  <a:path w="409575" h="290195" extrusionOk="0">
                    <a:moveTo>
                      <a:pt x="371422" y="0"/>
                    </a:moveTo>
                    <a:lnTo>
                      <a:pt x="233382" y="0"/>
                    </a:lnTo>
                    <a:lnTo>
                      <a:pt x="223145" y="516"/>
                    </a:lnTo>
                    <a:lnTo>
                      <a:pt x="211517" y="4133"/>
                    </a:lnTo>
                    <a:lnTo>
                      <a:pt x="200829" y="13951"/>
                    </a:lnTo>
                    <a:lnTo>
                      <a:pt x="193412" y="33071"/>
                    </a:lnTo>
                    <a:lnTo>
                      <a:pt x="189843" y="50423"/>
                    </a:lnTo>
                    <a:lnTo>
                      <a:pt x="185188" y="72687"/>
                    </a:lnTo>
                    <a:lnTo>
                      <a:pt x="180043" y="97068"/>
                    </a:lnTo>
                    <a:lnTo>
                      <a:pt x="175005" y="120775"/>
                    </a:lnTo>
                    <a:lnTo>
                      <a:pt x="194782" y="120775"/>
                    </a:lnTo>
                    <a:lnTo>
                      <a:pt x="200010" y="96184"/>
                    </a:lnTo>
                    <a:lnTo>
                      <a:pt x="205118" y="71930"/>
                    </a:lnTo>
                    <a:lnTo>
                      <a:pt x="209457" y="51127"/>
                    </a:lnTo>
                    <a:lnTo>
                      <a:pt x="212373" y="36891"/>
                    </a:lnTo>
                    <a:lnTo>
                      <a:pt x="215622" y="26764"/>
                    </a:lnTo>
                    <a:lnTo>
                      <a:pt x="220130" y="21564"/>
                    </a:lnTo>
                    <a:lnTo>
                      <a:pt x="226012" y="19649"/>
                    </a:lnTo>
                    <a:lnTo>
                      <a:pt x="233382" y="19375"/>
                    </a:lnTo>
                    <a:lnTo>
                      <a:pt x="395314" y="19375"/>
                    </a:lnTo>
                    <a:lnTo>
                      <a:pt x="395035" y="18089"/>
                    </a:lnTo>
                    <a:lnTo>
                      <a:pt x="389858" y="9291"/>
                    </a:lnTo>
                    <a:lnTo>
                      <a:pt x="383262" y="3943"/>
                    </a:lnTo>
                    <a:lnTo>
                      <a:pt x="376171" y="1193"/>
                    </a:lnTo>
                    <a:lnTo>
                      <a:pt x="371422" y="0"/>
                    </a:lnTo>
                    <a:close/>
                  </a:path>
                  <a:path w="409575" h="290195" extrusionOk="0">
                    <a:moveTo>
                      <a:pt x="305845" y="19375"/>
                    </a:moveTo>
                    <a:lnTo>
                      <a:pt x="290314" y="19375"/>
                    </a:lnTo>
                    <a:lnTo>
                      <a:pt x="290314" y="120775"/>
                    </a:lnTo>
                    <a:lnTo>
                      <a:pt x="305845" y="120775"/>
                    </a:lnTo>
                    <a:lnTo>
                      <a:pt x="305845" y="1937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19" name="object 16"/>
              <p:cNvSpPr>
                <a:spLocks noChangeArrowheads="1"/>
              </p:cNvSpPr>
              <p:nvPr/>
            </p:nvSpPr>
            <p:spPr bwMode="auto">
              <a:xfrm>
                <a:off x="4718050" y="6484938"/>
                <a:ext cx="215899" cy="215899"/>
              </a:xfrm>
              <a:prstGeom prst="rect">
                <a:avLst/>
              </a:prstGeom>
              <a:blipFill>
                <a:blip r:embed="rId6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0" name="Group 19"/>
            <p:cNvGrpSpPr/>
            <p:nvPr userDrawn="1"/>
          </p:nvGrpSpPr>
          <p:grpSpPr bwMode="auto">
            <a:xfrm>
              <a:off x="2369471" y="3432698"/>
              <a:ext cx="486638" cy="487627"/>
              <a:chOff x="5251450" y="6340475"/>
              <a:chExt cx="781050" cy="782638"/>
            </a:xfrm>
          </p:grpSpPr>
          <p:sp>
            <p:nvSpPr>
              <p:cNvPr id="21" name="object 6"/>
              <p:cNvSpPr/>
              <p:nvPr/>
            </p:nvSpPr>
            <p:spPr bwMode="auto">
              <a:xfrm>
                <a:off x="5251450" y="6340475"/>
                <a:ext cx="781050" cy="782638"/>
              </a:xfrm>
              <a:custGeom>
                <a:avLst/>
                <a:gdLst>
                  <a:gd name="T0" fmla="*/ 390519 w 781685"/>
                  <a:gd name="T1" fmla="*/ 0 h 781684"/>
                  <a:gd name="T2" fmla="*/ 341532 w 781685"/>
                  <a:gd name="T3" fmla="*/ 3049 h 781684"/>
                  <a:gd name="T4" fmla="*/ 294362 w 781685"/>
                  <a:gd name="T5" fmla="*/ 11951 h 781684"/>
                  <a:gd name="T6" fmla="*/ 249373 w 781685"/>
                  <a:gd name="T7" fmla="*/ 26339 h 781684"/>
                  <a:gd name="T8" fmla="*/ 206933 w 781685"/>
                  <a:gd name="T9" fmla="*/ 45848 h 781684"/>
                  <a:gd name="T10" fmla="*/ 167406 w 781685"/>
                  <a:gd name="T11" fmla="*/ 70109 h 781684"/>
                  <a:gd name="T12" fmla="*/ 131158 w 781685"/>
                  <a:gd name="T13" fmla="*/ 98757 h 781684"/>
                  <a:gd name="T14" fmla="*/ 98557 w 781685"/>
                  <a:gd name="T15" fmla="*/ 131425 h 781684"/>
                  <a:gd name="T16" fmla="*/ 69967 w 781685"/>
                  <a:gd name="T17" fmla="*/ 167746 h 781684"/>
                  <a:gd name="T18" fmla="*/ 45755 w 781685"/>
                  <a:gd name="T19" fmla="*/ 207354 h 781684"/>
                  <a:gd name="T20" fmla="*/ 26286 w 781685"/>
                  <a:gd name="T21" fmla="*/ 249881 h 781684"/>
                  <a:gd name="T22" fmla="*/ 11926 w 781685"/>
                  <a:gd name="T23" fmla="*/ 294961 h 781684"/>
                  <a:gd name="T24" fmla="*/ 3043 w 781685"/>
                  <a:gd name="T25" fmla="*/ 342227 h 781684"/>
                  <a:gd name="T26" fmla="*/ 0 w 781685"/>
                  <a:gd name="T27" fmla="*/ 391313 h 781684"/>
                  <a:gd name="T28" fmla="*/ 3043 w 781685"/>
                  <a:gd name="T29" fmla="*/ 440399 h 781684"/>
                  <a:gd name="T30" fmla="*/ 11926 w 781685"/>
                  <a:gd name="T31" fmla="*/ 487665 h 781684"/>
                  <a:gd name="T32" fmla="*/ 26286 w 781685"/>
                  <a:gd name="T33" fmla="*/ 532745 h 781684"/>
                  <a:gd name="T34" fmla="*/ 45755 w 781685"/>
                  <a:gd name="T35" fmla="*/ 575272 h 781684"/>
                  <a:gd name="T36" fmla="*/ 69967 w 781685"/>
                  <a:gd name="T37" fmla="*/ 614880 h 781684"/>
                  <a:gd name="T38" fmla="*/ 98557 w 781685"/>
                  <a:gd name="T39" fmla="*/ 651201 h 781684"/>
                  <a:gd name="T40" fmla="*/ 131158 w 781685"/>
                  <a:gd name="T41" fmla="*/ 683869 h 781684"/>
                  <a:gd name="T42" fmla="*/ 167406 w 781685"/>
                  <a:gd name="T43" fmla="*/ 712517 h 781684"/>
                  <a:gd name="T44" fmla="*/ 206933 w 781685"/>
                  <a:gd name="T45" fmla="*/ 736778 h 781684"/>
                  <a:gd name="T46" fmla="*/ 249373 w 781685"/>
                  <a:gd name="T47" fmla="*/ 756287 h 781684"/>
                  <a:gd name="T48" fmla="*/ 294362 w 781685"/>
                  <a:gd name="T49" fmla="*/ 770675 h 781684"/>
                  <a:gd name="T50" fmla="*/ 341532 w 781685"/>
                  <a:gd name="T51" fmla="*/ 779577 h 781684"/>
                  <a:gd name="T52" fmla="*/ 390519 w 781685"/>
                  <a:gd name="T53" fmla="*/ 782626 h 781684"/>
                  <a:gd name="T54" fmla="*/ 439505 w 781685"/>
                  <a:gd name="T55" fmla="*/ 779577 h 781684"/>
                  <a:gd name="T56" fmla="*/ 486675 w 781685"/>
                  <a:gd name="T57" fmla="*/ 770675 h 781684"/>
                  <a:gd name="T58" fmla="*/ 531664 w 781685"/>
                  <a:gd name="T59" fmla="*/ 756287 h 781684"/>
                  <a:gd name="T60" fmla="*/ 574104 w 781685"/>
                  <a:gd name="T61" fmla="*/ 736778 h 781684"/>
                  <a:gd name="T62" fmla="*/ 613631 w 781685"/>
                  <a:gd name="T63" fmla="*/ 712517 h 781684"/>
                  <a:gd name="T64" fmla="*/ 649879 w 781685"/>
                  <a:gd name="T65" fmla="*/ 683869 h 781684"/>
                  <a:gd name="T66" fmla="*/ 682480 w 781685"/>
                  <a:gd name="T67" fmla="*/ 651201 h 781684"/>
                  <a:gd name="T68" fmla="*/ 711070 w 781685"/>
                  <a:gd name="T69" fmla="*/ 614880 h 781684"/>
                  <a:gd name="T70" fmla="*/ 735282 w 781685"/>
                  <a:gd name="T71" fmla="*/ 575272 h 781684"/>
                  <a:gd name="T72" fmla="*/ 754751 w 781685"/>
                  <a:gd name="T73" fmla="*/ 532745 h 781684"/>
                  <a:gd name="T74" fmla="*/ 769111 w 781685"/>
                  <a:gd name="T75" fmla="*/ 487665 h 781684"/>
                  <a:gd name="T76" fmla="*/ 777994 w 781685"/>
                  <a:gd name="T77" fmla="*/ 440399 h 781684"/>
                  <a:gd name="T78" fmla="*/ 781037 w 781685"/>
                  <a:gd name="T79" fmla="*/ 391313 h 781684"/>
                  <a:gd name="T80" fmla="*/ 777994 w 781685"/>
                  <a:gd name="T81" fmla="*/ 342227 h 781684"/>
                  <a:gd name="T82" fmla="*/ 769111 w 781685"/>
                  <a:gd name="T83" fmla="*/ 294961 h 781684"/>
                  <a:gd name="T84" fmla="*/ 754751 w 781685"/>
                  <a:gd name="T85" fmla="*/ 249881 h 781684"/>
                  <a:gd name="T86" fmla="*/ 735282 w 781685"/>
                  <a:gd name="T87" fmla="*/ 207354 h 781684"/>
                  <a:gd name="T88" fmla="*/ 711070 w 781685"/>
                  <a:gd name="T89" fmla="*/ 167746 h 781684"/>
                  <a:gd name="T90" fmla="*/ 682480 w 781685"/>
                  <a:gd name="T91" fmla="*/ 131425 h 781684"/>
                  <a:gd name="T92" fmla="*/ 649879 w 781685"/>
                  <a:gd name="T93" fmla="*/ 98757 h 781684"/>
                  <a:gd name="T94" fmla="*/ 613631 w 781685"/>
                  <a:gd name="T95" fmla="*/ 70109 h 781684"/>
                  <a:gd name="T96" fmla="*/ 574104 w 781685"/>
                  <a:gd name="T97" fmla="*/ 45848 h 781684"/>
                  <a:gd name="T98" fmla="*/ 531664 w 781685"/>
                  <a:gd name="T99" fmla="*/ 26339 h 781684"/>
                  <a:gd name="T100" fmla="*/ 486675 w 781685"/>
                  <a:gd name="T101" fmla="*/ 11951 h 781684"/>
                  <a:gd name="T102" fmla="*/ 439505 w 781685"/>
                  <a:gd name="T103" fmla="*/ 3049 h 781684"/>
                  <a:gd name="T104" fmla="*/ 390519 w 781685"/>
                  <a:gd name="T105" fmla="*/ 0 h 7816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81685" h="781684" extrusionOk="0">
                    <a:moveTo>
                      <a:pt x="390836" y="0"/>
                    </a:moveTo>
                    <a:lnTo>
                      <a:pt x="341810" y="3045"/>
                    </a:lnTo>
                    <a:lnTo>
                      <a:pt x="294601" y="11936"/>
                    </a:lnTo>
                    <a:lnTo>
                      <a:pt x="249576" y="26307"/>
                    </a:lnTo>
                    <a:lnTo>
                      <a:pt x="207101" y="45792"/>
                    </a:lnTo>
                    <a:lnTo>
                      <a:pt x="167542" y="70024"/>
                    </a:lnTo>
                    <a:lnTo>
                      <a:pt x="131265" y="98637"/>
                    </a:lnTo>
                    <a:lnTo>
                      <a:pt x="98637" y="131265"/>
                    </a:lnTo>
                    <a:lnTo>
                      <a:pt x="70024" y="167542"/>
                    </a:lnTo>
                    <a:lnTo>
                      <a:pt x="45792" y="207101"/>
                    </a:lnTo>
                    <a:lnTo>
                      <a:pt x="26307" y="249576"/>
                    </a:lnTo>
                    <a:lnTo>
                      <a:pt x="11936" y="294601"/>
                    </a:lnTo>
                    <a:lnTo>
                      <a:pt x="3045" y="341810"/>
                    </a:lnTo>
                    <a:lnTo>
                      <a:pt x="0" y="390836"/>
                    </a:lnTo>
                    <a:lnTo>
                      <a:pt x="3045" y="439862"/>
                    </a:lnTo>
                    <a:lnTo>
                      <a:pt x="11936" y="487071"/>
                    </a:lnTo>
                    <a:lnTo>
                      <a:pt x="26307" y="532096"/>
                    </a:lnTo>
                    <a:lnTo>
                      <a:pt x="45792" y="574571"/>
                    </a:lnTo>
                    <a:lnTo>
                      <a:pt x="70024" y="614130"/>
                    </a:lnTo>
                    <a:lnTo>
                      <a:pt x="98637" y="650407"/>
                    </a:lnTo>
                    <a:lnTo>
                      <a:pt x="131265" y="683035"/>
                    </a:lnTo>
                    <a:lnTo>
                      <a:pt x="167542" y="711648"/>
                    </a:lnTo>
                    <a:lnTo>
                      <a:pt x="207101" y="735880"/>
                    </a:lnTo>
                    <a:lnTo>
                      <a:pt x="249576" y="755365"/>
                    </a:lnTo>
                    <a:lnTo>
                      <a:pt x="294601" y="769736"/>
                    </a:lnTo>
                    <a:lnTo>
                      <a:pt x="341810" y="778627"/>
                    </a:lnTo>
                    <a:lnTo>
                      <a:pt x="390836" y="781672"/>
                    </a:lnTo>
                    <a:lnTo>
                      <a:pt x="439862" y="778627"/>
                    </a:lnTo>
                    <a:lnTo>
                      <a:pt x="487071" y="769736"/>
                    </a:lnTo>
                    <a:lnTo>
                      <a:pt x="532096" y="755365"/>
                    </a:lnTo>
                    <a:lnTo>
                      <a:pt x="574571" y="735880"/>
                    </a:lnTo>
                    <a:lnTo>
                      <a:pt x="614130" y="711648"/>
                    </a:lnTo>
                    <a:lnTo>
                      <a:pt x="650407" y="683035"/>
                    </a:lnTo>
                    <a:lnTo>
                      <a:pt x="683035" y="650407"/>
                    </a:lnTo>
                    <a:lnTo>
                      <a:pt x="711648" y="614130"/>
                    </a:lnTo>
                    <a:lnTo>
                      <a:pt x="735880" y="574571"/>
                    </a:lnTo>
                    <a:lnTo>
                      <a:pt x="755365" y="532096"/>
                    </a:lnTo>
                    <a:lnTo>
                      <a:pt x="769736" y="487071"/>
                    </a:lnTo>
                    <a:lnTo>
                      <a:pt x="778627" y="439862"/>
                    </a:lnTo>
                    <a:lnTo>
                      <a:pt x="781672" y="390836"/>
                    </a:lnTo>
                    <a:lnTo>
                      <a:pt x="778627" y="341810"/>
                    </a:lnTo>
                    <a:lnTo>
                      <a:pt x="769736" y="294601"/>
                    </a:lnTo>
                    <a:lnTo>
                      <a:pt x="755365" y="249576"/>
                    </a:lnTo>
                    <a:lnTo>
                      <a:pt x="735880" y="207101"/>
                    </a:lnTo>
                    <a:lnTo>
                      <a:pt x="711648" y="167542"/>
                    </a:lnTo>
                    <a:lnTo>
                      <a:pt x="683035" y="131265"/>
                    </a:lnTo>
                    <a:lnTo>
                      <a:pt x="650407" y="98637"/>
                    </a:lnTo>
                    <a:lnTo>
                      <a:pt x="614130" y="70024"/>
                    </a:lnTo>
                    <a:lnTo>
                      <a:pt x="574571" y="45792"/>
                    </a:lnTo>
                    <a:lnTo>
                      <a:pt x="532096" y="26307"/>
                    </a:lnTo>
                    <a:lnTo>
                      <a:pt x="487071" y="11936"/>
                    </a:lnTo>
                    <a:lnTo>
                      <a:pt x="439862" y="3045"/>
                    </a:lnTo>
                    <a:lnTo>
                      <a:pt x="390836" y="0"/>
                    </a:lnTo>
                    <a:close/>
                  </a:path>
                </a:pathLst>
              </a:custGeom>
              <a:solidFill>
                <a:srgbClr val="333C93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22" name="object 17"/>
              <p:cNvSpPr>
                <a:spLocks noChangeArrowheads="1"/>
              </p:cNvSpPr>
              <p:nvPr/>
            </p:nvSpPr>
            <p:spPr bwMode="auto">
              <a:xfrm>
                <a:off x="5434013" y="6538913"/>
                <a:ext cx="223837" cy="396875"/>
              </a:xfrm>
              <a:prstGeom prst="rect">
                <a:avLst/>
              </a:prstGeom>
              <a:blipFill>
                <a:blip r:embed="rId7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object 18"/>
              <p:cNvSpPr/>
              <p:nvPr/>
            </p:nvSpPr>
            <p:spPr bwMode="auto">
              <a:xfrm>
                <a:off x="5578475" y="6456363"/>
                <a:ext cx="219074" cy="260350"/>
              </a:xfrm>
              <a:custGeom>
                <a:avLst/>
                <a:gdLst>
                  <a:gd name="T0" fmla="*/ 62843 w 218439"/>
                  <a:gd name="T1" fmla="*/ 132343 h 259715"/>
                  <a:gd name="T2" fmla="*/ 26576 w 218439"/>
                  <a:gd name="T3" fmla="*/ 144687 h 259715"/>
                  <a:gd name="T4" fmla="*/ 3027 w 218439"/>
                  <a:gd name="T5" fmla="*/ 177518 h 259715"/>
                  <a:gd name="T6" fmla="*/ 920 w 218439"/>
                  <a:gd name="T7" fmla="*/ 186354 h 259715"/>
                  <a:gd name="T8" fmla="*/ 478 w 218439"/>
                  <a:gd name="T9" fmla="*/ 189011 h 259715"/>
                  <a:gd name="T10" fmla="*/ 252 w 218439"/>
                  <a:gd name="T11" fmla="*/ 191140 h 259715"/>
                  <a:gd name="T12" fmla="*/ 89 w 218439"/>
                  <a:gd name="T13" fmla="*/ 193709 h 259715"/>
                  <a:gd name="T14" fmla="*/ 0 w 218439"/>
                  <a:gd name="T15" fmla="*/ 198761 h 259715"/>
                  <a:gd name="T16" fmla="*/ 138 w 218439"/>
                  <a:gd name="T17" fmla="*/ 201355 h 259715"/>
                  <a:gd name="T18" fmla="*/ 202 w 218439"/>
                  <a:gd name="T19" fmla="*/ 203030 h 259715"/>
                  <a:gd name="T20" fmla="*/ 15625 w 218439"/>
                  <a:gd name="T21" fmla="*/ 239205 h 259715"/>
                  <a:gd name="T22" fmla="*/ 23791 w 218439"/>
                  <a:gd name="T23" fmla="*/ 246864 h 259715"/>
                  <a:gd name="T24" fmla="*/ 26311 w 218439"/>
                  <a:gd name="T25" fmla="*/ 248804 h 259715"/>
                  <a:gd name="T26" fmla="*/ 62264 w 218439"/>
                  <a:gd name="T27" fmla="*/ 259900 h 259715"/>
                  <a:gd name="T28" fmla="*/ 72494 w 218439"/>
                  <a:gd name="T29" fmla="*/ 239121 h 259715"/>
                  <a:gd name="T30" fmla="*/ 86510 w 218439"/>
                  <a:gd name="T31" fmla="*/ 221059 h 259715"/>
                  <a:gd name="T32" fmla="*/ 103852 w 218439"/>
                  <a:gd name="T33" fmla="*/ 206377 h 259715"/>
                  <a:gd name="T34" fmla="*/ 124063 w 218439"/>
                  <a:gd name="T35" fmla="*/ 195737 h 259715"/>
                  <a:gd name="T36" fmla="*/ 124002 w 218439"/>
                  <a:gd name="T37" fmla="*/ 191140 h 259715"/>
                  <a:gd name="T38" fmla="*/ 102791 w 218439"/>
                  <a:gd name="T39" fmla="*/ 147836 h 259715"/>
                  <a:gd name="T40" fmla="*/ 103383 w 218439"/>
                  <a:gd name="T41" fmla="*/ 145758 h 259715"/>
                  <a:gd name="T42" fmla="*/ 103938 w 218439"/>
                  <a:gd name="T43" fmla="*/ 143679 h 259715"/>
                  <a:gd name="T44" fmla="*/ 105261 w 218439"/>
                  <a:gd name="T45" fmla="*/ 139699 h 259715"/>
                  <a:gd name="T46" fmla="*/ 106005 w 218439"/>
                  <a:gd name="T47" fmla="*/ 137834 h 259715"/>
                  <a:gd name="T48" fmla="*/ 106723 w 218439"/>
                  <a:gd name="T49" fmla="*/ 135933 h 259715"/>
                  <a:gd name="T50" fmla="*/ 107763 w 218439"/>
                  <a:gd name="T51" fmla="*/ 133968 h 259715"/>
                  <a:gd name="T52" fmla="*/ 75193 w 218439"/>
                  <a:gd name="T53" fmla="*/ 133968 h 259715"/>
                  <a:gd name="T54" fmla="*/ 69170 w 218439"/>
                  <a:gd name="T55" fmla="*/ 132708 h 259715"/>
                  <a:gd name="T56" fmla="*/ 62843 w 218439"/>
                  <a:gd name="T57" fmla="*/ 132343 h 259715"/>
                  <a:gd name="T58" fmla="*/ 211554 w 218439"/>
                  <a:gd name="T59" fmla="*/ 0 h 259715"/>
                  <a:gd name="T60" fmla="*/ 162232 w 218439"/>
                  <a:gd name="T61" fmla="*/ 24400 h 259715"/>
                  <a:gd name="T62" fmla="*/ 128393 w 218439"/>
                  <a:gd name="T63" fmla="*/ 51846 h 259715"/>
                  <a:gd name="T64" fmla="*/ 100199 w 218439"/>
                  <a:gd name="T65" fmla="*/ 84305 h 259715"/>
                  <a:gd name="T66" fmla="*/ 79264 w 218439"/>
                  <a:gd name="T67" fmla="*/ 122859 h 259715"/>
                  <a:gd name="T68" fmla="*/ 77247 w 218439"/>
                  <a:gd name="T69" fmla="*/ 128400 h 259715"/>
                  <a:gd name="T70" fmla="*/ 76567 w 218439"/>
                  <a:gd name="T71" fmla="*/ 130252 h 259715"/>
                  <a:gd name="T72" fmla="*/ 75823 w 218439"/>
                  <a:gd name="T73" fmla="*/ 132066 h 259715"/>
                  <a:gd name="T74" fmla="*/ 75193 w 218439"/>
                  <a:gd name="T75" fmla="*/ 133968 h 259715"/>
                  <a:gd name="T76" fmla="*/ 107763 w 218439"/>
                  <a:gd name="T77" fmla="*/ 133968 h 259715"/>
                  <a:gd name="T78" fmla="*/ 124497 w 218439"/>
                  <a:gd name="T79" fmla="*/ 102341 h 259715"/>
                  <a:gd name="T80" fmla="*/ 149033 w 218439"/>
                  <a:gd name="T81" fmla="*/ 74036 h 259715"/>
                  <a:gd name="T82" fmla="*/ 178454 w 218439"/>
                  <a:gd name="T83" fmla="*/ 50214 h 259715"/>
                  <a:gd name="T84" fmla="*/ 210888 w 218439"/>
                  <a:gd name="T85" fmla="*/ 30077 h 259715"/>
                  <a:gd name="T86" fmla="*/ 218899 w 218439"/>
                  <a:gd name="T87" fmla="*/ 20111 h 259715"/>
                  <a:gd name="T88" fmla="*/ 218471 w 218439"/>
                  <a:gd name="T89" fmla="*/ 8247 h 259715"/>
                  <a:gd name="T90" fmla="*/ 211554 w 218439"/>
                  <a:gd name="T91" fmla="*/ 0 h 25971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18439" h="259715" extrusionOk="0">
                    <a:moveTo>
                      <a:pt x="62661" y="132020"/>
                    </a:moveTo>
                    <a:lnTo>
                      <a:pt x="26499" y="144334"/>
                    </a:lnTo>
                    <a:lnTo>
                      <a:pt x="3018" y="177085"/>
                    </a:lnTo>
                    <a:lnTo>
                      <a:pt x="917" y="185899"/>
                    </a:lnTo>
                    <a:lnTo>
                      <a:pt x="477" y="188550"/>
                    </a:lnTo>
                    <a:lnTo>
                      <a:pt x="251" y="190674"/>
                    </a:lnTo>
                    <a:lnTo>
                      <a:pt x="89" y="193237"/>
                    </a:lnTo>
                    <a:lnTo>
                      <a:pt x="0" y="198276"/>
                    </a:lnTo>
                    <a:lnTo>
                      <a:pt x="138" y="200864"/>
                    </a:lnTo>
                    <a:lnTo>
                      <a:pt x="201" y="202535"/>
                    </a:lnTo>
                    <a:lnTo>
                      <a:pt x="15580" y="238622"/>
                    </a:lnTo>
                    <a:lnTo>
                      <a:pt x="23722" y="246262"/>
                    </a:lnTo>
                    <a:lnTo>
                      <a:pt x="26235" y="248197"/>
                    </a:lnTo>
                    <a:lnTo>
                      <a:pt x="62083" y="259266"/>
                    </a:lnTo>
                    <a:lnTo>
                      <a:pt x="72284" y="238538"/>
                    </a:lnTo>
                    <a:lnTo>
                      <a:pt x="86259" y="220520"/>
                    </a:lnTo>
                    <a:lnTo>
                      <a:pt x="103551" y="205874"/>
                    </a:lnTo>
                    <a:lnTo>
                      <a:pt x="123703" y="195260"/>
                    </a:lnTo>
                    <a:lnTo>
                      <a:pt x="123642" y="190674"/>
                    </a:lnTo>
                    <a:lnTo>
                      <a:pt x="102493" y="147475"/>
                    </a:lnTo>
                    <a:lnTo>
                      <a:pt x="103083" y="145402"/>
                    </a:lnTo>
                    <a:lnTo>
                      <a:pt x="103636" y="143329"/>
                    </a:lnTo>
                    <a:lnTo>
                      <a:pt x="104955" y="139358"/>
                    </a:lnTo>
                    <a:lnTo>
                      <a:pt x="105697" y="137498"/>
                    </a:lnTo>
                    <a:lnTo>
                      <a:pt x="106413" y="135601"/>
                    </a:lnTo>
                    <a:lnTo>
                      <a:pt x="107450" y="133641"/>
                    </a:lnTo>
                    <a:lnTo>
                      <a:pt x="74975" y="133641"/>
                    </a:lnTo>
                    <a:lnTo>
                      <a:pt x="68969" y="132384"/>
                    </a:lnTo>
                    <a:lnTo>
                      <a:pt x="62661" y="132020"/>
                    </a:lnTo>
                    <a:close/>
                  </a:path>
                  <a:path w="218439" h="259715" extrusionOk="0">
                    <a:moveTo>
                      <a:pt x="210940" y="0"/>
                    </a:moveTo>
                    <a:lnTo>
                      <a:pt x="161761" y="24340"/>
                    </a:lnTo>
                    <a:lnTo>
                      <a:pt x="128020" y="51720"/>
                    </a:lnTo>
                    <a:lnTo>
                      <a:pt x="99908" y="84099"/>
                    </a:lnTo>
                    <a:lnTo>
                      <a:pt x="79034" y="122559"/>
                    </a:lnTo>
                    <a:lnTo>
                      <a:pt x="77023" y="128087"/>
                    </a:lnTo>
                    <a:lnTo>
                      <a:pt x="76345" y="129934"/>
                    </a:lnTo>
                    <a:lnTo>
                      <a:pt x="75603" y="131744"/>
                    </a:lnTo>
                    <a:lnTo>
                      <a:pt x="74975" y="133641"/>
                    </a:lnTo>
                    <a:lnTo>
                      <a:pt x="107450" y="133641"/>
                    </a:lnTo>
                    <a:lnTo>
                      <a:pt x="124136" y="102091"/>
                    </a:lnTo>
                    <a:lnTo>
                      <a:pt x="148600" y="73855"/>
                    </a:lnTo>
                    <a:lnTo>
                      <a:pt x="177936" y="50092"/>
                    </a:lnTo>
                    <a:lnTo>
                      <a:pt x="210276" y="30004"/>
                    </a:lnTo>
                    <a:lnTo>
                      <a:pt x="218264" y="20062"/>
                    </a:lnTo>
                    <a:lnTo>
                      <a:pt x="217837" y="8227"/>
                    </a:lnTo>
                    <a:lnTo>
                      <a:pt x="21094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24" name="object 19"/>
              <p:cNvSpPr>
                <a:spLocks noChangeArrowheads="1"/>
              </p:cNvSpPr>
              <p:nvPr/>
            </p:nvSpPr>
            <p:spPr bwMode="auto">
              <a:xfrm>
                <a:off x="5713413" y="6508750"/>
                <a:ext cx="122237" cy="123825"/>
              </a:xfrm>
              <a:prstGeom prst="rect">
                <a:avLst/>
              </a:prstGeom>
              <a:blipFill>
                <a:blip r:embed="rId8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object 20"/>
              <p:cNvSpPr/>
              <p:nvPr/>
            </p:nvSpPr>
            <p:spPr bwMode="auto">
              <a:xfrm>
                <a:off x="5646738" y="6651625"/>
                <a:ext cx="203200" cy="301625"/>
              </a:xfrm>
              <a:custGeom>
                <a:avLst/>
                <a:gdLst>
                  <a:gd name="T0" fmla="*/ 50174 w 202564"/>
                  <a:gd name="T1" fmla="*/ 15761 h 301625"/>
                  <a:gd name="T2" fmla="*/ 0 w 202564"/>
                  <a:gd name="T3" fmla="*/ 106948 h 301625"/>
                  <a:gd name="T4" fmla="*/ 18799 w 202564"/>
                  <a:gd name="T5" fmla="*/ 165339 h 301625"/>
                  <a:gd name="T6" fmla="*/ 31886 w 202564"/>
                  <a:gd name="T7" fmla="*/ 256209 h 301625"/>
                  <a:gd name="T8" fmla="*/ 127604 w 202564"/>
                  <a:gd name="T9" fmla="*/ 301045 h 301625"/>
                  <a:gd name="T10" fmla="*/ 174779 w 202564"/>
                  <a:gd name="T11" fmla="*/ 278736 h 301625"/>
                  <a:gd name="T12" fmla="*/ 96127 w 202564"/>
                  <a:gd name="T13" fmla="*/ 275817 h 301625"/>
                  <a:gd name="T14" fmla="*/ 49266 w 202564"/>
                  <a:gd name="T15" fmla="*/ 241967 h 301625"/>
                  <a:gd name="T16" fmla="*/ 34934 w 202564"/>
                  <a:gd name="T17" fmla="*/ 192545 h 301625"/>
                  <a:gd name="T18" fmla="*/ 43050 w 202564"/>
                  <a:gd name="T19" fmla="*/ 165678 h 301625"/>
                  <a:gd name="T20" fmla="*/ 46290 w 202564"/>
                  <a:gd name="T21" fmla="*/ 160803 h 301625"/>
                  <a:gd name="T22" fmla="*/ 31227 w 202564"/>
                  <a:gd name="T23" fmla="*/ 144016 h 301625"/>
                  <a:gd name="T24" fmla="*/ 22335 w 202564"/>
                  <a:gd name="T25" fmla="*/ 101659 h 301625"/>
                  <a:gd name="T26" fmla="*/ 39231 w 202564"/>
                  <a:gd name="T27" fmla="*/ 56928 h 301625"/>
                  <a:gd name="T28" fmla="*/ 87521 w 202564"/>
                  <a:gd name="T29" fmla="*/ 23190 h 301625"/>
                  <a:gd name="T30" fmla="*/ 158885 w 202564"/>
                  <a:gd name="T31" fmla="*/ 22041 h 301625"/>
                  <a:gd name="T32" fmla="*/ 119636 w 202564"/>
                  <a:gd name="T33" fmla="*/ 0 h 301625"/>
                  <a:gd name="T34" fmla="*/ 92520 w 202564"/>
                  <a:gd name="T35" fmla="*/ 135495 h 301625"/>
                  <a:gd name="T36" fmla="*/ 148071 w 202564"/>
                  <a:gd name="T37" fmla="*/ 152095 h 301625"/>
                  <a:gd name="T38" fmla="*/ 180394 w 202564"/>
                  <a:gd name="T39" fmla="*/ 200964 h 301625"/>
                  <a:gd name="T40" fmla="*/ 170620 w 202564"/>
                  <a:gd name="T41" fmla="*/ 253433 h 301625"/>
                  <a:gd name="T42" fmla="*/ 124385 w 202564"/>
                  <a:gd name="T43" fmla="*/ 278736 h 301625"/>
                  <a:gd name="T44" fmla="*/ 188368 w 202564"/>
                  <a:gd name="T45" fmla="*/ 266664 h 301625"/>
                  <a:gd name="T46" fmla="*/ 203104 w 202564"/>
                  <a:gd name="T47" fmla="*/ 202057 h 301625"/>
                  <a:gd name="T48" fmla="*/ 169448 w 202564"/>
                  <a:gd name="T49" fmla="*/ 140485 h 301625"/>
                  <a:gd name="T50" fmla="*/ 99052 w 202564"/>
                  <a:gd name="T51" fmla="*/ 112729 h 301625"/>
                  <a:gd name="T52" fmla="*/ 80561 w 202564"/>
                  <a:gd name="T53" fmla="*/ 114538 h 301625"/>
                  <a:gd name="T54" fmla="*/ 73112 w 202564"/>
                  <a:gd name="T55" fmla="*/ 116436 h 301625"/>
                  <a:gd name="T56" fmla="*/ 68953 w 202564"/>
                  <a:gd name="T57" fmla="*/ 117655 h 301625"/>
                  <a:gd name="T58" fmla="*/ 64125 w 202564"/>
                  <a:gd name="T59" fmla="*/ 119552 h 301625"/>
                  <a:gd name="T60" fmla="*/ 60646 w 202564"/>
                  <a:gd name="T61" fmla="*/ 120984 h 301625"/>
                  <a:gd name="T62" fmla="*/ 54928 w 202564"/>
                  <a:gd name="T63" fmla="*/ 123980 h 301625"/>
                  <a:gd name="T64" fmla="*/ 50109 w 202564"/>
                  <a:gd name="T65" fmla="*/ 126903 h 301625"/>
                  <a:gd name="T66" fmla="*/ 46743 w 202564"/>
                  <a:gd name="T67" fmla="*/ 129340 h 301625"/>
                  <a:gd name="T68" fmla="*/ 40807 w 202564"/>
                  <a:gd name="T69" fmla="*/ 134052 h 301625"/>
                  <a:gd name="T70" fmla="*/ 37870 w 202564"/>
                  <a:gd name="T71" fmla="*/ 136816 h 301625"/>
                  <a:gd name="T72" fmla="*/ 34617 w 202564"/>
                  <a:gd name="T73" fmla="*/ 140159 h 301625"/>
                  <a:gd name="T74" fmla="*/ 31795 w 202564"/>
                  <a:gd name="T75" fmla="*/ 143312 h 301625"/>
                  <a:gd name="T76" fmla="*/ 65485 w 202564"/>
                  <a:gd name="T77" fmla="*/ 144016 h 301625"/>
                  <a:gd name="T78" fmla="*/ 92520 w 202564"/>
                  <a:gd name="T79" fmla="*/ 135495 h 301625"/>
                  <a:gd name="T80" fmla="*/ 174568 w 202564"/>
                  <a:gd name="T81" fmla="*/ 127279 h 301625"/>
                  <a:gd name="T82" fmla="*/ 149723 w 202564"/>
                  <a:gd name="T83" fmla="*/ 126199 h 301625"/>
                  <a:gd name="T84" fmla="*/ 144618 w 202564"/>
                  <a:gd name="T85" fmla="*/ 123510 h 301625"/>
                  <a:gd name="T86" fmla="*/ 138252 w 202564"/>
                  <a:gd name="T87" fmla="*/ 120570 h 301625"/>
                  <a:gd name="T88" fmla="*/ 133853 w 202564"/>
                  <a:gd name="T89" fmla="*/ 118961 h 301625"/>
                  <a:gd name="T90" fmla="*/ 128849 w 202564"/>
                  <a:gd name="T91" fmla="*/ 117202 h 301625"/>
                  <a:gd name="T92" fmla="*/ 124513 w 202564"/>
                  <a:gd name="T93" fmla="*/ 116046 h 301625"/>
                  <a:gd name="T94" fmla="*/ 101989 w 202564"/>
                  <a:gd name="T95" fmla="*/ 112754 h 301625"/>
                  <a:gd name="T96" fmla="*/ 158885 w 202564"/>
                  <a:gd name="T97" fmla="*/ 22041 h 301625"/>
                  <a:gd name="T98" fmla="*/ 138731 w 202564"/>
                  <a:gd name="T99" fmla="*/ 32426 h 301625"/>
                  <a:gd name="T100" fmla="*/ 162374 w 202564"/>
                  <a:gd name="T101" fmla="*/ 74655 h 301625"/>
                  <a:gd name="T102" fmla="*/ 151550 w 202564"/>
                  <a:gd name="T103" fmla="*/ 127279 h 301625"/>
                  <a:gd name="T104" fmla="*/ 182849 w 202564"/>
                  <a:gd name="T105" fmla="*/ 105919 h 301625"/>
                  <a:gd name="T106" fmla="*/ 173791 w 202564"/>
                  <a:gd name="T107" fmla="*/ 39127 h 30162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02564" h="301625" extrusionOk="0">
                    <a:moveTo>
                      <a:pt x="119262" y="0"/>
                    </a:moveTo>
                    <a:lnTo>
                      <a:pt x="50017" y="15761"/>
                    </a:lnTo>
                    <a:lnTo>
                      <a:pt x="21404" y="43684"/>
                    </a:lnTo>
                    <a:lnTo>
                      <a:pt x="0" y="106948"/>
                    </a:lnTo>
                    <a:lnTo>
                      <a:pt x="4381" y="138190"/>
                    </a:lnTo>
                    <a:lnTo>
                      <a:pt x="18740" y="165339"/>
                    </a:lnTo>
                    <a:lnTo>
                      <a:pt x="12675" y="195871"/>
                    </a:lnTo>
                    <a:lnTo>
                      <a:pt x="31786" y="256209"/>
                    </a:lnTo>
                    <a:lnTo>
                      <a:pt x="90581" y="297858"/>
                    </a:lnTo>
                    <a:lnTo>
                      <a:pt x="127205" y="301045"/>
                    </a:lnTo>
                    <a:lnTo>
                      <a:pt x="161035" y="290497"/>
                    </a:lnTo>
                    <a:lnTo>
                      <a:pt x="174232" y="278736"/>
                    </a:lnTo>
                    <a:lnTo>
                      <a:pt x="123996" y="278736"/>
                    </a:lnTo>
                    <a:lnTo>
                      <a:pt x="95826" y="275817"/>
                    </a:lnTo>
                    <a:lnTo>
                      <a:pt x="68624" y="262140"/>
                    </a:lnTo>
                    <a:lnTo>
                      <a:pt x="49112" y="241967"/>
                    </a:lnTo>
                    <a:lnTo>
                      <a:pt x="37600" y="217919"/>
                    </a:lnTo>
                    <a:lnTo>
                      <a:pt x="34825" y="192545"/>
                    </a:lnTo>
                    <a:lnTo>
                      <a:pt x="41521" y="168392"/>
                    </a:lnTo>
                    <a:lnTo>
                      <a:pt x="42915" y="165678"/>
                    </a:lnTo>
                    <a:lnTo>
                      <a:pt x="44474" y="163140"/>
                    </a:lnTo>
                    <a:lnTo>
                      <a:pt x="46145" y="160803"/>
                    </a:lnTo>
                    <a:lnTo>
                      <a:pt x="65280" y="144016"/>
                    </a:lnTo>
                    <a:lnTo>
                      <a:pt x="31129" y="144016"/>
                    </a:lnTo>
                    <a:lnTo>
                      <a:pt x="23488" y="123980"/>
                    </a:lnTo>
                    <a:lnTo>
                      <a:pt x="22265" y="101659"/>
                    </a:lnTo>
                    <a:lnTo>
                      <a:pt x="27468" y="78745"/>
                    </a:lnTo>
                    <a:lnTo>
                      <a:pt x="39108" y="56928"/>
                    </a:lnTo>
                    <a:lnTo>
                      <a:pt x="61206" y="35083"/>
                    </a:lnTo>
                    <a:lnTo>
                      <a:pt x="87247" y="23190"/>
                    </a:lnTo>
                    <a:lnTo>
                      <a:pt x="114015" y="22041"/>
                    </a:lnTo>
                    <a:lnTo>
                      <a:pt x="158388" y="22041"/>
                    </a:lnTo>
                    <a:lnTo>
                      <a:pt x="151465" y="14081"/>
                    </a:lnTo>
                    <a:lnTo>
                      <a:pt x="119262" y="0"/>
                    </a:lnTo>
                    <a:close/>
                  </a:path>
                  <a:path w="202564" h="301625" extrusionOk="0">
                    <a:moveTo>
                      <a:pt x="170846" y="135495"/>
                    </a:moveTo>
                    <a:lnTo>
                      <a:pt x="92230" y="135495"/>
                    </a:lnTo>
                    <a:lnTo>
                      <a:pt x="120403" y="138417"/>
                    </a:lnTo>
                    <a:lnTo>
                      <a:pt x="147608" y="152095"/>
                    </a:lnTo>
                    <a:lnTo>
                      <a:pt x="168600" y="174439"/>
                    </a:lnTo>
                    <a:lnTo>
                      <a:pt x="179829" y="200964"/>
                    </a:lnTo>
                    <a:lnTo>
                      <a:pt x="180567" y="228389"/>
                    </a:lnTo>
                    <a:lnTo>
                      <a:pt x="170086" y="253433"/>
                    </a:lnTo>
                    <a:lnTo>
                      <a:pt x="149846" y="271180"/>
                    </a:lnTo>
                    <a:lnTo>
                      <a:pt x="123996" y="278736"/>
                    </a:lnTo>
                    <a:lnTo>
                      <a:pt x="174232" y="278736"/>
                    </a:lnTo>
                    <a:lnTo>
                      <a:pt x="187778" y="266664"/>
                    </a:lnTo>
                    <a:lnTo>
                      <a:pt x="201513" y="235742"/>
                    </a:lnTo>
                    <a:lnTo>
                      <a:pt x="202468" y="202057"/>
                    </a:lnTo>
                    <a:lnTo>
                      <a:pt x="191363" y="169131"/>
                    </a:lnTo>
                    <a:lnTo>
                      <a:pt x="168918" y="140485"/>
                    </a:lnTo>
                    <a:lnTo>
                      <a:pt x="170846" y="135495"/>
                    </a:lnTo>
                    <a:close/>
                  </a:path>
                  <a:path w="202564" h="301625" extrusionOk="0">
                    <a:moveTo>
                      <a:pt x="98742" y="112729"/>
                    </a:moveTo>
                    <a:lnTo>
                      <a:pt x="81427" y="114363"/>
                    </a:lnTo>
                    <a:lnTo>
                      <a:pt x="80309" y="114538"/>
                    </a:lnTo>
                    <a:lnTo>
                      <a:pt x="77394" y="115167"/>
                    </a:lnTo>
                    <a:lnTo>
                      <a:pt x="72883" y="116436"/>
                    </a:lnTo>
                    <a:lnTo>
                      <a:pt x="71916" y="116649"/>
                    </a:lnTo>
                    <a:lnTo>
                      <a:pt x="68737" y="117655"/>
                    </a:lnTo>
                    <a:lnTo>
                      <a:pt x="66538" y="118496"/>
                    </a:lnTo>
                    <a:lnTo>
                      <a:pt x="63924" y="119552"/>
                    </a:lnTo>
                    <a:lnTo>
                      <a:pt x="63472" y="119690"/>
                    </a:lnTo>
                    <a:lnTo>
                      <a:pt x="60456" y="120984"/>
                    </a:lnTo>
                    <a:lnTo>
                      <a:pt x="57918" y="122228"/>
                    </a:lnTo>
                    <a:lnTo>
                      <a:pt x="54756" y="123980"/>
                    </a:lnTo>
                    <a:lnTo>
                      <a:pt x="54124" y="124415"/>
                    </a:lnTo>
                    <a:lnTo>
                      <a:pt x="49952" y="126903"/>
                    </a:lnTo>
                    <a:lnTo>
                      <a:pt x="47414" y="128674"/>
                    </a:lnTo>
                    <a:lnTo>
                      <a:pt x="46597" y="129340"/>
                    </a:lnTo>
                    <a:lnTo>
                      <a:pt x="42915" y="132130"/>
                    </a:lnTo>
                    <a:lnTo>
                      <a:pt x="40679" y="134052"/>
                    </a:lnTo>
                    <a:lnTo>
                      <a:pt x="38995" y="135660"/>
                    </a:lnTo>
                    <a:lnTo>
                      <a:pt x="37751" y="136816"/>
                    </a:lnTo>
                    <a:lnTo>
                      <a:pt x="36520" y="138023"/>
                    </a:lnTo>
                    <a:lnTo>
                      <a:pt x="34509" y="140159"/>
                    </a:lnTo>
                    <a:lnTo>
                      <a:pt x="32336" y="142697"/>
                    </a:lnTo>
                    <a:lnTo>
                      <a:pt x="31695" y="143312"/>
                    </a:lnTo>
                    <a:lnTo>
                      <a:pt x="31129" y="144016"/>
                    </a:lnTo>
                    <a:lnTo>
                      <a:pt x="65280" y="144016"/>
                    </a:lnTo>
                    <a:lnTo>
                      <a:pt x="66380" y="143050"/>
                    </a:lnTo>
                    <a:lnTo>
                      <a:pt x="92230" y="135495"/>
                    </a:lnTo>
                    <a:lnTo>
                      <a:pt x="170846" y="135495"/>
                    </a:lnTo>
                    <a:lnTo>
                      <a:pt x="174022" y="127279"/>
                    </a:lnTo>
                    <a:lnTo>
                      <a:pt x="151076" y="127279"/>
                    </a:lnTo>
                    <a:lnTo>
                      <a:pt x="149254" y="126199"/>
                    </a:lnTo>
                    <a:lnTo>
                      <a:pt x="144843" y="123937"/>
                    </a:lnTo>
                    <a:lnTo>
                      <a:pt x="144165" y="123510"/>
                    </a:lnTo>
                    <a:lnTo>
                      <a:pt x="140647" y="121801"/>
                    </a:lnTo>
                    <a:lnTo>
                      <a:pt x="137819" y="120570"/>
                    </a:lnTo>
                    <a:lnTo>
                      <a:pt x="134201" y="119175"/>
                    </a:lnTo>
                    <a:lnTo>
                      <a:pt x="133434" y="118961"/>
                    </a:lnTo>
                    <a:lnTo>
                      <a:pt x="130557" y="117931"/>
                    </a:lnTo>
                    <a:lnTo>
                      <a:pt x="128446" y="117202"/>
                    </a:lnTo>
                    <a:lnTo>
                      <a:pt x="125217" y="116285"/>
                    </a:lnTo>
                    <a:lnTo>
                      <a:pt x="124123" y="116046"/>
                    </a:lnTo>
                    <a:lnTo>
                      <a:pt x="119386" y="114865"/>
                    </a:lnTo>
                    <a:lnTo>
                      <a:pt x="101670" y="112754"/>
                    </a:lnTo>
                    <a:lnTo>
                      <a:pt x="98742" y="112729"/>
                    </a:lnTo>
                    <a:close/>
                  </a:path>
                  <a:path w="202564" h="301625" extrusionOk="0">
                    <a:moveTo>
                      <a:pt x="158388" y="22041"/>
                    </a:moveTo>
                    <a:lnTo>
                      <a:pt x="114015" y="22041"/>
                    </a:lnTo>
                    <a:lnTo>
                      <a:pt x="138297" y="32426"/>
                    </a:lnTo>
                    <a:lnTo>
                      <a:pt x="154288" y="50941"/>
                    </a:lnTo>
                    <a:lnTo>
                      <a:pt x="161866" y="74655"/>
                    </a:lnTo>
                    <a:lnTo>
                      <a:pt x="160854" y="100968"/>
                    </a:lnTo>
                    <a:lnTo>
                      <a:pt x="151076" y="127279"/>
                    </a:lnTo>
                    <a:lnTo>
                      <a:pt x="174022" y="127279"/>
                    </a:lnTo>
                    <a:lnTo>
                      <a:pt x="182277" y="105919"/>
                    </a:lnTo>
                    <a:lnTo>
                      <a:pt x="183619" y="70936"/>
                    </a:lnTo>
                    <a:lnTo>
                      <a:pt x="173247" y="39127"/>
                    </a:lnTo>
                    <a:lnTo>
                      <a:pt x="158388" y="220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26" name="object 21"/>
              <p:cNvSpPr/>
              <p:nvPr/>
            </p:nvSpPr>
            <p:spPr bwMode="auto">
              <a:xfrm>
                <a:off x="5737225" y="6692900"/>
                <a:ext cx="50800" cy="42863"/>
              </a:xfrm>
              <a:custGeom>
                <a:avLst/>
                <a:gdLst>
                  <a:gd name="T0" fmla="*/ 22102 w 50164"/>
                  <a:gd name="T1" fmla="*/ 0 h 43815"/>
                  <a:gd name="T2" fmla="*/ 0 w 50164"/>
                  <a:gd name="T3" fmla="*/ 3539 h 43815"/>
                  <a:gd name="T4" fmla="*/ 1628 w 50164"/>
                  <a:gd name="T5" fmla="*/ 14455 h 43815"/>
                  <a:gd name="T6" fmla="*/ 3287 w 50164"/>
                  <a:gd name="T7" fmla="*/ 20943 h 43815"/>
                  <a:gd name="T8" fmla="*/ 32887 w 50164"/>
                  <a:gd name="T9" fmla="*/ 42316 h 43815"/>
                  <a:gd name="T10" fmla="*/ 39662 w 50164"/>
                  <a:gd name="T11" fmla="*/ 41915 h 43815"/>
                  <a:gd name="T12" fmla="*/ 50719 w 50164"/>
                  <a:gd name="T13" fmla="*/ 40145 h 43815"/>
                  <a:gd name="T14" fmla="*/ 47868 w 50164"/>
                  <a:gd name="T15" fmla="*/ 21044 h 43815"/>
                  <a:gd name="T16" fmla="*/ 30308 w 50164"/>
                  <a:gd name="T17" fmla="*/ 21044 h 43815"/>
                  <a:gd name="T18" fmla="*/ 24633 w 50164"/>
                  <a:gd name="T19" fmla="*/ 16938 h 43815"/>
                  <a:gd name="T20" fmla="*/ 22102 w 50164"/>
                  <a:gd name="T21" fmla="*/ 0 h 43815"/>
                  <a:gd name="T22" fmla="*/ 47461 w 50164"/>
                  <a:gd name="T23" fmla="*/ 18314 h 43815"/>
                  <a:gd name="T24" fmla="*/ 30308 w 50164"/>
                  <a:gd name="T25" fmla="*/ 21044 h 43815"/>
                  <a:gd name="T26" fmla="*/ 47868 w 50164"/>
                  <a:gd name="T27" fmla="*/ 21044 h 43815"/>
                  <a:gd name="T28" fmla="*/ 47461 w 50164"/>
                  <a:gd name="T29" fmla="*/ 18314 h 4381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0164" h="43815" extrusionOk="0">
                    <a:moveTo>
                      <a:pt x="21825" y="0"/>
                    </a:moveTo>
                    <a:lnTo>
                      <a:pt x="0" y="3618"/>
                    </a:lnTo>
                    <a:lnTo>
                      <a:pt x="1608" y="14776"/>
                    </a:lnTo>
                    <a:lnTo>
                      <a:pt x="3246" y="21408"/>
                    </a:lnTo>
                    <a:lnTo>
                      <a:pt x="32475" y="43256"/>
                    </a:lnTo>
                    <a:lnTo>
                      <a:pt x="39165" y="42846"/>
                    </a:lnTo>
                    <a:lnTo>
                      <a:pt x="50084" y="41037"/>
                    </a:lnTo>
                    <a:lnTo>
                      <a:pt x="47269" y="21511"/>
                    </a:lnTo>
                    <a:lnTo>
                      <a:pt x="29929" y="21511"/>
                    </a:lnTo>
                    <a:lnTo>
                      <a:pt x="24325" y="17314"/>
                    </a:lnTo>
                    <a:lnTo>
                      <a:pt x="21825" y="0"/>
                    </a:lnTo>
                    <a:close/>
                  </a:path>
                  <a:path w="50164" h="43815" extrusionOk="0">
                    <a:moveTo>
                      <a:pt x="46867" y="18721"/>
                    </a:moveTo>
                    <a:lnTo>
                      <a:pt x="29929" y="21511"/>
                    </a:lnTo>
                    <a:lnTo>
                      <a:pt x="47269" y="21511"/>
                    </a:lnTo>
                    <a:lnTo>
                      <a:pt x="46867" y="187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27" name="object 22"/>
              <p:cNvSpPr/>
              <p:nvPr/>
            </p:nvSpPr>
            <p:spPr bwMode="auto">
              <a:xfrm>
                <a:off x="5765799" y="6856413"/>
                <a:ext cx="42863" cy="52387"/>
              </a:xfrm>
              <a:custGeom>
                <a:avLst/>
                <a:gdLst>
                  <a:gd name="T0" fmla="*/ 39128 w 42545"/>
                  <a:gd name="T1" fmla="*/ 0 h 52070"/>
                  <a:gd name="T2" fmla="*/ 711 w 42545"/>
                  <a:gd name="T3" fmla="*/ 27430 h 52070"/>
                  <a:gd name="T4" fmla="*/ 0 w 42545"/>
                  <a:gd name="T5" fmla="*/ 40958 h 52070"/>
                  <a:gd name="T6" fmla="*/ 1607 w 42545"/>
                  <a:gd name="T7" fmla="*/ 52197 h 52070"/>
                  <a:gd name="T8" fmla="*/ 23608 w 42545"/>
                  <a:gd name="T9" fmla="*/ 48556 h 52070"/>
                  <a:gd name="T10" fmla="*/ 21102 w 42545"/>
                  <a:gd name="T11" fmla="*/ 31123 h 52070"/>
                  <a:gd name="T12" fmla="*/ 25305 w 42545"/>
                  <a:gd name="T13" fmla="*/ 25270 h 52070"/>
                  <a:gd name="T14" fmla="*/ 42369 w 42545"/>
                  <a:gd name="T15" fmla="*/ 22451 h 52070"/>
                  <a:gd name="T16" fmla="*/ 39128 w 42545"/>
                  <a:gd name="T17" fmla="*/ 0 h 5207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2545" h="52070" extrusionOk="0">
                    <a:moveTo>
                      <a:pt x="38838" y="0"/>
                    </a:moveTo>
                    <a:lnTo>
                      <a:pt x="706" y="27264"/>
                    </a:lnTo>
                    <a:lnTo>
                      <a:pt x="0" y="40710"/>
                    </a:lnTo>
                    <a:lnTo>
                      <a:pt x="1595" y="51881"/>
                    </a:lnTo>
                    <a:lnTo>
                      <a:pt x="23433" y="48262"/>
                    </a:lnTo>
                    <a:lnTo>
                      <a:pt x="20945" y="30935"/>
                    </a:lnTo>
                    <a:lnTo>
                      <a:pt x="25117" y="25117"/>
                    </a:lnTo>
                    <a:lnTo>
                      <a:pt x="42055" y="22315"/>
                    </a:lnTo>
                    <a:lnTo>
                      <a:pt x="3883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</p:grpSp>
        <p:grpSp>
          <p:nvGrpSpPr>
            <p:cNvPr id="28" name="Group 20"/>
            <p:cNvGrpSpPr/>
            <p:nvPr userDrawn="1"/>
          </p:nvGrpSpPr>
          <p:grpSpPr bwMode="auto">
            <a:xfrm>
              <a:off x="2976439" y="3432698"/>
              <a:ext cx="487626" cy="487627"/>
              <a:chOff x="6221413" y="6340475"/>
              <a:chExt cx="782637" cy="782638"/>
            </a:xfrm>
          </p:grpSpPr>
          <p:sp>
            <p:nvSpPr>
              <p:cNvPr id="29" name="object 7"/>
              <p:cNvSpPr/>
              <p:nvPr/>
            </p:nvSpPr>
            <p:spPr bwMode="auto">
              <a:xfrm>
                <a:off x="6221413" y="6340475"/>
                <a:ext cx="782637" cy="782638"/>
              </a:xfrm>
              <a:custGeom>
                <a:avLst/>
                <a:gdLst>
                  <a:gd name="T0" fmla="*/ 391312 w 781684"/>
                  <a:gd name="T1" fmla="*/ 0 h 781684"/>
                  <a:gd name="T2" fmla="*/ 342227 w 781684"/>
                  <a:gd name="T3" fmla="*/ 3049 h 781684"/>
                  <a:gd name="T4" fmla="*/ 294960 w 781684"/>
                  <a:gd name="T5" fmla="*/ 11951 h 781684"/>
                  <a:gd name="T6" fmla="*/ 249880 w 781684"/>
                  <a:gd name="T7" fmla="*/ 26339 h 781684"/>
                  <a:gd name="T8" fmla="*/ 207353 w 781684"/>
                  <a:gd name="T9" fmla="*/ 45848 h 781684"/>
                  <a:gd name="T10" fmla="*/ 167746 w 781684"/>
                  <a:gd name="T11" fmla="*/ 70109 h 781684"/>
                  <a:gd name="T12" fmla="*/ 131425 w 781684"/>
                  <a:gd name="T13" fmla="*/ 98757 h 781684"/>
                  <a:gd name="T14" fmla="*/ 98757 w 781684"/>
                  <a:gd name="T15" fmla="*/ 131425 h 781684"/>
                  <a:gd name="T16" fmla="*/ 70109 w 781684"/>
                  <a:gd name="T17" fmla="*/ 167746 h 781684"/>
                  <a:gd name="T18" fmla="*/ 45848 w 781684"/>
                  <a:gd name="T19" fmla="*/ 207354 h 781684"/>
                  <a:gd name="T20" fmla="*/ 26339 w 781684"/>
                  <a:gd name="T21" fmla="*/ 249881 h 781684"/>
                  <a:gd name="T22" fmla="*/ 11951 w 781684"/>
                  <a:gd name="T23" fmla="*/ 294961 h 781684"/>
                  <a:gd name="T24" fmla="*/ 3049 w 781684"/>
                  <a:gd name="T25" fmla="*/ 342227 h 781684"/>
                  <a:gd name="T26" fmla="*/ 0 w 781684"/>
                  <a:gd name="T27" fmla="*/ 391313 h 781684"/>
                  <a:gd name="T28" fmla="*/ 3049 w 781684"/>
                  <a:gd name="T29" fmla="*/ 440399 h 781684"/>
                  <a:gd name="T30" fmla="*/ 11951 w 781684"/>
                  <a:gd name="T31" fmla="*/ 487665 h 781684"/>
                  <a:gd name="T32" fmla="*/ 26339 w 781684"/>
                  <a:gd name="T33" fmla="*/ 532745 h 781684"/>
                  <a:gd name="T34" fmla="*/ 45848 w 781684"/>
                  <a:gd name="T35" fmla="*/ 575272 h 781684"/>
                  <a:gd name="T36" fmla="*/ 70109 w 781684"/>
                  <a:gd name="T37" fmla="*/ 614880 h 781684"/>
                  <a:gd name="T38" fmla="*/ 98757 w 781684"/>
                  <a:gd name="T39" fmla="*/ 651201 h 781684"/>
                  <a:gd name="T40" fmla="*/ 131425 w 781684"/>
                  <a:gd name="T41" fmla="*/ 683869 h 781684"/>
                  <a:gd name="T42" fmla="*/ 167746 w 781684"/>
                  <a:gd name="T43" fmla="*/ 712517 h 781684"/>
                  <a:gd name="T44" fmla="*/ 207353 w 781684"/>
                  <a:gd name="T45" fmla="*/ 736778 h 781684"/>
                  <a:gd name="T46" fmla="*/ 249880 w 781684"/>
                  <a:gd name="T47" fmla="*/ 756287 h 781684"/>
                  <a:gd name="T48" fmla="*/ 294960 w 781684"/>
                  <a:gd name="T49" fmla="*/ 770675 h 781684"/>
                  <a:gd name="T50" fmla="*/ 342227 w 781684"/>
                  <a:gd name="T51" fmla="*/ 779577 h 781684"/>
                  <a:gd name="T52" fmla="*/ 391312 w 781684"/>
                  <a:gd name="T53" fmla="*/ 782626 h 781684"/>
                  <a:gd name="T54" fmla="*/ 440398 w 781684"/>
                  <a:gd name="T55" fmla="*/ 779577 h 781684"/>
                  <a:gd name="T56" fmla="*/ 487665 w 781684"/>
                  <a:gd name="T57" fmla="*/ 770675 h 781684"/>
                  <a:gd name="T58" fmla="*/ 532745 w 781684"/>
                  <a:gd name="T59" fmla="*/ 756287 h 781684"/>
                  <a:gd name="T60" fmla="*/ 575271 w 781684"/>
                  <a:gd name="T61" fmla="*/ 736778 h 781684"/>
                  <a:gd name="T62" fmla="*/ 614879 w 781684"/>
                  <a:gd name="T63" fmla="*/ 712517 h 781684"/>
                  <a:gd name="T64" fmla="*/ 651200 w 781684"/>
                  <a:gd name="T65" fmla="*/ 683869 h 781684"/>
                  <a:gd name="T66" fmla="*/ 683868 w 781684"/>
                  <a:gd name="T67" fmla="*/ 651201 h 781684"/>
                  <a:gd name="T68" fmla="*/ 712516 w 781684"/>
                  <a:gd name="T69" fmla="*/ 614880 h 781684"/>
                  <a:gd name="T70" fmla="*/ 736777 w 781684"/>
                  <a:gd name="T71" fmla="*/ 575272 h 781684"/>
                  <a:gd name="T72" fmla="*/ 756286 w 781684"/>
                  <a:gd name="T73" fmla="*/ 532745 h 781684"/>
                  <a:gd name="T74" fmla="*/ 770674 w 781684"/>
                  <a:gd name="T75" fmla="*/ 487665 h 781684"/>
                  <a:gd name="T76" fmla="*/ 779576 w 781684"/>
                  <a:gd name="T77" fmla="*/ 440399 h 781684"/>
                  <a:gd name="T78" fmla="*/ 782625 w 781684"/>
                  <a:gd name="T79" fmla="*/ 391313 h 781684"/>
                  <a:gd name="T80" fmla="*/ 779576 w 781684"/>
                  <a:gd name="T81" fmla="*/ 342227 h 781684"/>
                  <a:gd name="T82" fmla="*/ 770674 w 781684"/>
                  <a:gd name="T83" fmla="*/ 294961 h 781684"/>
                  <a:gd name="T84" fmla="*/ 756286 w 781684"/>
                  <a:gd name="T85" fmla="*/ 249881 h 781684"/>
                  <a:gd name="T86" fmla="*/ 736777 w 781684"/>
                  <a:gd name="T87" fmla="*/ 207354 h 781684"/>
                  <a:gd name="T88" fmla="*/ 712516 w 781684"/>
                  <a:gd name="T89" fmla="*/ 167746 h 781684"/>
                  <a:gd name="T90" fmla="*/ 683868 w 781684"/>
                  <a:gd name="T91" fmla="*/ 131425 h 781684"/>
                  <a:gd name="T92" fmla="*/ 651200 w 781684"/>
                  <a:gd name="T93" fmla="*/ 98757 h 781684"/>
                  <a:gd name="T94" fmla="*/ 614879 w 781684"/>
                  <a:gd name="T95" fmla="*/ 70109 h 781684"/>
                  <a:gd name="T96" fmla="*/ 575271 w 781684"/>
                  <a:gd name="T97" fmla="*/ 45848 h 781684"/>
                  <a:gd name="T98" fmla="*/ 532745 w 781684"/>
                  <a:gd name="T99" fmla="*/ 26339 h 781684"/>
                  <a:gd name="T100" fmla="*/ 487665 w 781684"/>
                  <a:gd name="T101" fmla="*/ 11951 h 781684"/>
                  <a:gd name="T102" fmla="*/ 440398 w 781684"/>
                  <a:gd name="T103" fmla="*/ 3049 h 781684"/>
                  <a:gd name="T104" fmla="*/ 391312 w 781684"/>
                  <a:gd name="T105" fmla="*/ 0 h 7816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81684" h="781684" extrusionOk="0">
                    <a:moveTo>
                      <a:pt x="390836" y="0"/>
                    </a:moveTo>
                    <a:lnTo>
                      <a:pt x="341810" y="3045"/>
                    </a:lnTo>
                    <a:lnTo>
                      <a:pt x="294601" y="11936"/>
                    </a:lnTo>
                    <a:lnTo>
                      <a:pt x="249576" y="26307"/>
                    </a:lnTo>
                    <a:lnTo>
                      <a:pt x="207101" y="45792"/>
                    </a:lnTo>
                    <a:lnTo>
                      <a:pt x="167542" y="70024"/>
                    </a:lnTo>
                    <a:lnTo>
                      <a:pt x="131265" y="98637"/>
                    </a:lnTo>
                    <a:lnTo>
                      <a:pt x="98637" y="131265"/>
                    </a:lnTo>
                    <a:lnTo>
                      <a:pt x="70024" y="167542"/>
                    </a:lnTo>
                    <a:lnTo>
                      <a:pt x="45792" y="207101"/>
                    </a:lnTo>
                    <a:lnTo>
                      <a:pt x="26307" y="249576"/>
                    </a:lnTo>
                    <a:lnTo>
                      <a:pt x="11936" y="294601"/>
                    </a:lnTo>
                    <a:lnTo>
                      <a:pt x="3045" y="341810"/>
                    </a:lnTo>
                    <a:lnTo>
                      <a:pt x="0" y="390836"/>
                    </a:lnTo>
                    <a:lnTo>
                      <a:pt x="3045" y="439862"/>
                    </a:lnTo>
                    <a:lnTo>
                      <a:pt x="11936" y="487071"/>
                    </a:lnTo>
                    <a:lnTo>
                      <a:pt x="26307" y="532096"/>
                    </a:lnTo>
                    <a:lnTo>
                      <a:pt x="45792" y="574571"/>
                    </a:lnTo>
                    <a:lnTo>
                      <a:pt x="70024" y="614130"/>
                    </a:lnTo>
                    <a:lnTo>
                      <a:pt x="98637" y="650407"/>
                    </a:lnTo>
                    <a:lnTo>
                      <a:pt x="131265" y="683035"/>
                    </a:lnTo>
                    <a:lnTo>
                      <a:pt x="167542" y="711648"/>
                    </a:lnTo>
                    <a:lnTo>
                      <a:pt x="207101" y="735880"/>
                    </a:lnTo>
                    <a:lnTo>
                      <a:pt x="249576" y="755365"/>
                    </a:lnTo>
                    <a:lnTo>
                      <a:pt x="294601" y="769736"/>
                    </a:lnTo>
                    <a:lnTo>
                      <a:pt x="341810" y="778627"/>
                    </a:lnTo>
                    <a:lnTo>
                      <a:pt x="390836" y="781672"/>
                    </a:lnTo>
                    <a:lnTo>
                      <a:pt x="439862" y="778627"/>
                    </a:lnTo>
                    <a:lnTo>
                      <a:pt x="487071" y="769736"/>
                    </a:lnTo>
                    <a:lnTo>
                      <a:pt x="532096" y="755365"/>
                    </a:lnTo>
                    <a:lnTo>
                      <a:pt x="574571" y="735880"/>
                    </a:lnTo>
                    <a:lnTo>
                      <a:pt x="614130" y="711648"/>
                    </a:lnTo>
                    <a:lnTo>
                      <a:pt x="650407" y="683035"/>
                    </a:lnTo>
                    <a:lnTo>
                      <a:pt x="683035" y="650407"/>
                    </a:lnTo>
                    <a:lnTo>
                      <a:pt x="711648" y="614130"/>
                    </a:lnTo>
                    <a:lnTo>
                      <a:pt x="735880" y="574571"/>
                    </a:lnTo>
                    <a:lnTo>
                      <a:pt x="755365" y="532096"/>
                    </a:lnTo>
                    <a:lnTo>
                      <a:pt x="769736" y="487071"/>
                    </a:lnTo>
                    <a:lnTo>
                      <a:pt x="778627" y="439862"/>
                    </a:lnTo>
                    <a:lnTo>
                      <a:pt x="781672" y="390836"/>
                    </a:lnTo>
                    <a:lnTo>
                      <a:pt x="778627" y="341810"/>
                    </a:lnTo>
                    <a:lnTo>
                      <a:pt x="769736" y="294601"/>
                    </a:lnTo>
                    <a:lnTo>
                      <a:pt x="755365" y="249576"/>
                    </a:lnTo>
                    <a:lnTo>
                      <a:pt x="735880" y="207101"/>
                    </a:lnTo>
                    <a:lnTo>
                      <a:pt x="711648" y="167542"/>
                    </a:lnTo>
                    <a:lnTo>
                      <a:pt x="683035" y="131265"/>
                    </a:lnTo>
                    <a:lnTo>
                      <a:pt x="650407" y="98637"/>
                    </a:lnTo>
                    <a:lnTo>
                      <a:pt x="614130" y="70024"/>
                    </a:lnTo>
                    <a:lnTo>
                      <a:pt x="574571" y="45792"/>
                    </a:lnTo>
                    <a:lnTo>
                      <a:pt x="532096" y="26307"/>
                    </a:lnTo>
                    <a:lnTo>
                      <a:pt x="487071" y="11936"/>
                    </a:lnTo>
                    <a:lnTo>
                      <a:pt x="439862" y="3045"/>
                    </a:lnTo>
                    <a:lnTo>
                      <a:pt x="390836" y="0"/>
                    </a:lnTo>
                    <a:close/>
                  </a:path>
                </a:pathLst>
              </a:custGeom>
              <a:solidFill>
                <a:srgbClr val="8982BE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30" name="object 23"/>
              <p:cNvSpPr/>
              <p:nvPr/>
            </p:nvSpPr>
            <p:spPr bwMode="auto">
              <a:xfrm>
                <a:off x="6445250" y="6481763"/>
                <a:ext cx="265113" cy="503237"/>
              </a:xfrm>
              <a:custGeom>
                <a:avLst/>
                <a:gdLst>
                  <a:gd name="T0" fmla="*/ 77803 w 265429"/>
                  <a:gd name="T1" fmla="*/ 27 h 504190"/>
                  <a:gd name="T2" fmla="*/ 17305 w 265429"/>
                  <a:gd name="T3" fmla="*/ 103978 h 504190"/>
                  <a:gd name="T4" fmla="*/ 5024 w 265429"/>
                  <a:gd name="T5" fmla="*/ 142349 h 504190"/>
                  <a:gd name="T6" fmla="*/ 0 w 265429"/>
                  <a:gd name="T7" fmla="*/ 182185 h 504190"/>
                  <a:gd name="T8" fmla="*/ 0 w 265429"/>
                  <a:gd name="T9" fmla="*/ 447510 h 504190"/>
                  <a:gd name="T10" fmla="*/ 4639 w 265429"/>
                  <a:gd name="T11" fmla="*/ 469026 h 504190"/>
                  <a:gd name="T12" fmla="*/ 17288 w 265429"/>
                  <a:gd name="T13" fmla="*/ 486611 h 504190"/>
                  <a:gd name="T14" fmla="*/ 36040 w 265429"/>
                  <a:gd name="T15" fmla="*/ 498476 h 504190"/>
                  <a:gd name="T16" fmla="*/ 58985 w 265429"/>
                  <a:gd name="T17" fmla="*/ 502829 h 504190"/>
                  <a:gd name="T18" fmla="*/ 207741 w 265429"/>
                  <a:gd name="T19" fmla="*/ 502829 h 504190"/>
                  <a:gd name="T20" fmla="*/ 223496 w 265429"/>
                  <a:gd name="T21" fmla="*/ 501547 h 504190"/>
                  <a:gd name="T22" fmla="*/ 239628 w 265429"/>
                  <a:gd name="T23" fmla="*/ 496639 h 504190"/>
                  <a:gd name="T24" fmla="*/ 253695 w 265429"/>
                  <a:gd name="T25" fmla="*/ 486512 h 504190"/>
                  <a:gd name="T26" fmla="*/ 263250 w 265429"/>
                  <a:gd name="T27" fmla="*/ 469570 h 504190"/>
                  <a:gd name="T28" fmla="*/ 251680 w 265429"/>
                  <a:gd name="T29" fmla="*/ 467600 h 504190"/>
                  <a:gd name="T30" fmla="*/ 221170 w 265429"/>
                  <a:gd name="T31" fmla="*/ 467600 h 504190"/>
                  <a:gd name="T32" fmla="*/ 214769 w 265429"/>
                  <a:gd name="T33" fmla="*/ 465644 h 504190"/>
                  <a:gd name="T34" fmla="*/ 58985 w 265429"/>
                  <a:gd name="T35" fmla="*/ 465644 h 504190"/>
                  <a:gd name="T36" fmla="*/ 50606 w 265429"/>
                  <a:gd name="T37" fmla="*/ 464193 h 504190"/>
                  <a:gd name="T38" fmla="*/ 43674 w 265429"/>
                  <a:gd name="T39" fmla="*/ 460264 h 504190"/>
                  <a:gd name="T40" fmla="*/ 38954 w 265429"/>
                  <a:gd name="T41" fmla="*/ 454491 h 504190"/>
                  <a:gd name="T42" fmla="*/ 37211 w 265429"/>
                  <a:gd name="T43" fmla="*/ 447510 h 504190"/>
                  <a:gd name="T44" fmla="*/ 37211 w 265429"/>
                  <a:gd name="T45" fmla="*/ 182185 h 504190"/>
                  <a:gd name="T46" fmla="*/ 45814 w 265429"/>
                  <a:gd name="T47" fmla="*/ 133560 h 504190"/>
                  <a:gd name="T48" fmla="*/ 94088 w 265429"/>
                  <a:gd name="T49" fmla="*/ 26347 h 504190"/>
                  <a:gd name="T50" fmla="*/ 95806 w 265429"/>
                  <a:gd name="T51" fmla="*/ 19194 h 504190"/>
                  <a:gd name="T52" fmla="*/ 94663 w 265429"/>
                  <a:gd name="T53" fmla="*/ 12172 h 504190"/>
                  <a:gd name="T54" fmla="*/ 90959 w 265429"/>
                  <a:gd name="T55" fmla="*/ 6086 h 504190"/>
                  <a:gd name="T56" fmla="*/ 84989 w 265429"/>
                  <a:gd name="T57" fmla="*/ 1741 h 504190"/>
                  <a:gd name="T58" fmla="*/ 77803 w 265429"/>
                  <a:gd name="T59" fmla="*/ 27 h 504190"/>
                  <a:gd name="T60" fmla="*/ 225149 w 265429"/>
                  <a:gd name="T61" fmla="*/ 463086 h 504190"/>
                  <a:gd name="T62" fmla="*/ 221170 w 265429"/>
                  <a:gd name="T63" fmla="*/ 467600 h 504190"/>
                  <a:gd name="T64" fmla="*/ 251680 w 265429"/>
                  <a:gd name="T65" fmla="*/ 467600 h 504190"/>
                  <a:gd name="T66" fmla="*/ 225149 w 265429"/>
                  <a:gd name="T67" fmla="*/ 463086 h 504190"/>
                  <a:gd name="T68" fmla="*/ 192560 w 265429"/>
                  <a:gd name="T69" fmla="*/ 0 h 504190"/>
                  <a:gd name="T70" fmla="*/ 185327 w 265429"/>
                  <a:gd name="T71" fmla="*/ 1540 h 504190"/>
                  <a:gd name="T72" fmla="*/ 179287 w 265429"/>
                  <a:gd name="T73" fmla="*/ 5778 h 504190"/>
                  <a:gd name="T74" fmla="*/ 175458 w 265429"/>
                  <a:gd name="T75" fmla="*/ 11785 h 504190"/>
                  <a:gd name="T76" fmla="*/ 174153 w 265429"/>
                  <a:gd name="T77" fmla="*/ 18786 h 504190"/>
                  <a:gd name="T78" fmla="*/ 175689 w 265429"/>
                  <a:gd name="T79" fmla="*/ 26009 h 504190"/>
                  <a:gd name="T80" fmla="*/ 216200 w 265429"/>
                  <a:gd name="T81" fmla="*/ 118814 h 504190"/>
                  <a:gd name="T82" fmla="*/ 219465 w 265429"/>
                  <a:gd name="T83" fmla="*/ 125532 h 504190"/>
                  <a:gd name="T84" fmla="*/ 222466 w 265429"/>
                  <a:gd name="T85" fmla="*/ 131445 h 504190"/>
                  <a:gd name="T86" fmla="*/ 225085 w 265429"/>
                  <a:gd name="T87" fmla="*/ 138159 h 504190"/>
                  <a:gd name="T88" fmla="*/ 227206 w 265429"/>
                  <a:gd name="T89" fmla="*/ 147283 h 504190"/>
                  <a:gd name="T90" fmla="*/ 264919 w 265429"/>
                  <a:gd name="T91" fmla="*/ 147283 h 504190"/>
                  <a:gd name="T92" fmla="*/ 263537 w 265429"/>
                  <a:gd name="T93" fmla="*/ 133827 h 504190"/>
                  <a:gd name="T94" fmla="*/ 260011 w 265429"/>
                  <a:gd name="T95" fmla="*/ 123368 h 504190"/>
                  <a:gd name="T96" fmla="*/ 255278 w 265429"/>
                  <a:gd name="T97" fmla="*/ 114040 h 504190"/>
                  <a:gd name="T98" fmla="*/ 250230 w 265429"/>
                  <a:gd name="T99" fmla="*/ 103877 h 504190"/>
                  <a:gd name="T100" fmla="*/ 209812 w 265429"/>
                  <a:gd name="T101" fmla="*/ 11172 h 504190"/>
                  <a:gd name="T102" fmla="*/ 205593 w 265429"/>
                  <a:gd name="T103" fmla="*/ 5115 h 504190"/>
                  <a:gd name="T104" fmla="*/ 199579 w 265429"/>
                  <a:gd name="T105" fmla="*/ 1292 h 504190"/>
                  <a:gd name="T106" fmla="*/ 192560 w 265429"/>
                  <a:gd name="T107" fmla="*/ 0 h 50419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65429" h="504190" extrusionOk="0">
                    <a:moveTo>
                      <a:pt x="77896" y="27"/>
                    </a:moveTo>
                    <a:lnTo>
                      <a:pt x="17326" y="104175"/>
                    </a:lnTo>
                    <a:lnTo>
                      <a:pt x="5030" y="142619"/>
                    </a:lnTo>
                    <a:lnTo>
                      <a:pt x="0" y="182530"/>
                    </a:lnTo>
                    <a:lnTo>
                      <a:pt x="0" y="448357"/>
                    </a:lnTo>
                    <a:lnTo>
                      <a:pt x="4645" y="469914"/>
                    </a:lnTo>
                    <a:lnTo>
                      <a:pt x="17309" y="487533"/>
                    </a:lnTo>
                    <a:lnTo>
                      <a:pt x="36083" y="499420"/>
                    </a:lnTo>
                    <a:lnTo>
                      <a:pt x="59055" y="503781"/>
                    </a:lnTo>
                    <a:lnTo>
                      <a:pt x="207989" y="503781"/>
                    </a:lnTo>
                    <a:lnTo>
                      <a:pt x="223762" y="502497"/>
                    </a:lnTo>
                    <a:lnTo>
                      <a:pt x="239914" y="497580"/>
                    </a:lnTo>
                    <a:lnTo>
                      <a:pt x="253997" y="487433"/>
                    </a:lnTo>
                    <a:lnTo>
                      <a:pt x="263564" y="470459"/>
                    </a:lnTo>
                    <a:lnTo>
                      <a:pt x="251980" y="468486"/>
                    </a:lnTo>
                    <a:lnTo>
                      <a:pt x="221434" y="468486"/>
                    </a:lnTo>
                    <a:lnTo>
                      <a:pt x="215025" y="466526"/>
                    </a:lnTo>
                    <a:lnTo>
                      <a:pt x="59055" y="466526"/>
                    </a:lnTo>
                    <a:lnTo>
                      <a:pt x="50666" y="465072"/>
                    </a:lnTo>
                    <a:lnTo>
                      <a:pt x="43726" y="461136"/>
                    </a:lnTo>
                    <a:lnTo>
                      <a:pt x="39000" y="455352"/>
                    </a:lnTo>
                    <a:lnTo>
                      <a:pt x="37255" y="448357"/>
                    </a:lnTo>
                    <a:lnTo>
                      <a:pt x="37255" y="182530"/>
                    </a:lnTo>
                    <a:lnTo>
                      <a:pt x="45869" y="133813"/>
                    </a:lnTo>
                    <a:lnTo>
                      <a:pt x="94200" y="26397"/>
                    </a:lnTo>
                    <a:lnTo>
                      <a:pt x="95920" y="19230"/>
                    </a:lnTo>
                    <a:lnTo>
                      <a:pt x="94776" y="12195"/>
                    </a:lnTo>
                    <a:lnTo>
                      <a:pt x="91067" y="6098"/>
                    </a:lnTo>
                    <a:lnTo>
                      <a:pt x="85090" y="1744"/>
                    </a:lnTo>
                    <a:lnTo>
                      <a:pt x="77896" y="27"/>
                    </a:lnTo>
                    <a:close/>
                  </a:path>
                  <a:path w="265429" h="504190" extrusionOk="0">
                    <a:moveTo>
                      <a:pt x="225417" y="463963"/>
                    </a:moveTo>
                    <a:lnTo>
                      <a:pt x="221434" y="468486"/>
                    </a:lnTo>
                    <a:lnTo>
                      <a:pt x="251980" y="468486"/>
                    </a:lnTo>
                    <a:lnTo>
                      <a:pt x="225417" y="463963"/>
                    </a:lnTo>
                    <a:close/>
                  </a:path>
                  <a:path w="265429" h="504190" extrusionOk="0">
                    <a:moveTo>
                      <a:pt x="192790" y="0"/>
                    </a:moveTo>
                    <a:lnTo>
                      <a:pt x="185548" y="1543"/>
                    </a:lnTo>
                    <a:lnTo>
                      <a:pt x="179501" y="5789"/>
                    </a:lnTo>
                    <a:lnTo>
                      <a:pt x="175667" y="11807"/>
                    </a:lnTo>
                    <a:lnTo>
                      <a:pt x="174361" y="18822"/>
                    </a:lnTo>
                    <a:lnTo>
                      <a:pt x="175898" y="26058"/>
                    </a:lnTo>
                    <a:lnTo>
                      <a:pt x="216458" y="119039"/>
                    </a:lnTo>
                    <a:lnTo>
                      <a:pt x="219727" y="125770"/>
                    </a:lnTo>
                    <a:lnTo>
                      <a:pt x="222731" y="131694"/>
                    </a:lnTo>
                    <a:lnTo>
                      <a:pt x="225353" y="138421"/>
                    </a:lnTo>
                    <a:lnTo>
                      <a:pt x="227477" y="147562"/>
                    </a:lnTo>
                    <a:lnTo>
                      <a:pt x="265235" y="147562"/>
                    </a:lnTo>
                    <a:lnTo>
                      <a:pt x="263851" y="134080"/>
                    </a:lnTo>
                    <a:lnTo>
                      <a:pt x="260321" y="123602"/>
                    </a:lnTo>
                    <a:lnTo>
                      <a:pt x="255582" y="114256"/>
                    </a:lnTo>
                    <a:lnTo>
                      <a:pt x="250528" y="104074"/>
                    </a:lnTo>
                    <a:lnTo>
                      <a:pt x="210062" y="11193"/>
                    </a:lnTo>
                    <a:lnTo>
                      <a:pt x="205838" y="5125"/>
                    </a:lnTo>
                    <a:lnTo>
                      <a:pt x="199817" y="1294"/>
                    </a:lnTo>
                    <a:lnTo>
                      <a:pt x="19279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31" name="object 24"/>
              <p:cNvSpPr/>
              <p:nvPr/>
            </p:nvSpPr>
            <p:spPr bwMode="auto">
              <a:xfrm>
                <a:off x="6496050" y="6429375"/>
                <a:ext cx="169862" cy="38100"/>
              </a:xfrm>
              <a:custGeom>
                <a:avLst/>
                <a:gdLst>
                  <a:gd name="T0" fmla="*/ 150823 w 168909"/>
                  <a:gd name="T1" fmla="*/ 0 h 37465"/>
                  <a:gd name="T2" fmla="*/ 18713 w 168909"/>
                  <a:gd name="T3" fmla="*/ 0 h 37465"/>
                  <a:gd name="T4" fmla="*/ 11429 w 168909"/>
                  <a:gd name="T5" fmla="*/ 1485 h 37465"/>
                  <a:gd name="T6" fmla="*/ 5481 w 168909"/>
                  <a:gd name="T7" fmla="*/ 5537 h 37465"/>
                  <a:gd name="T8" fmla="*/ 1470 w 168909"/>
                  <a:gd name="T9" fmla="*/ 11552 h 37465"/>
                  <a:gd name="T10" fmla="*/ 0 w 168909"/>
                  <a:gd name="T11" fmla="*/ 18923 h 37465"/>
                  <a:gd name="T12" fmla="*/ 1470 w 168909"/>
                  <a:gd name="T13" fmla="*/ 26288 h 37465"/>
                  <a:gd name="T14" fmla="*/ 5481 w 168909"/>
                  <a:gd name="T15" fmla="*/ 32299 h 37465"/>
                  <a:gd name="T16" fmla="*/ 11429 w 168909"/>
                  <a:gd name="T17" fmla="*/ 36350 h 37465"/>
                  <a:gd name="T18" fmla="*/ 18713 w 168909"/>
                  <a:gd name="T19" fmla="*/ 37836 h 37465"/>
                  <a:gd name="T20" fmla="*/ 150823 w 168909"/>
                  <a:gd name="T21" fmla="*/ 37836 h 37465"/>
                  <a:gd name="T22" fmla="*/ 158113 w 168909"/>
                  <a:gd name="T23" fmla="*/ 36350 h 37465"/>
                  <a:gd name="T24" fmla="*/ 164061 w 168909"/>
                  <a:gd name="T25" fmla="*/ 32299 h 37465"/>
                  <a:gd name="T26" fmla="*/ 168068 w 168909"/>
                  <a:gd name="T27" fmla="*/ 26288 h 37465"/>
                  <a:gd name="T28" fmla="*/ 169537 w 168909"/>
                  <a:gd name="T29" fmla="*/ 18923 h 37465"/>
                  <a:gd name="T30" fmla="*/ 168068 w 168909"/>
                  <a:gd name="T31" fmla="*/ 11552 h 37465"/>
                  <a:gd name="T32" fmla="*/ 164061 w 168909"/>
                  <a:gd name="T33" fmla="*/ 5537 h 37465"/>
                  <a:gd name="T34" fmla="*/ 158113 w 168909"/>
                  <a:gd name="T35" fmla="*/ 1485 h 37465"/>
                  <a:gd name="T36" fmla="*/ 150823 w 168909"/>
                  <a:gd name="T37" fmla="*/ 0 h 3746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8909" h="37465" extrusionOk="0">
                    <a:moveTo>
                      <a:pt x="149976" y="0"/>
                    </a:moveTo>
                    <a:lnTo>
                      <a:pt x="18608" y="0"/>
                    </a:lnTo>
                    <a:lnTo>
                      <a:pt x="11365" y="1460"/>
                    </a:lnTo>
                    <a:lnTo>
                      <a:pt x="5450" y="5445"/>
                    </a:lnTo>
                    <a:lnTo>
                      <a:pt x="1462" y="11359"/>
                    </a:lnTo>
                    <a:lnTo>
                      <a:pt x="0" y="18608"/>
                    </a:lnTo>
                    <a:lnTo>
                      <a:pt x="1462" y="25850"/>
                    </a:lnTo>
                    <a:lnTo>
                      <a:pt x="5450" y="31761"/>
                    </a:lnTo>
                    <a:lnTo>
                      <a:pt x="11365" y="35744"/>
                    </a:lnTo>
                    <a:lnTo>
                      <a:pt x="18608" y="37205"/>
                    </a:lnTo>
                    <a:lnTo>
                      <a:pt x="149976" y="37205"/>
                    </a:lnTo>
                    <a:lnTo>
                      <a:pt x="157225" y="35744"/>
                    </a:lnTo>
                    <a:lnTo>
                      <a:pt x="163140" y="31761"/>
                    </a:lnTo>
                    <a:lnTo>
                      <a:pt x="167124" y="25850"/>
                    </a:lnTo>
                    <a:lnTo>
                      <a:pt x="168585" y="18608"/>
                    </a:lnTo>
                    <a:lnTo>
                      <a:pt x="167124" y="11359"/>
                    </a:lnTo>
                    <a:lnTo>
                      <a:pt x="163140" y="5445"/>
                    </a:lnTo>
                    <a:lnTo>
                      <a:pt x="157225" y="1460"/>
                    </a:lnTo>
                    <a:lnTo>
                      <a:pt x="1499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32" name="object 25"/>
              <p:cNvSpPr>
                <a:spLocks noChangeArrowheads="1"/>
              </p:cNvSpPr>
              <p:nvPr/>
            </p:nvSpPr>
            <p:spPr bwMode="auto">
              <a:xfrm>
                <a:off x="6604000" y="6848475"/>
                <a:ext cx="198438" cy="92075"/>
              </a:xfrm>
              <a:prstGeom prst="rect">
                <a:avLst/>
              </a:prstGeom>
              <a:blipFill>
                <a:blip r:embed="rId9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33" name="object 26"/>
              <p:cNvSpPr/>
              <p:nvPr/>
            </p:nvSpPr>
            <p:spPr bwMode="auto">
              <a:xfrm>
                <a:off x="6491288" y="6594475"/>
                <a:ext cx="423862" cy="257175"/>
              </a:xfrm>
              <a:custGeom>
                <a:avLst/>
                <a:gdLst>
                  <a:gd name="T0" fmla="*/ 6349 w 424815"/>
                  <a:gd name="T1" fmla="*/ 53428 h 257175"/>
                  <a:gd name="T2" fmla="*/ 0 w 424815"/>
                  <a:gd name="T3" fmla="*/ 77970 h 257175"/>
                  <a:gd name="T4" fmla="*/ 38902 w 424815"/>
                  <a:gd name="T5" fmla="*/ 129825 h 257175"/>
                  <a:gd name="T6" fmla="*/ 74497 w 424815"/>
                  <a:gd name="T7" fmla="*/ 141407 h 257175"/>
                  <a:gd name="T8" fmla="*/ 92979 w 424815"/>
                  <a:gd name="T9" fmla="*/ 228552 h 257175"/>
                  <a:gd name="T10" fmla="*/ 97667 w 424815"/>
                  <a:gd name="T11" fmla="*/ 241483 h 257175"/>
                  <a:gd name="T12" fmla="*/ 102830 w 424815"/>
                  <a:gd name="T13" fmla="*/ 256603 h 257175"/>
                  <a:gd name="T14" fmla="*/ 152017 w 424815"/>
                  <a:gd name="T15" fmla="*/ 237171 h 257175"/>
                  <a:gd name="T16" fmla="*/ 211914 w 424815"/>
                  <a:gd name="T17" fmla="*/ 230254 h 257175"/>
                  <a:gd name="T18" fmla="*/ 333132 w 424815"/>
                  <a:gd name="T19" fmla="*/ 222451 h 257175"/>
                  <a:gd name="T20" fmla="*/ 344712 w 424815"/>
                  <a:gd name="T21" fmla="*/ 187742 h 257175"/>
                  <a:gd name="T22" fmla="*/ 348214 w 424815"/>
                  <a:gd name="T23" fmla="*/ 168748 h 257175"/>
                  <a:gd name="T24" fmla="*/ 245226 w 424815"/>
                  <a:gd name="T25" fmla="*/ 168610 h 257175"/>
                  <a:gd name="T26" fmla="*/ 151999 w 424815"/>
                  <a:gd name="T27" fmla="*/ 160996 h 257175"/>
                  <a:gd name="T28" fmla="*/ 159534 w 424815"/>
                  <a:gd name="T29" fmla="*/ 134257 h 257175"/>
                  <a:gd name="T30" fmla="*/ 245361 w 424815"/>
                  <a:gd name="T31" fmla="*/ 134119 h 257175"/>
                  <a:gd name="T32" fmla="*/ 384921 w 424815"/>
                  <a:gd name="T33" fmla="*/ 129825 h 257175"/>
                  <a:gd name="T34" fmla="*/ 416779 w 424815"/>
                  <a:gd name="T35" fmla="*/ 105885 h 257175"/>
                  <a:gd name="T36" fmla="*/ 423827 w 424815"/>
                  <a:gd name="T37" fmla="*/ 77970 h 257175"/>
                  <a:gd name="T38" fmla="*/ 107356 w 424815"/>
                  <a:gd name="T39" fmla="*/ 72337 h 257175"/>
                  <a:gd name="T40" fmla="*/ 11386 w 424815"/>
                  <a:gd name="T41" fmla="*/ 42105 h 257175"/>
                  <a:gd name="T42" fmla="*/ 211914 w 424815"/>
                  <a:gd name="T43" fmla="*/ 230254 h 257175"/>
                  <a:gd name="T44" fmla="*/ 271810 w 424815"/>
                  <a:gd name="T45" fmla="*/ 237171 h 257175"/>
                  <a:gd name="T46" fmla="*/ 320996 w 424815"/>
                  <a:gd name="T47" fmla="*/ 256603 h 257175"/>
                  <a:gd name="T48" fmla="*/ 326160 w 424815"/>
                  <a:gd name="T49" fmla="*/ 241483 h 257175"/>
                  <a:gd name="T50" fmla="*/ 330221 w 424815"/>
                  <a:gd name="T51" fmla="*/ 230254 h 257175"/>
                  <a:gd name="T52" fmla="*/ 264242 w 424815"/>
                  <a:gd name="T53" fmla="*/ 134119 h 257175"/>
                  <a:gd name="T54" fmla="*/ 271890 w 424815"/>
                  <a:gd name="T55" fmla="*/ 160996 h 257175"/>
                  <a:gd name="T56" fmla="*/ 348214 w 424815"/>
                  <a:gd name="T57" fmla="*/ 168748 h 257175"/>
                  <a:gd name="T58" fmla="*/ 349331 w 424815"/>
                  <a:gd name="T59" fmla="*/ 141407 h 257175"/>
                  <a:gd name="T60" fmla="*/ 366027 w 424815"/>
                  <a:gd name="T61" fmla="*/ 135507 h 257175"/>
                  <a:gd name="T62" fmla="*/ 245226 w 424815"/>
                  <a:gd name="T63" fmla="*/ 134257 h 257175"/>
                  <a:gd name="T64" fmla="*/ 185799 w 424815"/>
                  <a:gd name="T65" fmla="*/ 141872 h 257175"/>
                  <a:gd name="T66" fmla="*/ 178252 w 424815"/>
                  <a:gd name="T67" fmla="*/ 168610 h 257175"/>
                  <a:gd name="T68" fmla="*/ 237702 w 424815"/>
                  <a:gd name="T69" fmla="*/ 160996 h 257175"/>
                  <a:gd name="T70" fmla="*/ 245226 w 424815"/>
                  <a:gd name="T71" fmla="*/ 134257 h 257175"/>
                  <a:gd name="T72" fmla="*/ 126939 w 424815"/>
                  <a:gd name="T73" fmla="*/ 0 h 257175"/>
                  <a:gd name="T74" fmla="*/ 129944 w 424815"/>
                  <a:gd name="T75" fmla="*/ 33445 h 257175"/>
                  <a:gd name="T76" fmla="*/ 136655 w 424815"/>
                  <a:gd name="T77" fmla="*/ 56128 h 257175"/>
                  <a:gd name="T78" fmla="*/ 129283 w 424815"/>
                  <a:gd name="T79" fmla="*/ 59068 h 257175"/>
                  <a:gd name="T80" fmla="*/ 112834 w 424815"/>
                  <a:gd name="T81" fmla="*/ 67964 h 257175"/>
                  <a:gd name="T82" fmla="*/ 316458 w 424815"/>
                  <a:gd name="T83" fmla="*/ 72337 h 257175"/>
                  <a:gd name="T84" fmla="*/ 289756 w 424815"/>
                  <a:gd name="T85" fmla="*/ 48903 h 257175"/>
                  <a:gd name="T86" fmla="*/ 160688 w 424815"/>
                  <a:gd name="T87" fmla="*/ 41705 h 257175"/>
                  <a:gd name="T88" fmla="*/ 155489 w 424815"/>
                  <a:gd name="T89" fmla="*/ 17509 h 257175"/>
                  <a:gd name="T90" fmla="*/ 412441 w 424815"/>
                  <a:gd name="T91" fmla="*/ 42105 h 257175"/>
                  <a:gd name="T92" fmla="*/ 316458 w 424815"/>
                  <a:gd name="T93" fmla="*/ 72337 h 257175"/>
                  <a:gd name="T94" fmla="*/ 421606 w 424815"/>
                  <a:gd name="T95" fmla="*/ 64869 h 257175"/>
                  <a:gd name="T96" fmla="*/ 412441 w 424815"/>
                  <a:gd name="T97" fmla="*/ 42105 h 257175"/>
                  <a:gd name="T98" fmla="*/ 201175 w 424815"/>
                  <a:gd name="T99" fmla="*/ 45330 h 257175"/>
                  <a:gd name="T100" fmla="*/ 176758 w 424815"/>
                  <a:gd name="T101" fmla="*/ 46988 h 257175"/>
                  <a:gd name="T102" fmla="*/ 260092 w 424815"/>
                  <a:gd name="T103" fmla="*/ 48903 h 257175"/>
                  <a:gd name="T104" fmla="*/ 234447 w 424815"/>
                  <a:gd name="T105" fmla="*/ 45862 h 257175"/>
                  <a:gd name="T106" fmla="*/ 211914 w 424815"/>
                  <a:gd name="T107" fmla="*/ 45196 h 257175"/>
                  <a:gd name="T108" fmla="*/ 269232 w 424815"/>
                  <a:gd name="T109" fmla="*/ 0 h 257175"/>
                  <a:gd name="T110" fmla="*/ 267085 w 424815"/>
                  <a:gd name="T111" fmla="*/ 26232 h 257175"/>
                  <a:gd name="T112" fmla="*/ 289756 w 424815"/>
                  <a:gd name="T113" fmla="*/ 48903 h 257175"/>
                  <a:gd name="T114" fmla="*/ 293882 w 424815"/>
                  <a:gd name="T115" fmla="*/ 33445 h 257175"/>
                  <a:gd name="T116" fmla="*/ 296888 w 424815"/>
                  <a:gd name="T117" fmla="*/ 0 h 25717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424815" h="257175" extrusionOk="0">
                    <a:moveTo>
                      <a:pt x="11412" y="42105"/>
                    </a:moveTo>
                    <a:lnTo>
                      <a:pt x="6363" y="53428"/>
                    </a:lnTo>
                    <a:lnTo>
                      <a:pt x="2226" y="64869"/>
                    </a:lnTo>
                    <a:lnTo>
                      <a:pt x="0" y="77970"/>
                    </a:lnTo>
                    <a:lnTo>
                      <a:pt x="1132" y="91908"/>
                    </a:lnTo>
                    <a:lnTo>
                      <a:pt x="38989" y="129825"/>
                    </a:lnTo>
                    <a:lnTo>
                      <a:pt x="74890" y="138328"/>
                    </a:lnTo>
                    <a:lnTo>
                      <a:pt x="74664" y="141407"/>
                    </a:lnTo>
                    <a:lnTo>
                      <a:pt x="79293" y="187742"/>
                    </a:lnTo>
                    <a:lnTo>
                      <a:pt x="93188" y="228552"/>
                    </a:lnTo>
                    <a:lnTo>
                      <a:pt x="95518" y="234861"/>
                    </a:lnTo>
                    <a:lnTo>
                      <a:pt x="97887" y="241483"/>
                    </a:lnTo>
                    <a:lnTo>
                      <a:pt x="102119" y="253914"/>
                    </a:lnTo>
                    <a:lnTo>
                      <a:pt x="103061" y="256603"/>
                    </a:lnTo>
                    <a:lnTo>
                      <a:pt x="125959" y="245447"/>
                    </a:lnTo>
                    <a:lnTo>
                      <a:pt x="152359" y="237171"/>
                    </a:lnTo>
                    <a:lnTo>
                      <a:pt x="181442" y="232025"/>
                    </a:lnTo>
                    <a:lnTo>
                      <a:pt x="212390" y="230254"/>
                    </a:lnTo>
                    <a:lnTo>
                      <a:pt x="330963" y="230254"/>
                    </a:lnTo>
                    <a:lnTo>
                      <a:pt x="333881" y="222451"/>
                    </a:lnTo>
                    <a:lnTo>
                      <a:pt x="340291" y="204949"/>
                    </a:lnTo>
                    <a:lnTo>
                      <a:pt x="345487" y="187742"/>
                    </a:lnTo>
                    <a:lnTo>
                      <a:pt x="348970" y="169218"/>
                    </a:lnTo>
                    <a:lnTo>
                      <a:pt x="348997" y="168748"/>
                    </a:lnTo>
                    <a:lnTo>
                      <a:pt x="245913" y="168748"/>
                    </a:lnTo>
                    <a:lnTo>
                      <a:pt x="245777" y="168610"/>
                    </a:lnTo>
                    <a:lnTo>
                      <a:pt x="159893" y="168610"/>
                    </a:lnTo>
                    <a:lnTo>
                      <a:pt x="152341" y="160996"/>
                    </a:lnTo>
                    <a:lnTo>
                      <a:pt x="152328" y="141872"/>
                    </a:lnTo>
                    <a:lnTo>
                      <a:pt x="159893" y="134257"/>
                    </a:lnTo>
                    <a:lnTo>
                      <a:pt x="245777" y="134257"/>
                    </a:lnTo>
                    <a:lnTo>
                      <a:pt x="245913" y="134119"/>
                    </a:lnTo>
                    <a:lnTo>
                      <a:pt x="371475" y="134119"/>
                    </a:lnTo>
                    <a:lnTo>
                      <a:pt x="385786" y="129825"/>
                    </a:lnTo>
                    <a:lnTo>
                      <a:pt x="403730" y="120284"/>
                    </a:lnTo>
                    <a:lnTo>
                      <a:pt x="417716" y="105885"/>
                    </a:lnTo>
                    <a:lnTo>
                      <a:pt x="423647" y="91908"/>
                    </a:lnTo>
                    <a:lnTo>
                      <a:pt x="424780" y="77970"/>
                    </a:lnTo>
                    <a:lnTo>
                      <a:pt x="423823" y="72337"/>
                    </a:lnTo>
                    <a:lnTo>
                      <a:pt x="107597" y="72337"/>
                    </a:lnTo>
                    <a:lnTo>
                      <a:pt x="47220" y="53401"/>
                    </a:lnTo>
                    <a:lnTo>
                      <a:pt x="11412" y="42105"/>
                    </a:lnTo>
                    <a:close/>
                  </a:path>
                  <a:path w="424815" h="257175" extrusionOk="0">
                    <a:moveTo>
                      <a:pt x="330963" y="230254"/>
                    </a:moveTo>
                    <a:lnTo>
                      <a:pt x="212390" y="230254"/>
                    </a:lnTo>
                    <a:lnTo>
                      <a:pt x="243338" y="232025"/>
                    </a:lnTo>
                    <a:lnTo>
                      <a:pt x="272421" y="237171"/>
                    </a:lnTo>
                    <a:lnTo>
                      <a:pt x="298821" y="245447"/>
                    </a:lnTo>
                    <a:lnTo>
                      <a:pt x="321718" y="256603"/>
                    </a:lnTo>
                    <a:lnTo>
                      <a:pt x="322661" y="253914"/>
                    </a:lnTo>
                    <a:lnTo>
                      <a:pt x="326893" y="241483"/>
                    </a:lnTo>
                    <a:lnTo>
                      <a:pt x="329262" y="234861"/>
                    </a:lnTo>
                    <a:lnTo>
                      <a:pt x="330963" y="230254"/>
                    </a:lnTo>
                    <a:close/>
                  </a:path>
                  <a:path w="424815" h="257175" extrusionOk="0">
                    <a:moveTo>
                      <a:pt x="371475" y="134119"/>
                    </a:moveTo>
                    <a:lnTo>
                      <a:pt x="264836" y="134119"/>
                    </a:lnTo>
                    <a:lnTo>
                      <a:pt x="272501" y="141872"/>
                    </a:lnTo>
                    <a:lnTo>
                      <a:pt x="272501" y="160996"/>
                    </a:lnTo>
                    <a:lnTo>
                      <a:pt x="264836" y="168748"/>
                    </a:lnTo>
                    <a:lnTo>
                      <a:pt x="348997" y="168748"/>
                    </a:lnTo>
                    <a:lnTo>
                      <a:pt x="350241" y="147765"/>
                    </a:lnTo>
                    <a:lnTo>
                      <a:pt x="350116" y="141407"/>
                    </a:lnTo>
                    <a:lnTo>
                      <a:pt x="349889" y="138328"/>
                    </a:lnTo>
                    <a:lnTo>
                      <a:pt x="366850" y="135507"/>
                    </a:lnTo>
                    <a:lnTo>
                      <a:pt x="371475" y="134119"/>
                    </a:lnTo>
                    <a:close/>
                  </a:path>
                  <a:path w="424815" h="257175" extrusionOk="0">
                    <a:moveTo>
                      <a:pt x="245777" y="134257"/>
                    </a:moveTo>
                    <a:lnTo>
                      <a:pt x="178653" y="134257"/>
                    </a:lnTo>
                    <a:lnTo>
                      <a:pt x="186217" y="141872"/>
                    </a:lnTo>
                    <a:lnTo>
                      <a:pt x="186205" y="160996"/>
                    </a:lnTo>
                    <a:lnTo>
                      <a:pt x="178653" y="168610"/>
                    </a:lnTo>
                    <a:lnTo>
                      <a:pt x="245777" y="168610"/>
                    </a:lnTo>
                    <a:lnTo>
                      <a:pt x="238236" y="160996"/>
                    </a:lnTo>
                    <a:lnTo>
                      <a:pt x="238236" y="141872"/>
                    </a:lnTo>
                    <a:lnTo>
                      <a:pt x="245777" y="134257"/>
                    </a:lnTo>
                    <a:close/>
                  </a:path>
                  <a:path w="424815" h="257175" extrusionOk="0">
                    <a:moveTo>
                      <a:pt x="154942" y="0"/>
                    </a:moveTo>
                    <a:lnTo>
                      <a:pt x="127224" y="0"/>
                    </a:lnTo>
                    <a:lnTo>
                      <a:pt x="128049" y="18145"/>
                    </a:lnTo>
                    <a:lnTo>
                      <a:pt x="130236" y="33445"/>
                    </a:lnTo>
                    <a:lnTo>
                      <a:pt x="133352" y="46054"/>
                    </a:lnTo>
                    <a:lnTo>
                      <a:pt x="136962" y="56128"/>
                    </a:lnTo>
                    <a:lnTo>
                      <a:pt x="133243" y="57522"/>
                    </a:lnTo>
                    <a:lnTo>
                      <a:pt x="129574" y="59068"/>
                    </a:lnTo>
                    <a:lnTo>
                      <a:pt x="119233" y="64119"/>
                    </a:lnTo>
                    <a:lnTo>
                      <a:pt x="113088" y="67964"/>
                    </a:lnTo>
                    <a:lnTo>
                      <a:pt x="107597" y="72337"/>
                    </a:lnTo>
                    <a:lnTo>
                      <a:pt x="317170" y="72337"/>
                    </a:lnTo>
                    <a:lnTo>
                      <a:pt x="287818" y="56128"/>
                    </a:lnTo>
                    <a:lnTo>
                      <a:pt x="290407" y="48903"/>
                    </a:lnTo>
                    <a:lnTo>
                      <a:pt x="164052" y="48903"/>
                    </a:lnTo>
                    <a:lnTo>
                      <a:pt x="161049" y="41705"/>
                    </a:lnTo>
                    <a:lnTo>
                      <a:pt x="158093" y="31326"/>
                    </a:lnTo>
                    <a:lnTo>
                      <a:pt x="155839" y="17509"/>
                    </a:lnTo>
                    <a:lnTo>
                      <a:pt x="154942" y="0"/>
                    </a:lnTo>
                    <a:close/>
                  </a:path>
                  <a:path w="424815" h="257175" extrusionOk="0">
                    <a:moveTo>
                      <a:pt x="413368" y="42105"/>
                    </a:moveTo>
                    <a:lnTo>
                      <a:pt x="377473" y="53428"/>
                    </a:lnTo>
                    <a:lnTo>
                      <a:pt x="317170" y="72337"/>
                    </a:lnTo>
                    <a:lnTo>
                      <a:pt x="423823" y="72337"/>
                    </a:lnTo>
                    <a:lnTo>
                      <a:pt x="422554" y="64869"/>
                    </a:lnTo>
                    <a:lnTo>
                      <a:pt x="418407" y="53401"/>
                    </a:lnTo>
                    <a:lnTo>
                      <a:pt x="413368" y="42105"/>
                    </a:lnTo>
                    <a:close/>
                  </a:path>
                  <a:path w="424815" h="257175" extrusionOk="0">
                    <a:moveTo>
                      <a:pt x="212390" y="45196"/>
                    </a:moveTo>
                    <a:lnTo>
                      <a:pt x="201627" y="45330"/>
                    </a:lnTo>
                    <a:lnTo>
                      <a:pt x="189781" y="45862"/>
                    </a:lnTo>
                    <a:lnTo>
                      <a:pt x="177155" y="46988"/>
                    </a:lnTo>
                    <a:lnTo>
                      <a:pt x="164052" y="48903"/>
                    </a:lnTo>
                    <a:lnTo>
                      <a:pt x="260677" y="48903"/>
                    </a:lnTo>
                    <a:lnTo>
                      <a:pt x="247586" y="46988"/>
                    </a:lnTo>
                    <a:lnTo>
                      <a:pt x="234974" y="45862"/>
                    </a:lnTo>
                    <a:lnTo>
                      <a:pt x="223142" y="45330"/>
                    </a:lnTo>
                    <a:lnTo>
                      <a:pt x="212390" y="45196"/>
                    </a:lnTo>
                    <a:close/>
                  </a:path>
                  <a:path w="424815" h="257175" extrusionOk="0">
                    <a:moveTo>
                      <a:pt x="297556" y="0"/>
                    </a:moveTo>
                    <a:lnTo>
                      <a:pt x="269837" y="0"/>
                    </a:lnTo>
                    <a:lnTo>
                      <a:pt x="269235" y="14373"/>
                    </a:lnTo>
                    <a:lnTo>
                      <a:pt x="267686" y="26232"/>
                    </a:lnTo>
                    <a:lnTo>
                      <a:pt x="260677" y="48903"/>
                    </a:lnTo>
                    <a:lnTo>
                      <a:pt x="290407" y="48903"/>
                    </a:lnTo>
                    <a:lnTo>
                      <a:pt x="291428" y="46054"/>
                    </a:lnTo>
                    <a:lnTo>
                      <a:pt x="294543" y="33445"/>
                    </a:lnTo>
                    <a:lnTo>
                      <a:pt x="296731" y="18145"/>
                    </a:lnTo>
                    <a:lnTo>
                      <a:pt x="29755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</p:grpSp>
        <p:grpSp>
          <p:nvGrpSpPr>
            <p:cNvPr id="34" name="Group 21"/>
            <p:cNvGrpSpPr/>
            <p:nvPr userDrawn="1"/>
          </p:nvGrpSpPr>
          <p:grpSpPr bwMode="auto">
            <a:xfrm>
              <a:off x="3584394" y="3432698"/>
              <a:ext cx="486638" cy="487627"/>
              <a:chOff x="7192962" y="6340475"/>
              <a:chExt cx="781050" cy="782638"/>
            </a:xfrm>
          </p:grpSpPr>
          <p:sp>
            <p:nvSpPr>
              <p:cNvPr id="35" name="object 8"/>
              <p:cNvSpPr/>
              <p:nvPr/>
            </p:nvSpPr>
            <p:spPr bwMode="auto">
              <a:xfrm>
                <a:off x="7192962" y="6340475"/>
                <a:ext cx="781050" cy="782638"/>
              </a:xfrm>
              <a:custGeom>
                <a:avLst/>
                <a:gdLst>
                  <a:gd name="T0" fmla="*/ 390519 w 781684"/>
                  <a:gd name="T1" fmla="*/ 0 h 781684"/>
                  <a:gd name="T2" fmla="*/ 341533 w 781684"/>
                  <a:gd name="T3" fmla="*/ 3049 h 781684"/>
                  <a:gd name="T4" fmla="*/ 294362 w 781684"/>
                  <a:gd name="T5" fmla="*/ 11951 h 781684"/>
                  <a:gd name="T6" fmla="*/ 249374 w 781684"/>
                  <a:gd name="T7" fmla="*/ 26339 h 781684"/>
                  <a:gd name="T8" fmla="*/ 206933 w 781684"/>
                  <a:gd name="T9" fmla="*/ 45848 h 781684"/>
                  <a:gd name="T10" fmla="*/ 167406 w 781684"/>
                  <a:gd name="T11" fmla="*/ 70109 h 781684"/>
                  <a:gd name="T12" fmla="*/ 131159 w 781684"/>
                  <a:gd name="T13" fmla="*/ 98757 h 781684"/>
                  <a:gd name="T14" fmla="*/ 98557 w 781684"/>
                  <a:gd name="T15" fmla="*/ 131425 h 781684"/>
                  <a:gd name="T16" fmla="*/ 69967 w 781684"/>
                  <a:gd name="T17" fmla="*/ 167746 h 781684"/>
                  <a:gd name="T18" fmla="*/ 45755 w 781684"/>
                  <a:gd name="T19" fmla="*/ 207354 h 781684"/>
                  <a:gd name="T20" fmla="*/ 26286 w 781684"/>
                  <a:gd name="T21" fmla="*/ 249881 h 781684"/>
                  <a:gd name="T22" fmla="*/ 11926 w 781684"/>
                  <a:gd name="T23" fmla="*/ 294961 h 781684"/>
                  <a:gd name="T24" fmla="*/ 3043 w 781684"/>
                  <a:gd name="T25" fmla="*/ 342227 h 781684"/>
                  <a:gd name="T26" fmla="*/ 0 w 781684"/>
                  <a:gd name="T27" fmla="*/ 391313 h 781684"/>
                  <a:gd name="T28" fmla="*/ 3043 w 781684"/>
                  <a:gd name="T29" fmla="*/ 440399 h 781684"/>
                  <a:gd name="T30" fmla="*/ 11926 w 781684"/>
                  <a:gd name="T31" fmla="*/ 487665 h 781684"/>
                  <a:gd name="T32" fmla="*/ 26286 w 781684"/>
                  <a:gd name="T33" fmla="*/ 532745 h 781684"/>
                  <a:gd name="T34" fmla="*/ 45755 w 781684"/>
                  <a:gd name="T35" fmla="*/ 575272 h 781684"/>
                  <a:gd name="T36" fmla="*/ 69967 w 781684"/>
                  <a:gd name="T37" fmla="*/ 614880 h 781684"/>
                  <a:gd name="T38" fmla="*/ 98557 w 781684"/>
                  <a:gd name="T39" fmla="*/ 651201 h 781684"/>
                  <a:gd name="T40" fmla="*/ 131159 w 781684"/>
                  <a:gd name="T41" fmla="*/ 683869 h 781684"/>
                  <a:gd name="T42" fmla="*/ 167406 w 781684"/>
                  <a:gd name="T43" fmla="*/ 712517 h 781684"/>
                  <a:gd name="T44" fmla="*/ 206933 w 781684"/>
                  <a:gd name="T45" fmla="*/ 736778 h 781684"/>
                  <a:gd name="T46" fmla="*/ 249374 w 781684"/>
                  <a:gd name="T47" fmla="*/ 756287 h 781684"/>
                  <a:gd name="T48" fmla="*/ 294362 w 781684"/>
                  <a:gd name="T49" fmla="*/ 770675 h 781684"/>
                  <a:gd name="T50" fmla="*/ 341533 w 781684"/>
                  <a:gd name="T51" fmla="*/ 779577 h 781684"/>
                  <a:gd name="T52" fmla="*/ 390519 w 781684"/>
                  <a:gd name="T53" fmla="*/ 782626 h 781684"/>
                  <a:gd name="T54" fmla="*/ 439505 w 781684"/>
                  <a:gd name="T55" fmla="*/ 779577 h 781684"/>
                  <a:gd name="T56" fmla="*/ 486676 w 781684"/>
                  <a:gd name="T57" fmla="*/ 770675 h 781684"/>
                  <a:gd name="T58" fmla="*/ 531664 w 781684"/>
                  <a:gd name="T59" fmla="*/ 756287 h 781684"/>
                  <a:gd name="T60" fmla="*/ 574105 w 781684"/>
                  <a:gd name="T61" fmla="*/ 736778 h 781684"/>
                  <a:gd name="T62" fmla="*/ 613632 w 781684"/>
                  <a:gd name="T63" fmla="*/ 712517 h 781684"/>
                  <a:gd name="T64" fmla="*/ 649879 w 781684"/>
                  <a:gd name="T65" fmla="*/ 683869 h 781684"/>
                  <a:gd name="T66" fmla="*/ 682481 w 781684"/>
                  <a:gd name="T67" fmla="*/ 651201 h 781684"/>
                  <a:gd name="T68" fmla="*/ 711071 w 781684"/>
                  <a:gd name="T69" fmla="*/ 614880 h 781684"/>
                  <a:gd name="T70" fmla="*/ 735283 w 781684"/>
                  <a:gd name="T71" fmla="*/ 575272 h 781684"/>
                  <a:gd name="T72" fmla="*/ 754752 w 781684"/>
                  <a:gd name="T73" fmla="*/ 532745 h 781684"/>
                  <a:gd name="T74" fmla="*/ 769112 w 781684"/>
                  <a:gd name="T75" fmla="*/ 487665 h 781684"/>
                  <a:gd name="T76" fmla="*/ 777995 w 781684"/>
                  <a:gd name="T77" fmla="*/ 440399 h 781684"/>
                  <a:gd name="T78" fmla="*/ 781038 w 781684"/>
                  <a:gd name="T79" fmla="*/ 391313 h 781684"/>
                  <a:gd name="T80" fmla="*/ 777995 w 781684"/>
                  <a:gd name="T81" fmla="*/ 342227 h 781684"/>
                  <a:gd name="T82" fmla="*/ 769112 w 781684"/>
                  <a:gd name="T83" fmla="*/ 294961 h 781684"/>
                  <a:gd name="T84" fmla="*/ 754752 w 781684"/>
                  <a:gd name="T85" fmla="*/ 249881 h 781684"/>
                  <a:gd name="T86" fmla="*/ 735283 w 781684"/>
                  <a:gd name="T87" fmla="*/ 207354 h 781684"/>
                  <a:gd name="T88" fmla="*/ 711071 w 781684"/>
                  <a:gd name="T89" fmla="*/ 167746 h 781684"/>
                  <a:gd name="T90" fmla="*/ 682481 w 781684"/>
                  <a:gd name="T91" fmla="*/ 131425 h 781684"/>
                  <a:gd name="T92" fmla="*/ 649879 w 781684"/>
                  <a:gd name="T93" fmla="*/ 98757 h 781684"/>
                  <a:gd name="T94" fmla="*/ 613632 w 781684"/>
                  <a:gd name="T95" fmla="*/ 70109 h 781684"/>
                  <a:gd name="T96" fmla="*/ 574105 w 781684"/>
                  <a:gd name="T97" fmla="*/ 45848 h 781684"/>
                  <a:gd name="T98" fmla="*/ 531664 w 781684"/>
                  <a:gd name="T99" fmla="*/ 26339 h 781684"/>
                  <a:gd name="T100" fmla="*/ 486676 w 781684"/>
                  <a:gd name="T101" fmla="*/ 11951 h 781684"/>
                  <a:gd name="T102" fmla="*/ 439505 w 781684"/>
                  <a:gd name="T103" fmla="*/ 3049 h 781684"/>
                  <a:gd name="T104" fmla="*/ 390519 w 781684"/>
                  <a:gd name="T105" fmla="*/ 0 h 7816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81684" h="781684" extrusionOk="0">
                    <a:moveTo>
                      <a:pt x="390836" y="0"/>
                    </a:moveTo>
                    <a:lnTo>
                      <a:pt x="341810" y="3045"/>
                    </a:lnTo>
                    <a:lnTo>
                      <a:pt x="294601" y="11936"/>
                    </a:lnTo>
                    <a:lnTo>
                      <a:pt x="249576" y="26307"/>
                    </a:lnTo>
                    <a:lnTo>
                      <a:pt x="207101" y="45792"/>
                    </a:lnTo>
                    <a:lnTo>
                      <a:pt x="167542" y="70024"/>
                    </a:lnTo>
                    <a:lnTo>
                      <a:pt x="131265" y="98637"/>
                    </a:lnTo>
                    <a:lnTo>
                      <a:pt x="98637" y="131265"/>
                    </a:lnTo>
                    <a:lnTo>
                      <a:pt x="70024" y="167542"/>
                    </a:lnTo>
                    <a:lnTo>
                      <a:pt x="45792" y="207101"/>
                    </a:lnTo>
                    <a:lnTo>
                      <a:pt x="26307" y="249576"/>
                    </a:lnTo>
                    <a:lnTo>
                      <a:pt x="11936" y="294601"/>
                    </a:lnTo>
                    <a:lnTo>
                      <a:pt x="3045" y="341810"/>
                    </a:lnTo>
                    <a:lnTo>
                      <a:pt x="0" y="390836"/>
                    </a:lnTo>
                    <a:lnTo>
                      <a:pt x="3045" y="439862"/>
                    </a:lnTo>
                    <a:lnTo>
                      <a:pt x="11936" y="487071"/>
                    </a:lnTo>
                    <a:lnTo>
                      <a:pt x="26307" y="532096"/>
                    </a:lnTo>
                    <a:lnTo>
                      <a:pt x="45792" y="574571"/>
                    </a:lnTo>
                    <a:lnTo>
                      <a:pt x="70024" y="614130"/>
                    </a:lnTo>
                    <a:lnTo>
                      <a:pt x="98637" y="650407"/>
                    </a:lnTo>
                    <a:lnTo>
                      <a:pt x="131265" y="683035"/>
                    </a:lnTo>
                    <a:lnTo>
                      <a:pt x="167542" y="711648"/>
                    </a:lnTo>
                    <a:lnTo>
                      <a:pt x="207101" y="735880"/>
                    </a:lnTo>
                    <a:lnTo>
                      <a:pt x="249576" y="755365"/>
                    </a:lnTo>
                    <a:lnTo>
                      <a:pt x="294601" y="769736"/>
                    </a:lnTo>
                    <a:lnTo>
                      <a:pt x="341810" y="778627"/>
                    </a:lnTo>
                    <a:lnTo>
                      <a:pt x="390836" y="781672"/>
                    </a:lnTo>
                    <a:lnTo>
                      <a:pt x="439862" y="778627"/>
                    </a:lnTo>
                    <a:lnTo>
                      <a:pt x="487071" y="769736"/>
                    </a:lnTo>
                    <a:lnTo>
                      <a:pt x="532096" y="755365"/>
                    </a:lnTo>
                    <a:lnTo>
                      <a:pt x="574571" y="735880"/>
                    </a:lnTo>
                    <a:lnTo>
                      <a:pt x="614130" y="711648"/>
                    </a:lnTo>
                    <a:lnTo>
                      <a:pt x="650407" y="683035"/>
                    </a:lnTo>
                    <a:lnTo>
                      <a:pt x="683035" y="650407"/>
                    </a:lnTo>
                    <a:lnTo>
                      <a:pt x="711648" y="614130"/>
                    </a:lnTo>
                    <a:lnTo>
                      <a:pt x="735880" y="574571"/>
                    </a:lnTo>
                    <a:lnTo>
                      <a:pt x="755365" y="532096"/>
                    </a:lnTo>
                    <a:lnTo>
                      <a:pt x="769736" y="487071"/>
                    </a:lnTo>
                    <a:lnTo>
                      <a:pt x="778627" y="439862"/>
                    </a:lnTo>
                    <a:lnTo>
                      <a:pt x="781672" y="390836"/>
                    </a:lnTo>
                    <a:lnTo>
                      <a:pt x="778627" y="341810"/>
                    </a:lnTo>
                    <a:lnTo>
                      <a:pt x="769736" y="294601"/>
                    </a:lnTo>
                    <a:lnTo>
                      <a:pt x="755365" y="249576"/>
                    </a:lnTo>
                    <a:lnTo>
                      <a:pt x="735880" y="207101"/>
                    </a:lnTo>
                    <a:lnTo>
                      <a:pt x="711648" y="167542"/>
                    </a:lnTo>
                    <a:lnTo>
                      <a:pt x="683035" y="131265"/>
                    </a:lnTo>
                    <a:lnTo>
                      <a:pt x="650407" y="98637"/>
                    </a:lnTo>
                    <a:lnTo>
                      <a:pt x="614130" y="70024"/>
                    </a:lnTo>
                    <a:lnTo>
                      <a:pt x="574571" y="45792"/>
                    </a:lnTo>
                    <a:lnTo>
                      <a:pt x="532096" y="26307"/>
                    </a:lnTo>
                    <a:lnTo>
                      <a:pt x="487071" y="11936"/>
                    </a:lnTo>
                    <a:lnTo>
                      <a:pt x="439862" y="3045"/>
                    </a:lnTo>
                    <a:lnTo>
                      <a:pt x="390836" y="0"/>
                    </a:lnTo>
                    <a:close/>
                  </a:path>
                </a:pathLst>
              </a:custGeom>
              <a:solidFill>
                <a:srgbClr val="BC5CA3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36" name="object 27"/>
              <p:cNvSpPr/>
              <p:nvPr/>
            </p:nvSpPr>
            <p:spPr bwMode="auto">
              <a:xfrm>
                <a:off x="7305675" y="6548438"/>
                <a:ext cx="523875" cy="360362"/>
              </a:xfrm>
              <a:custGeom>
                <a:avLst/>
                <a:gdLst>
                  <a:gd name="T0" fmla="*/ 175495 w 522604"/>
                  <a:gd name="T1" fmla="*/ 0 h 360045"/>
                  <a:gd name="T2" fmla="*/ 168214 w 522604"/>
                  <a:gd name="T3" fmla="*/ 52769 h 360045"/>
                  <a:gd name="T4" fmla="*/ 60779 w 522604"/>
                  <a:gd name="T5" fmla="*/ 60506 h 360045"/>
                  <a:gd name="T6" fmla="*/ 7431 w 522604"/>
                  <a:gd name="T7" fmla="*/ 119636 h 360045"/>
                  <a:gd name="T8" fmla="*/ 0 w 522604"/>
                  <a:gd name="T9" fmla="*/ 310554 h 360045"/>
                  <a:gd name="T10" fmla="*/ 52322 w 522604"/>
                  <a:gd name="T11" fmla="*/ 317824 h 360045"/>
                  <a:gd name="T12" fmla="*/ 71209 w 522604"/>
                  <a:gd name="T13" fmla="*/ 348062 h 360045"/>
                  <a:gd name="T14" fmla="*/ 105362 w 522604"/>
                  <a:gd name="T15" fmla="*/ 360117 h 360045"/>
                  <a:gd name="T16" fmla="*/ 139494 w 522604"/>
                  <a:gd name="T17" fmla="*/ 348006 h 360045"/>
                  <a:gd name="T18" fmla="*/ 154152 w 522604"/>
                  <a:gd name="T19" fmla="*/ 327934 h 360045"/>
                  <a:gd name="T20" fmla="*/ 96870 w 522604"/>
                  <a:gd name="T21" fmla="*/ 326207 h 360045"/>
                  <a:gd name="T22" fmla="*/ 85168 w 522604"/>
                  <a:gd name="T23" fmla="*/ 314517 h 360045"/>
                  <a:gd name="T24" fmla="*/ 85088 w 522604"/>
                  <a:gd name="T25" fmla="*/ 297430 h 360045"/>
                  <a:gd name="T26" fmla="*/ 96801 w 522604"/>
                  <a:gd name="T27" fmla="*/ 285734 h 360045"/>
                  <a:gd name="T28" fmla="*/ 32383 w 522604"/>
                  <a:gd name="T29" fmla="*/ 285641 h 360045"/>
                  <a:gd name="T30" fmla="*/ 50369 w 522604"/>
                  <a:gd name="T31" fmla="*/ 106967 h 360045"/>
                  <a:gd name="T32" fmla="*/ 200446 w 522604"/>
                  <a:gd name="T33" fmla="*/ 85102 h 360045"/>
                  <a:gd name="T34" fmla="*/ 523738 w 522604"/>
                  <a:gd name="T35" fmla="*/ 32332 h 360045"/>
                  <a:gd name="T36" fmla="*/ 516458 w 522604"/>
                  <a:gd name="T37" fmla="*/ 0 h 360045"/>
                  <a:gd name="T38" fmla="*/ 105362 w 522604"/>
                  <a:gd name="T39" fmla="*/ 284006 h 360045"/>
                  <a:gd name="T40" fmla="*/ 120892 w 522604"/>
                  <a:gd name="T41" fmla="*/ 290445 h 360045"/>
                  <a:gd name="T42" fmla="*/ 127316 w 522604"/>
                  <a:gd name="T43" fmla="*/ 305976 h 360045"/>
                  <a:gd name="T44" fmla="*/ 120892 w 522604"/>
                  <a:gd name="T45" fmla="*/ 321497 h 360045"/>
                  <a:gd name="T46" fmla="*/ 105362 w 522604"/>
                  <a:gd name="T47" fmla="*/ 327934 h 360045"/>
                  <a:gd name="T48" fmla="*/ 158351 w 522604"/>
                  <a:gd name="T49" fmla="*/ 317824 h 360045"/>
                  <a:gd name="T50" fmla="*/ 269991 w 522604"/>
                  <a:gd name="T51" fmla="*/ 313218 h 360045"/>
                  <a:gd name="T52" fmla="*/ 268097 w 522604"/>
                  <a:gd name="T53" fmla="*/ 300143 h 360045"/>
                  <a:gd name="T54" fmla="*/ 155669 w 522604"/>
                  <a:gd name="T55" fmla="*/ 285641 h 360045"/>
                  <a:gd name="T56" fmla="*/ 105362 w 522604"/>
                  <a:gd name="T57" fmla="*/ 251673 h 360045"/>
                  <a:gd name="T58" fmla="*/ 74729 w 522604"/>
                  <a:gd name="T59" fmla="*/ 261234 h 360045"/>
                  <a:gd name="T60" fmla="*/ 55055 w 522604"/>
                  <a:gd name="T61" fmla="*/ 285641 h 360045"/>
                  <a:gd name="T62" fmla="*/ 105362 w 522604"/>
                  <a:gd name="T63" fmla="*/ 284006 h 360045"/>
                  <a:gd name="T64" fmla="*/ 147574 w 522604"/>
                  <a:gd name="T65" fmla="*/ 271919 h 360045"/>
                  <a:gd name="T66" fmla="*/ 121632 w 522604"/>
                  <a:gd name="T67" fmla="*/ 254176 h 360045"/>
                  <a:gd name="T68" fmla="*/ 200446 w 522604"/>
                  <a:gd name="T69" fmla="*/ 85102 h 360045"/>
                  <a:gd name="T70" fmla="*/ 168076 w 522604"/>
                  <a:gd name="T71" fmla="*/ 285641 h 360045"/>
                  <a:gd name="T72" fmla="*/ 200446 w 522604"/>
                  <a:gd name="T73" fmla="*/ 85102 h 360045"/>
                  <a:gd name="T74" fmla="*/ 491241 w 522604"/>
                  <a:gd name="T75" fmla="*/ 32332 h 360045"/>
                  <a:gd name="T76" fmla="*/ 523738 w 522604"/>
                  <a:gd name="T77" fmla="*/ 139343 h 36004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522604" h="360045" extrusionOk="0">
                    <a:moveTo>
                      <a:pt x="515205" y="0"/>
                    </a:moveTo>
                    <a:lnTo>
                      <a:pt x="175069" y="0"/>
                    </a:lnTo>
                    <a:lnTo>
                      <a:pt x="167806" y="7262"/>
                    </a:lnTo>
                    <a:lnTo>
                      <a:pt x="167806" y="52723"/>
                    </a:lnTo>
                    <a:lnTo>
                      <a:pt x="100118" y="52723"/>
                    </a:lnTo>
                    <a:lnTo>
                      <a:pt x="60632" y="60453"/>
                    </a:lnTo>
                    <a:lnTo>
                      <a:pt x="28949" y="82602"/>
                    </a:lnTo>
                    <a:lnTo>
                      <a:pt x="7413" y="119531"/>
                    </a:lnTo>
                    <a:lnTo>
                      <a:pt x="0" y="167253"/>
                    </a:lnTo>
                    <a:lnTo>
                      <a:pt x="0" y="310281"/>
                    </a:lnTo>
                    <a:lnTo>
                      <a:pt x="7262" y="317544"/>
                    </a:lnTo>
                    <a:lnTo>
                      <a:pt x="52195" y="317544"/>
                    </a:lnTo>
                    <a:lnTo>
                      <a:pt x="59169" y="334366"/>
                    </a:lnTo>
                    <a:lnTo>
                      <a:pt x="71036" y="347756"/>
                    </a:lnTo>
                    <a:lnTo>
                      <a:pt x="86711" y="356604"/>
                    </a:lnTo>
                    <a:lnTo>
                      <a:pt x="105106" y="359800"/>
                    </a:lnTo>
                    <a:lnTo>
                      <a:pt x="123485" y="356583"/>
                    </a:lnTo>
                    <a:lnTo>
                      <a:pt x="139156" y="347700"/>
                    </a:lnTo>
                    <a:lnTo>
                      <a:pt x="151017" y="334303"/>
                    </a:lnTo>
                    <a:lnTo>
                      <a:pt x="153778" y="327646"/>
                    </a:lnTo>
                    <a:lnTo>
                      <a:pt x="105106" y="327646"/>
                    </a:lnTo>
                    <a:lnTo>
                      <a:pt x="96635" y="325920"/>
                    </a:lnTo>
                    <a:lnTo>
                      <a:pt x="89687" y="321214"/>
                    </a:lnTo>
                    <a:lnTo>
                      <a:pt x="84961" y="314240"/>
                    </a:lnTo>
                    <a:lnTo>
                      <a:pt x="83155" y="305707"/>
                    </a:lnTo>
                    <a:lnTo>
                      <a:pt x="84882" y="297168"/>
                    </a:lnTo>
                    <a:lnTo>
                      <a:pt x="89588" y="290190"/>
                    </a:lnTo>
                    <a:lnTo>
                      <a:pt x="96566" y="285483"/>
                    </a:lnTo>
                    <a:lnTo>
                      <a:pt x="97027" y="285390"/>
                    </a:lnTo>
                    <a:lnTo>
                      <a:pt x="32304" y="285390"/>
                    </a:lnTo>
                    <a:lnTo>
                      <a:pt x="32319" y="167253"/>
                    </a:lnTo>
                    <a:lnTo>
                      <a:pt x="50247" y="106873"/>
                    </a:lnTo>
                    <a:lnTo>
                      <a:pt x="99967" y="85027"/>
                    </a:lnTo>
                    <a:lnTo>
                      <a:pt x="199960" y="85027"/>
                    </a:lnTo>
                    <a:lnTo>
                      <a:pt x="199960" y="32304"/>
                    </a:lnTo>
                    <a:lnTo>
                      <a:pt x="522467" y="32304"/>
                    </a:lnTo>
                    <a:lnTo>
                      <a:pt x="522467" y="7262"/>
                    </a:lnTo>
                    <a:lnTo>
                      <a:pt x="515205" y="0"/>
                    </a:lnTo>
                    <a:close/>
                  </a:path>
                  <a:path w="522604" h="360045" extrusionOk="0">
                    <a:moveTo>
                      <a:pt x="154329" y="283756"/>
                    </a:moveTo>
                    <a:lnTo>
                      <a:pt x="105106" y="283756"/>
                    </a:lnTo>
                    <a:lnTo>
                      <a:pt x="113638" y="285483"/>
                    </a:lnTo>
                    <a:lnTo>
                      <a:pt x="120599" y="290190"/>
                    </a:lnTo>
                    <a:lnTo>
                      <a:pt x="125288" y="297168"/>
                    </a:lnTo>
                    <a:lnTo>
                      <a:pt x="127007" y="305707"/>
                    </a:lnTo>
                    <a:lnTo>
                      <a:pt x="125288" y="314240"/>
                    </a:lnTo>
                    <a:lnTo>
                      <a:pt x="120599" y="321214"/>
                    </a:lnTo>
                    <a:lnTo>
                      <a:pt x="113638" y="325920"/>
                    </a:lnTo>
                    <a:lnTo>
                      <a:pt x="105106" y="327646"/>
                    </a:lnTo>
                    <a:lnTo>
                      <a:pt x="153778" y="327646"/>
                    </a:lnTo>
                    <a:lnTo>
                      <a:pt x="157967" y="317544"/>
                    </a:lnTo>
                    <a:lnTo>
                      <a:pt x="278215" y="317544"/>
                    </a:lnTo>
                    <a:lnTo>
                      <a:pt x="269336" y="312942"/>
                    </a:lnTo>
                    <a:lnTo>
                      <a:pt x="265892" y="308059"/>
                    </a:lnTo>
                    <a:lnTo>
                      <a:pt x="267447" y="299879"/>
                    </a:lnTo>
                    <a:lnTo>
                      <a:pt x="273566" y="285390"/>
                    </a:lnTo>
                    <a:lnTo>
                      <a:pt x="155291" y="285390"/>
                    </a:lnTo>
                    <a:lnTo>
                      <a:pt x="154329" y="283756"/>
                    </a:lnTo>
                    <a:close/>
                  </a:path>
                  <a:path w="522604" h="360045" extrusionOk="0">
                    <a:moveTo>
                      <a:pt x="105106" y="251452"/>
                    </a:moveTo>
                    <a:lnTo>
                      <a:pt x="88854" y="253973"/>
                    </a:lnTo>
                    <a:lnTo>
                      <a:pt x="74548" y="261004"/>
                    </a:lnTo>
                    <a:lnTo>
                      <a:pt x="62975" y="271743"/>
                    </a:lnTo>
                    <a:lnTo>
                      <a:pt x="54921" y="285390"/>
                    </a:lnTo>
                    <a:lnTo>
                      <a:pt x="97027" y="285390"/>
                    </a:lnTo>
                    <a:lnTo>
                      <a:pt x="105106" y="283756"/>
                    </a:lnTo>
                    <a:lnTo>
                      <a:pt x="154329" y="283756"/>
                    </a:lnTo>
                    <a:lnTo>
                      <a:pt x="147216" y="271680"/>
                    </a:lnTo>
                    <a:lnTo>
                      <a:pt x="135636" y="260948"/>
                    </a:lnTo>
                    <a:lnTo>
                      <a:pt x="121337" y="253952"/>
                    </a:lnTo>
                    <a:lnTo>
                      <a:pt x="105106" y="251452"/>
                    </a:lnTo>
                    <a:close/>
                  </a:path>
                  <a:path w="522604" h="360045" extrusionOk="0">
                    <a:moveTo>
                      <a:pt x="199960" y="85027"/>
                    </a:moveTo>
                    <a:lnTo>
                      <a:pt x="167668" y="85027"/>
                    </a:lnTo>
                    <a:lnTo>
                      <a:pt x="167668" y="285390"/>
                    </a:lnTo>
                    <a:lnTo>
                      <a:pt x="199960" y="285390"/>
                    </a:lnTo>
                    <a:lnTo>
                      <a:pt x="199960" y="85027"/>
                    </a:lnTo>
                    <a:close/>
                  </a:path>
                  <a:path w="522604" h="360045" extrusionOk="0">
                    <a:moveTo>
                      <a:pt x="522467" y="32304"/>
                    </a:moveTo>
                    <a:lnTo>
                      <a:pt x="490049" y="32304"/>
                    </a:lnTo>
                    <a:lnTo>
                      <a:pt x="490049" y="135162"/>
                    </a:lnTo>
                    <a:lnTo>
                      <a:pt x="522467" y="139220"/>
                    </a:lnTo>
                    <a:lnTo>
                      <a:pt x="522467" y="323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37" name="object 28"/>
              <p:cNvSpPr/>
              <p:nvPr/>
            </p:nvSpPr>
            <p:spPr bwMode="auto">
              <a:xfrm>
                <a:off x="7535863" y="6618288"/>
                <a:ext cx="325437" cy="311150"/>
              </a:xfrm>
              <a:custGeom>
                <a:avLst/>
                <a:gdLst>
                  <a:gd name="T0" fmla="*/ 0 w 324484"/>
                  <a:gd name="T1" fmla="*/ 16727 h 311784"/>
                  <a:gd name="T2" fmla="*/ 4473 w 324484"/>
                  <a:gd name="T3" fmla="*/ 29079 h 311784"/>
                  <a:gd name="T4" fmla="*/ 50924 w 324484"/>
                  <a:gd name="T5" fmla="*/ 45330 h 311784"/>
                  <a:gd name="T6" fmla="*/ 55574 w 324484"/>
                  <a:gd name="T7" fmla="*/ 229749 h 311784"/>
                  <a:gd name="T8" fmla="*/ 56180 w 324484"/>
                  <a:gd name="T9" fmla="*/ 239592 h 311784"/>
                  <a:gd name="T10" fmla="*/ 63085 w 324484"/>
                  <a:gd name="T11" fmla="*/ 247667 h 311784"/>
                  <a:gd name="T12" fmla="*/ 285875 w 324484"/>
                  <a:gd name="T13" fmla="*/ 249673 h 311784"/>
                  <a:gd name="T14" fmla="*/ 296486 w 324484"/>
                  <a:gd name="T15" fmla="*/ 241674 h 311784"/>
                  <a:gd name="T16" fmla="*/ 298149 w 324484"/>
                  <a:gd name="T17" fmla="*/ 228206 h 311784"/>
                  <a:gd name="T18" fmla="*/ 289807 w 324484"/>
                  <a:gd name="T19" fmla="*/ 217823 h 311784"/>
                  <a:gd name="T20" fmla="*/ 92435 w 324484"/>
                  <a:gd name="T21" fmla="*/ 216218 h 311784"/>
                  <a:gd name="T22" fmla="*/ 298628 w 324484"/>
                  <a:gd name="T23" fmla="*/ 194148 h 311784"/>
                  <a:gd name="T24" fmla="*/ 308710 w 324484"/>
                  <a:gd name="T25" fmla="*/ 187616 h 311784"/>
                  <a:gd name="T26" fmla="*/ 311041 w 324484"/>
                  <a:gd name="T27" fmla="*/ 180255 h 311784"/>
                  <a:gd name="T28" fmla="*/ 325345 w 324484"/>
                  <a:gd name="T29" fmla="*/ 97670 h 311784"/>
                  <a:gd name="T30" fmla="*/ 321412 w 324484"/>
                  <a:gd name="T31" fmla="*/ 89833 h 311784"/>
                  <a:gd name="T32" fmla="*/ 314973 w 324484"/>
                  <a:gd name="T33" fmla="*/ 83788 h 311784"/>
                  <a:gd name="T34" fmla="*/ 85983 w 324484"/>
                  <a:gd name="T35" fmla="*/ 58146 h 311784"/>
                  <a:gd name="T36" fmla="*/ 22305 w 324484"/>
                  <a:gd name="T37" fmla="*/ 1191 h 311784"/>
                  <a:gd name="T38" fmla="*/ 104948 w 324484"/>
                  <a:gd name="T39" fmla="*/ 258940 h 311784"/>
                  <a:gd name="T40" fmla="*/ 84559 w 324484"/>
                  <a:gd name="T41" fmla="*/ 261435 h 311784"/>
                  <a:gd name="T42" fmla="*/ 72032 w 324484"/>
                  <a:gd name="T43" fmla="*/ 277449 h 311784"/>
                  <a:gd name="T44" fmla="*/ 74540 w 324484"/>
                  <a:gd name="T45" fmla="*/ 297800 h 311784"/>
                  <a:gd name="T46" fmla="*/ 90645 w 324484"/>
                  <a:gd name="T47" fmla="*/ 310565 h 311784"/>
                  <a:gd name="T48" fmla="*/ 111035 w 324484"/>
                  <a:gd name="T49" fmla="*/ 308007 h 311784"/>
                  <a:gd name="T50" fmla="*/ 123557 w 324484"/>
                  <a:gd name="T51" fmla="*/ 291694 h 311784"/>
                  <a:gd name="T52" fmla="*/ 121053 w 324484"/>
                  <a:gd name="T53" fmla="*/ 271392 h 311784"/>
                  <a:gd name="T54" fmla="*/ 104948 w 324484"/>
                  <a:gd name="T55" fmla="*/ 258940 h 311784"/>
                  <a:gd name="T56" fmla="*/ 243419 w 324484"/>
                  <a:gd name="T57" fmla="*/ 258940 h 311784"/>
                  <a:gd name="T58" fmla="*/ 227314 w 324484"/>
                  <a:gd name="T59" fmla="*/ 271392 h 311784"/>
                  <a:gd name="T60" fmla="*/ 224806 w 324484"/>
                  <a:gd name="T61" fmla="*/ 291694 h 311784"/>
                  <a:gd name="T62" fmla="*/ 237332 w 324484"/>
                  <a:gd name="T63" fmla="*/ 308007 h 311784"/>
                  <a:gd name="T64" fmla="*/ 257723 w 324484"/>
                  <a:gd name="T65" fmla="*/ 310565 h 311784"/>
                  <a:gd name="T66" fmla="*/ 273828 w 324484"/>
                  <a:gd name="T67" fmla="*/ 297800 h 311784"/>
                  <a:gd name="T68" fmla="*/ 276335 w 324484"/>
                  <a:gd name="T69" fmla="*/ 277449 h 311784"/>
                  <a:gd name="T70" fmla="*/ 263810 w 324484"/>
                  <a:gd name="T71" fmla="*/ 261435 h 31178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24484" h="311784" extrusionOk="0">
                    <a:moveTo>
                      <a:pt x="17955" y="0"/>
                    </a:moveTo>
                    <a:lnTo>
                      <a:pt x="0" y="16761"/>
                    </a:lnTo>
                    <a:lnTo>
                      <a:pt x="414" y="21046"/>
                    </a:lnTo>
                    <a:lnTo>
                      <a:pt x="4460" y="29138"/>
                    </a:lnTo>
                    <a:lnTo>
                      <a:pt x="7727" y="31864"/>
                    </a:lnTo>
                    <a:lnTo>
                      <a:pt x="50775" y="45422"/>
                    </a:lnTo>
                    <a:lnTo>
                      <a:pt x="64333" y="181690"/>
                    </a:lnTo>
                    <a:lnTo>
                      <a:pt x="55411" y="230217"/>
                    </a:lnTo>
                    <a:lnTo>
                      <a:pt x="54708" y="235444"/>
                    </a:lnTo>
                    <a:lnTo>
                      <a:pt x="56015" y="240080"/>
                    </a:lnTo>
                    <a:lnTo>
                      <a:pt x="59344" y="244126"/>
                    </a:lnTo>
                    <a:lnTo>
                      <a:pt x="62900" y="248172"/>
                    </a:lnTo>
                    <a:lnTo>
                      <a:pt x="67185" y="250182"/>
                    </a:lnTo>
                    <a:lnTo>
                      <a:pt x="285038" y="250182"/>
                    </a:lnTo>
                    <a:lnTo>
                      <a:pt x="288958" y="248587"/>
                    </a:lnTo>
                    <a:lnTo>
                      <a:pt x="295618" y="242166"/>
                    </a:lnTo>
                    <a:lnTo>
                      <a:pt x="297276" y="238183"/>
                    </a:lnTo>
                    <a:lnTo>
                      <a:pt x="297276" y="228671"/>
                    </a:lnTo>
                    <a:lnTo>
                      <a:pt x="295618" y="224675"/>
                    </a:lnTo>
                    <a:lnTo>
                      <a:pt x="288958" y="218267"/>
                    </a:lnTo>
                    <a:lnTo>
                      <a:pt x="285038" y="216659"/>
                    </a:lnTo>
                    <a:lnTo>
                      <a:pt x="92164" y="216659"/>
                    </a:lnTo>
                    <a:lnTo>
                      <a:pt x="96085" y="194544"/>
                    </a:lnTo>
                    <a:lnTo>
                      <a:pt x="297754" y="194544"/>
                    </a:lnTo>
                    <a:lnTo>
                      <a:pt x="301385" y="193225"/>
                    </a:lnTo>
                    <a:lnTo>
                      <a:pt x="307806" y="187998"/>
                    </a:lnTo>
                    <a:lnTo>
                      <a:pt x="309653" y="184668"/>
                    </a:lnTo>
                    <a:lnTo>
                      <a:pt x="310130" y="180622"/>
                    </a:lnTo>
                    <a:lnTo>
                      <a:pt x="323676" y="102857"/>
                    </a:lnTo>
                    <a:lnTo>
                      <a:pt x="324392" y="97869"/>
                    </a:lnTo>
                    <a:lnTo>
                      <a:pt x="323324" y="93584"/>
                    </a:lnTo>
                    <a:lnTo>
                      <a:pt x="320471" y="90016"/>
                    </a:lnTo>
                    <a:lnTo>
                      <a:pt x="317858" y="86208"/>
                    </a:lnTo>
                    <a:lnTo>
                      <a:pt x="314051" y="83959"/>
                    </a:lnTo>
                    <a:lnTo>
                      <a:pt x="309050" y="83230"/>
                    </a:lnTo>
                    <a:lnTo>
                      <a:pt x="85731" y="58264"/>
                    </a:lnTo>
                    <a:lnTo>
                      <a:pt x="82879" y="31148"/>
                    </a:lnTo>
                    <a:lnTo>
                      <a:pt x="22240" y="1193"/>
                    </a:lnTo>
                    <a:lnTo>
                      <a:pt x="17955" y="0"/>
                    </a:lnTo>
                    <a:close/>
                  </a:path>
                  <a:path w="324484" h="311784" extrusionOk="0">
                    <a:moveTo>
                      <a:pt x="104641" y="259468"/>
                    </a:moveTo>
                    <a:lnTo>
                      <a:pt x="90380" y="259468"/>
                    </a:lnTo>
                    <a:lnTo>
                      <a:pt x="84311" y="261968"/>
                    </a:lnTo>
                    <a:lnTo>
                      <a:pt x="74322" y="271945"/>
                    </a:lnTo>
                    <a:lnTo>
                      <a:pt x="71821" y="278014"/>
                    </a:lnTo>
                    <a:lnTo>
                      <a:pt x="71821" y="292288"/>
                    </a:lnTo>
                    <a:lnTo>
                      <a:pt x="74322" y="298407"/>
                    </a:lnTo>
                    <a:lnTo>
                      <a:pt x="84311" y="308635"/>
                    </a:lnTo>
                    <a:lnTo>
                      <a:pt x="90380" y="311198"/>
                    </a:lnTo>
                    <a:lnTo>
                      <a:pt x="104641" y="311198"/>
                    </a:lnTo>
                    <a:lnTo>
                      <a:pt x="110710" y="308635"/>
                    </a:lnTo>
                    <a:lnTo>
                      <a:pt x="120699" y="298407"/>
                    </a:lnTo>
                    <a:lnTo>
                      <a:pt x="123195" y="292288"/>
                    </a:lnTo>
                    <a:lnTo>
                      <a:pt x="123200" y="278014"/>
                    </a:lnTo>
                    <a:lnTo>
                      <a:pt x="120699" y="271945"/>
                    </a:lnTo>
                    <a:lnTo>
                      <a:pt x="110710" y="261968"/>
                    </a:lnTo>
                    <a:lnTo>
                      <a:pt x="104641" y="259468"/>
                    </a:lnTo>
                    <a:close/>
                  </a:path>
                  <a:path w="324484" h="311784" extrusionOk="0">
                    <a:moveTo>
                      <a:pt x="256968" y="259468"/>
                    </a:moveTo>
                    <a:lnTo>
                      <a:pt x="242706" y="259468"/>
                    </a:lnTo>
                    <a:lnTo>
                      <a:pt x="236637" y="261968"/>
                    </a:lnTo>
                    <a:lnTo>
                      <a:pt x="226648" y="271945"/>
                    </a:lnTo>
                    <a:lnTo>
                      <a:pt x="224148" y="278014"/>
                    </a:lnTo>
                    <a:lnTo>
                      <a:pt x="224148" y="292288"/>
                    </a:lnTo>
                    <a:lnTo>
                      <a:pt x="226648" y="298407"/>
                    </a:lnTo>
                    <a:lnTo>
                      <a:pt x="236637" y="308635"/>
                    </a:lnTo>
                    <a:lnTo>
                      <a:pt x="242706" y="311198"/>
                    </a:lnTo>
                    <a:lnTo>
                      <a:pt x="256968" y="311198"/>
                    </a:lnTo>
                    <a:lnTo>
                      <a:pt x="263037" y="308635"/>
                    </a:lnTo>
                    <a:lnTo>
                      <a:pt x="273026" y="298407"/>
                    </a:lnTo>
                    <a:lnTo>
                      <a:pt x="275521" y="292288"/>
                    </a:lnTo>
                    <a:lnTo>
                      <a:pt x="275526" y="278014"/>
                    </a:lnTo>
                    <a:lnTo>
                      <a:pt x="273026" y="271945"/>
                    </a:lnTo>
                    <a:lnTo>
                      <a:pt x="263037" y="261968"/>
                    </a:lnTo>
                    <a:lnTo>
                      <a:pt x="256968" y="25946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</p:grpSp>
      </p:grpSp>
      <p:cxnSp>
        <p:nvCxnSpPr>
          <p:cNvPr id="38" name="Google Shape;15;p3"/>
          <p:cNvCxnSpPr>
            <a:cxnSpLocks/>
          </p:cNvCxnSpPr>
          <p:nvPr userDrawn="1"/>
        </p:nvCxnSpPr>
        <p:spPr bwMode="auto">
          <a:xfrm>
            <a:off x="1381250" y="4820615"/>
            <a:ext cx="6031604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1381125" y="1295400"/>
            <a:ext cx="3878400" cy="30956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pic>
        <p:nvPicPr>
          <p:cNvPr id="40" name="Graphic 69"/>
          <p:cNvPicPr>
            <a:picLocks noChangeAspect="1"/>
          </p:cNvPicPr>
          <p:nvPr userDrawn="1"/>
        </p:nvPicPr>
        <p:blipFill>
          <a:blip r:embed="rId10"/>
          <a:stretch/>
        </p:blipFill>
        <p:spPr bwMode="auto">
          <a:xfrm>
            <a:off x="725042" y="516428"/>
            <a:ext cx="612000" cy="612000"/>
          </a:xfrm>
          <a:prstGeom prst="rect">
            <a:avLst/>
          </a:prstGeom>
        </p:spPr>
      </p:pic>
      <p:pic>
        <p:nvPicPr>
          <p:cNvPr id="41" name="Graphic 70"/>
          <p:cNvPicPr>
            <a:picLocks noChangeAspect="1"/>
          </p:cNvPicPr>
          <p:nvPr userDrawn="1"/>
        </p:nvPicPr>
        <p:blipFill>
          <a:blip r:embed="rId11"/>
          <a:stretch/>
        </p:blipFill>
        <p:spPr bwMode="auto">
          <a:xfrm>
            <a:off x="341938" y="4709185"/>
            <a:ext cx="932973" cy="216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+ 2 columns" preserve="1" userDrawn="1">
  <p:cSld name="Demeter Title + 2 column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4" name="Google Shape;15;p3"/>
          <p:cNvCxnSpPr>
            <a:cxnSpLocks/>
          </p:cNvCxnSpPr>
          <p:nvPr userDrawn="1"/>
        </p:nvCxnSpPr>
        <p:spPr bwMode="auto">
          <a:xfrm>
            <a:off x="-6025" y="830429"/>
            <a:ext cx="9150025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Google Shape;29;p5"/>
          <p:cNvSpPr>
            <a:spLocks noGrp="1"/>
          </p:cNvSpPr>
          <p:nvPr>
            <p:ph type="title"/>
          </p:nvPr>
        </p:nvSpPr>
        <p:spPr bwMode="auto">
          <a:xfrm>
            <a:off x="1381250" y="604628"/>
            <a:ext cx="3878400" cy="43560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800" b="1">
                <a:latin typeface="Calibri"/>
                <a:ea typeface="Calibri"/>
                <a:cs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6" name="Oval 45"/>
          <p:cNvSpPr/>
          <p:nvPr userDrawn="1"/>
        </p:nvSpPr>
        <p:spPr bwMode="auto">
          <a:xfrm>
            <a:off x="754718" y="545029"/>
            <a:ext cx="554798" cy="55479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00">
                <a:solidFill>
                  <a:schemeClr val="tx1"/>
                </a:solidFill>
              </a:rPr>
              <a:t>Place Pilot icon</a:t>
            </a:r>
            <a:endParaRPr lang="en-IE" sz="600">
              <a:solidFill>
                <a:schemeClr val="tx1"/>
              </a:solidFill>
            </a:endParaRPr>
          </a:p>
        </p:txBody>
      </p:sp>
      <p:grpSp>
        <p:nvGrpSpPr>
          <p:cNvPr id="7" name="Group 36"/>
          <p:cNvGrpSpPr/>
          <p:nvPr userDrawn="1"/>
        </p:nvGrpSpPr>
        <p:grpSpPr bwMode="auto">
          <a:xfrm>
            <a:off x="7537141" y="4690989"/>
            <a:ext cx="1372953" cy="229553"/>
            <a:chOff x="1154546" y="3432698"/>
            <a:chExt cx="2916485" cy="487627"/>
          </a:xfrm>
        </p:grpSpPr>
        <p:grpSp>
          <p:nvGrpSpPr>
            <p:cNvPr id="8" name="Group 37"/>
            <p:cNvGrpSpPr/>
            <p:nvPr userDrawn="1"/>
          </p:nvGrpSpPr>
          <p:grpSpPr bwMode="auto">
            <a:xfrm>
              <a:off x="1154546" y="3432698"/>
              <a:ext cx="486638" cy="487627"/>
              <a:chOff x="3309937" y="6340475"/>
              <a:chExt cx="781050" cy="782638"/>
            </a:xfrm>
          </p:grpSpPr>
          <p:sp>
            <p:nvSpPr>
              <p:cNvPr id="9" name="object 4"/>
              <p:cNvSpPr/>
              <p:nvPr/>
            </p:nvSpPr>
            <p:spPr bwMode="auto">
              <a:xfrm>
                <a:off x="3309937" y="6340475"/>
                <a:ext cx="781050" cy="782638"/>
              </a:xfrm>
              <a:custGeom>
                <a:avLst/>
                <a:gdLst>
                  <a:gd name="T0" fmla="*/ 390519 w 781685"/>
                  <a:gd name="T1" fmla="*/ 0 h 781684"/>
                  <a:gd name="T2" fmla="*/ 341532 w 781685"/>
                  <a:gd name="T3" fmla="*/ 3049 h 781684"/>
                  <a:gd name="T4" fmla="*/ 294362 w 781685"/>
                  <a:gd name="T5" fmla="*/ 11951 h 781684"/>
                  <a:gd name="T6" fmla="*/ 249373 w 781685"/>
                  <a:gd name="T7" fmla="*/ 26339 h 781684"/>
                  <a:gd name="T8" fmla="*/ 206933 w 781685"/>
                  <a:gd name="T9" fmla="*/ 45848 h 781684"/>
                  <a:gd name="T10" fmla="*/ 167406 w 781685"/>
                  <a:gd name="T11" fmla="*/ 70109 h 781684"/>
                  <a:gd name="T12" fmla="*/ 131158 w 781685"/>
                  <a:gd name="T13" fmla="*/ 98757 h 781684"/>
                  <a:gd name="T14" fmla="*/ 98557 w 781685"/>
                  <a:gd name="T15" fmla="*/ 131425 h 781684"/>
                  <a:gd name="T16" fmla="*/ 69967 w 781685"/>
                  <a:gd name="T17" fmla="*/ 167746 h 781684"/>
                  <a:gd name="T18" fmla="*/ 45755 w 781685"/>
                  <a:gd name="T19" fmla="*/ 207354 h 781684"/>
                  <a:gd name="T20" fmla="*/ 26286 w 781685"/>
                  <a:gd name="T21" fmla="*/ 249881 h 781684"/>
                  <a:gd name="T22" fmla="*/ 11926 w 781685"/>
                  <a:gd name="T23" fmla="*/ 294961 h 781684"/>
                  <a:gd name="T24" fmla="*/ 3043 w 781685"/>
                  <a:gd name="T25" fmla="*/ 342227 h 781684"/>
                  <a:gd name="T26" fmla="*/ 0 w 781685"/>
                  <a:gd name="T27" fmla="*/ 391313 h 781684"/>
                  <a:gd name="T28" fmla="*/ 3043 w 781685"/>
                  <a:gd name="T29" fmla="*/ 440399 h 781684"/>
                  <a:gd name="T30" fmla="*/ 11926 w 781685"/>
                  <a:gd name="T31" fmla="*/ 487665 h 781684"/>
                  <a:gd name="T32" fmla="*/ 26286 w 781685"/>
                  <a:gd name="T33" fmla="*/ 532745 h 781684"/>
                  <a:gd name="T34" fmla="*/ 45755 w 781685"/>
                  <a:gd name="T35" fmla="*/ 575272 h 781684"/>
                  <a:gd name="T36" fmla="*/ 69967 w 781685"/>
                  <a:gd name="T37" fmla="*/ 614880 h 781684"/>
                  <a:gd name="T38" fmla="*/ 98557 w 781685"/>
                  <a:gd name="T39" fmla="*/ 651201 h 781684"/>
                  <a:gd name="T40" fmla="*/ 131158 w 781685"/>
                  <a:gd name="T41" fmla="*/ 683869 h 781684"/>
                  <a:gd name="T42" fmla="*/ 167406 w 781685"/>
                  <a:gd name="T43" fmla="*/ 712517 h 781684"/>
                  <a:gd name="T44" fmla="*/ 206933 w 781685"/>
                  <a:gd name="T45" fmla="*/ 736778 h 781684"/>
                  <a:gd name="T46" fmla="*/ 249373 w 781685"/>
                  <a:gd name="T47" fmla="*/ 756287 h 781684"/>
                  <a:gd name="T48" fmla="*/ 294362 w 781685"/>
                  <a:gd name="T49" fmla="*/ 770675 h 781684"/>
                  <a:gd name="T50" fmla="*/ 341532 w 781685"/>
                  <a:gd name="T51" fmla="*/ 779577 h 781684"/>
                  <a:gd name="T52" fmla="*/ 390519 w 781685"/>
                  <a:gd name="T53" fmla="*/ 782626 h 781684"/>
                  <a:gd name="T54" fmla="*/ 439505 w 781685"/>
                  <a:gd name="T55" fmla="*/ 779577 h 781684"/>
                  <a:gd name="T56" fmla="*/ 486675 w 781685"/>
                  <a:gd name="T57" fmla="*/ 770675 h 781684"/>
                  <a:gd name="T58" fmla="*/ 531664 w 781685"/>
                  <a:gd name="T59" fmla="*/ 756287 h 781684"/>
                  <a:gd name="T60" fmla="*/ 574104 w 781685"/>
                  <a:gd name="T61" fmla="*/ 736778 h 781684"/>
                  <a:gd name="T62" fmla="*/ 613631 w 781685"/>
                  <a:gd name="T63" fmla="*/ 712517 h 781684"/>
                  <a:gd name="T64" fmla="*/ 649879 w 781685"/>
                  <a:gd name="T65" fmla="*/ 683869 h 781684"/>
                  <a:gd name="T66" fmla="*/ 682480 w 781685"/>
                  <a:gd name="T67" fmla="*/ 651201 h 781684"/>
                  <a:gd name="T68" fmla="*/ 711070 w 781685"/>
                  <a:gd name="T69" fmla="*/ 614880 h 781684"/>
                  <a:gd name="T70" fmla="*/ 735282 w 781685"/>
                  <a:gd name="T71" fmla="*/ 575272 h 781684"/>
                  <a:gd name="T72" fmla="*/ 754751 w 781685"/>
                  <a:gd name="T73" fmla="*/ 532745 h 781684"/>
                  <a:gd name="T74" fmla="*/ 769111 w 781685"/>
                  <a:gd name="T75" fmla="*/ 487665 h 781684"/>
                  <a:gd name="T76" fmla="*/ 777994 w 781685"/>
                  <a:gd name="T77" fmla="*/ 440399 h 781684"/>
                  <a:gd name="T78" fmla="*/ 781037 w 781685"/>
                  <a:gd name="T79" fmla="*/ 391313 h 781684"/>
                  <a:gd name="T80" fmla="*/ 777994 w 781685"/>
                  <a:gd name="T81" fmla="*/ 342227 h 781684"/>
                  <a:gd name="T82" fmla="*/ 769111 w 781685"/>
                  <a:gd name="T83" fmla="*/ 294961 h 781684"/>
                  <a:gd name="T84" fmla="*/ 754751 w 781685"/>
                  <a:gd name="T85" fmla="*/ 249881 h 781684"/>
                  <a:gd name="T86" fmla="*/ 735282 w 781685"/>
                  <a:gd name="T87" fmla="*/ 207354 h 781684"/>
                  <a:gd name="T88" fmla="*/ 711070 w 781685"/>
                  <a:gd name="T89" fmla="*/ 167746 h 781684"/>
                  <a:gd name="T90" fmla="*/ 682480 w 781685"/>
                  <a:gd name="T91" fmla="*/ 131425 h 781684"/>
                  <a:gd name="T92" fmla="*/ 649879 w 781685"/>
                  <a:gd name="T93" fmla="*/ 98757 h 781684"/>
                  <a:gd name="T94" fmla="*/ 613631 w 781685"/>
                  <a:gd name="T95" fmla="*/ 70109 h 781684"/>
                  <a:gd name="T96" fmla="*/ 574104 w 781685"/>
                  <a:gd name="T97" fmla="*/ 45848 h 781684"/>
                  <a:gd name="T98" fmla="*/ 531664 w 781685"/>
                  <a:gd name="T99" fmla="*/ 26339 h 781684"/>
                  <a:gd name="T100" fmla="*/ 486675 w 781685"/>
                  <a:gd name="T101" fmla="*/ 11951 h 781684"/>
                  <a:gd name="T102" fmla="*/ 439505 w 781685"/>
                  <a:gd name="T103" fmla="*/ 3049 h 781684"/>
                  <a:gd name="T104" fmla="*/ 390519 w 781685"/>
                  <a:gd name="T105" fmla="*/ 0 h 7816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81685" h="781684" extrusionOk="0">
                    <a:moveTo>
                      <a:pt x="390836" y="0"/>
                    </a:moveTo>
                    <a:lnTo>
                      <a:pt x="341810" y="3045"/>
                    </a:lnTo>
                    <a:lnTo>
                      <a:pt x="294601" y="11936"/>
                    </a:lnTo>
                    <a:lnTo>
                      <a:pt x="249576" y="26307"/>
                    </a:lnTo>
                    <a:lnTo>
                      <a:pt x="207101" y="45792"/>
                    </a:lnTo>
                    <a:lnTo>
                      <a:pt x="167542" y="70024"/>
                    </a:lnTo>
                    <a:lnTo>
                      <a:pt x="131265" y="98637"/>
                    </a:lnTo>
                    <a:lnTo>
                      <a:pt x="98637" y="131265"/>
                    </a:lnTo>
                    <a:lnTo>
                      <a:pt x="70024" y="167542"/>
                    </a:lnTo>
                    <a:lnTo>
                      <a:pt x="45792" y="207101"/>
                    </a:lnTo>
                    <a:lnTo>
                      <a:pt x="26307" y="249576"/>
                    </a:lnTo>
                    <a:lnTo>
                      <a:pt x="11936" y="294601"/>
                    </a:lnTo>
                    <a:lnTo>
                      <a:pt x="3045" y="341810"/>
                    </a:lnTo>
                    <a:lnTo>
                      <a:pt x="0" y="390836"/>
                    </a:lnTo>
                    <a:lnTo>
                      <a:pt x="3045" y="439862"/>
                    </a:lnTo>
                    <a:lnTo>
                      <a:pt x="11936" y="487071"/>
                    </a:lnTo>
                    <a:lnTo>
                      <a:pt x="26307" y="532096"/>
                    </a:lnTo>
                    <a:lnTo>
                      <a:pt x="45792" y="574571"/>
                    </a:lnTo>
                    <a:lnTo>
                      <a:pt x="70024" y="614130"/>
                    </a:lnTo>
                    <a:lnTo>
                      <a:pt x="98637" y="650407"/>
                    </a:lnTo>
                    <a:lnTo>
                      <a:pt x="131265" y="683035"/>
                    </a:lnTo>
                    <a:lnTo>
                      <a:pt x="167542" y="711648"/>
                    </a:lnTo>
                    <a:lnTo>
                      <a:pt x="207101" y="735880"/>
                    </a:lnTo>
                    <a:lnTo>
                      <a:pt x="249576" y="755365"/>
                    </a:lnTo>
                    <a:lnTo>
                      <a:pt x="294601" y="769736"/>
                    </a:lnTo>
                    <a:lnTo>
                      <a:pt x="341810" y="778627"/>
                    </a:lnTo>
                    <a:lnTo>
                      <a:pt x="390836" y="781672"/>
                    </a:lnTo>
                    <a:lnTo>
                      <a:pt x="439862" y="778627"/>
                    </a:lnTo>
                    <a:lnTo>
                      <a:pt x="487071" y="769736"/>
                    </a:lnTo>
                    <a:lnTo>
                      <a:pt x="532096" y="755365"/>
                    </a:lnTo>
                    <a:lnTo>
                      <a:pt x="574571" y="735880"/>
                    </a:lnTo>
                    <a:lnTo>
                      <a:pt x="614130" y="711648"/>
                    </a:lnTo>
                    <a:lnTo>
                      <a:pt x="650407" y="683035"/>
                    </a:lnTo>
                    <a:lnTo>
                      <a:pt x="683035" y="650407"/>
                    </a:lnTo>
                    <a:lnTo>
                      <a:pt x="711648" y="614130"/>
                    </a:lnTo>
                    <a:lnTo>
                      <a:pt x="735880" y="574571"/>
                    </a:lnTo>
                    <a:lnTo>
                      <a:pt x="755365" y="532096"/>
                    </a:lnTo>
                    <a:lnTo>
                      <a:pt x="769736" y="487071"/>
                    </a:lnTo>
                    <a:lnTo>
                      <a:pt x="778627" y="439862"/>
                    </a:lnTo>
                    <a:lnTo>
                      <a:pt x="781672" y="390836"/>
                    </a:lnTo>
                    <a:lnTo>
                      <a:pt x="778627" y="341810"/>
                    </a:lnTo>
                    <a:lnTo>
                      <a:pt x="769736" y="294601"/>
                    </a:lnTo>
                    <a:lnTo>
                      <a:pt x="755365" y="249576"/>
                    </a:lnTo>
                    <a:lnTo>
                      <a:pt x="735880" y="207101"/>
                    </a:lnTo>
                    <a:lnTo>
                      <a:pt x="711648" y="167542"/>
                    </a:lnTo>
                    <a:lnTo>
                      <a:pt x="683035" y="131265"/>
                    </a:lnTo>
                    <a:lnTo>
                      <a:pt x="650407" y="98637"/>
                    </a:lnTo>
                    <a:lnTo>
                      <a:pt x="614130" y="70024"/>
                    </a:lnTo>
                    <a:lnTo>
                      <a:pt x="574571" y="45792"/>
                    </a:lnTo>
                    <a:lnTo>
                      <a:pt x="532096" y="26307"/>
                    </a:lnTo>
                    <a:lnTo>
                      <a:pt x="487071" y="11936"/>
                    </a:lnTo>
                    <a:lnTo>
                      <a:pt x="439862" y="3045"/>
                    </a:lnTo>
                    <a:lnTo>
                      <a:pt x="390836" y="0"/>
                    </a:lnTo>
                    <a:close/>
                  </a:path>
                </a:pathLst>
              </a:custGeom>
              <a:solidFill>
                <a:srgbClr val="E1B027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10" name="object 9"/>
              <p:cNvSpPr/>
              <p:nvPr/>
            </p:nvSpPr>
            <p:spPr bwMode="auto">
              <a:xfrm>
                <a:off x="3573463" y="6499225"/>
                <a:ext cx="355600" cy="506413"/>
              </a:xfrm>
              <a:custGeom>
                <a:avLst/>
                <a:gdLst>
                  <a:gd name="T0" fmla="*/ 0 w 354329"/>
                  <a:gd name="T1" fmla="*/ 389961 h 506729"/>
                  <a:gd name="T2" fmla="*/ 17814 w 354329"/>
                  <a:gd name="T3" fmla="*/ 418452 h 506729"/>
                  <a:gd name="T4" fmla="*/ 100486 w 354329"/>
                  <a:gd name="T5" fmla="*/ 492206 h 506729"/>
                  <a:gd name="T6" fmla="*/ 209026 w 354329"/>
                  <a:gd name="T7" fmla="*/ 502102 h 506729"/>
                  <a:gd name="T8" fmla="*/ 274289 w 354329"/>
                  <a:gd name="T9" fmla="*/ 474520 h 506729"/>
                  <a:gd name="T10" fmla="*/ 172254 w 354329"/>
                  <a:gd name="T11" fmla="*/ 470089 h 506729"/>
                  <a:gd name="T12" fmla="*/ 89926 w 354329"/>
                  <a:gd name="T13" fmla="*/ 445147 h 506729"/>
                  <a:gd name="T14" fmla="*/ 47808 w 354329"/>
                  <a:gd name="T15" fmla="*/ 399918 h 506729"/>
                  <a:gd name="T16" fmla="*/ 215018 w 354329"/>
                  <a:gd name="T17" fmla="*/ 49371 h 506729"/>
                  <a:gd name="T18" fmla="*/ 176409 w 354329"/>
                  <a:gd name="T19" fmla="*/ 55278 h 506729"/>
                  <a:gd name="T20" fmla="*/ 184974 w 354329"/>
                  <a:gd name="T21" fmla="*/ 68127 h 506729"/>
                  <a:gd name="T22" fmla="*/ 217096 w 354329"/>
                  <a:gd name="T23" fmla="*/ 115968 h 506729"/>
                  <a:gd name="T24" fmla="*/ 273813 w 354329"/>
                  <a:gd name="T25" fmla="*/ 206455 h 506729"/>
                  <a:gd name="T26" fmla="*/ 313270 w 354329"/>
                  <a:gd name="T27" fmla="*/ 290531 h 506729"/>
                  <a:gd name="T28" fmla="*/ 316293 w 354329"/>
                  <a:gd name="T29" fmla="*/ 353231 h 506729"/>
                  <a:gd name="T30" fmla="*/ 254571 w 354329"/>
                  <a:gd name="T31" fmla="*/ 445439 h 506729"/>
                  <a:gd name="T32" fmla="*/ 172254 w 354329"/>
                  <a:gd name="T33" fmla="*/ 470089 h 506729"/>
                  <a:gd name="T34" fmla="*/ 323742 w 354329"/>
                  <a:gd name="T35" fmla="*/ 425268 h 506729"/>
                  <a:gd name="T36" fmla="*/ 355215 w 354329"/>
                  <a:gd name="T37" fmla="*/ 323671 h 506729"/>
                  <a:gd name="T38" fmla="*/ 332069 w 354329"/>
                  <a:gd name="T39" fmla="*/ 241325 h 506729"/>
                  <a:gd name="T40" fmla="*/ 278702 w 354329"/>
                  <a:gd name="T41" fmla="*/ 145232 h 506729"/>
                  <a:gd name="T42" fmla="*/ 215018 w 354329"/>
                  <a:gd name="T43" fmla="*/ 49371 h 506729"/>
                  <a:gd name="T44" fmla="*/ 168466 w 354329"/>
                  <a:gd name="T45" fmla="*/ 216 h 506729"/>
                  <a:gd name="T46" fmla="*/ 157083 w 354329"/>
                  <a:gd name="T47" fmla="*/ 8133 h 506729"/>
                  <a:gd name="T48" fmla="*/ 132075 w 354329"/>
                  <a:gd name="T49" fmla="*/ 46378 h 506729"/>
                  <a:gd name="T50" fmla="*/ 104778 w 354329"/>
                  <a:gd name="T51" fmla="*/ 86892 h 506729"/>
                  <a:gd name="T52" fmla="*/ 159536 w 354329"/>
                  <a:gd name="T53" fmla="*/ 68127 h 506729"/>
                  <a:gd name="T54" fmla="*/ 168106 w 354329"/>
                  <a:gd name="T55" fmla="*/ 55278 h 506729"/>
                  <a:gd name="T56" fmla="*/ 215018 w 354329"/>
                  <a:gd name="T57" fmla="*/ 49371 h 506729"/>
                  <a:gd name="T58" fmla="*/ 187437 w 354329"/>
                  <a:gd name="T59" fmla="*/ 8133 h 506729"/>
                  <a:gd name="T60" fmla="*/ 184007 w 354329"/>
                  <a:gd name="T61" fmla="*/ 4002 h 506729"/>
                  <a:gd name="T62" fmla="*/ 175333 w 354329"/>
                  <a:gd name="T63" fmla="*/ 0 h 50672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54329" h="506729" extrusionOk="0">
                    <a:moveTo>
                      <a:pt x="42381" y="389123"/>
                    </a:moveTo>
                    <a:lnTo>
                      <a:pt x="0" y="390204"/>
                    </a:lnTo>
                    <a:lnTo>
                      <a:pt x="7234" y="401873"/>
                    </a:lnTo>
                    <a:lnTo>
                      <a:pt x="17750" y="418713"/>
                    </a:lnTo>
                    <a:lnTo>
                      <a:pt x="42997" y="453193"/>
                    </a:lnTo>
                    <a:lnTo>
                      <a:pt x="100127" y="492513"/>
                    </a:lnTo>
                    <a:lnTo>
                      <a:pt x="171638" y="506154"/>
                    </a:lnTo>
                    <a:lnTo>
                      <a:pt x="208279" y="502415"/>
                    </a:lnTo>
                    <a:lnTo>
                      <a:pt x="242408" y="491711"/>
                    </a:lnTo>
                    <a:lnTo>
                      <a:pt x="273309" y="474816"/>
                    </a:lnTo>
                    <a:lnTo>
                      <a:pt x="278666" y="470382"/>
                    </a:lnTo>
                    <a:lnTo>
                      <a:pt x="171638" y="470382"/>
                    </a:lnTo>
                    <a:lnTo>
                      <a:pt x="142064" y="467394"/>
                    </a:lnTo>
                    <a:lnTo>
                      <a:pt x="89605" y="445425"/>
                    </a:lnTo>
                    <a:lnTo>
                      <a:pt x="59567" y="418713"/>
                    </a:lnTo>
                    <a:lnTo>
                      <a:pt x="47637" y="400168"/>
                    </a:lnTo>
                    <a:lnTo>
                      <a:pt x="42381" y="389123"/>
                    </a:lnTo>
                    <a:close/>
                  </a:path>
                  <a:path w="354329" h="506729" extrusionOk="0">
                    <a:moveTo>
                      <a:pt x="214249" y="49402"/>
                    </a:moveTo>
                    <a:lnTo>
                      <a:pt x="171638" y="49402"/>
                    </a:lnTo>
                    <a:lnTo>
                      <a:pt x="175778" y="55312"/>
                    </a:lnTo>
                    <a:lnTo>
                      <a:pt x="179983" y="61612"/>
                    </a:lnTo>
                    <a:lnTo>
                      <a:pt x="184313" y="68170"/>
                    </a:lnTo>
                    <a:lnTo>
                      <a:pt x="188827" y="74859"/>
                    </a:lnTo>
                    <a:lnTo>
                      <a:pt x="216320" y="116040"/>
                    </a:lnTo>
                    <a:lnTo>
                      <a:pt x="245284" y="160815"/>
                    </a:lnTo>
                    <a:lnTo>
                      <a:pt x="272834" y="206584"/>
                    </a:lnTo>
                    <a:lnTo>
                      <a:pt x="296084" y="250750"/>
                    </a:lnTo>
                    <a:lnTo>
                      <a:pt x="312150" y="290712"/>
                    </a:lnTo>
                    <a:lnTo>
                      <a:pt x="318147" y="323873"/>
                    </a:lnTo>
                    <a:lnTo>
                      <a:pt x="315162" y="353451"/>
                    </a:lnTo>
                    <a:lnTo>
                      <a:pt x="293201" y="405897"/>
                    </a:lnTo>
                    <a:lnTo>
                      <a:pt x="253661" y="445717"/>
                    </a:lnTo>
                    <a:lnTo>
                      <a:pt x="201211" y="467491"/>
                    </a:lnTo>
                    <a:lnTo>
                      <a:pt x="171638" y="470382"/>
                    </a:lnTo>
                    <a:lnTo>
                      <a:pt x="278666" y="470382"/>
                    </a:lnTo>
                    <a:lnTo>
                      <a:pt x="322585" y="425533"/>
                    </a:lnTo>
                    <a:lnTo>
                      <a:pt x="350201" y="360510"/>
                    </a:lnTo>
                    <a:lnTo>
                      <a:pt x="353945" y="323873"/>
                    </a:lnTo>
                    <a:lnTo>
                      <a:pt x="347679" y="285655"/>
                    </a:lnTo>
                    <a:lnTo>
                      <a:pt x="330882" y="241476"/>
                    </a:lnTo>
                    <a:lnTo>
                      <a:pt x="306557" y="193858"/>
                    </a:lnTo>
                    <a:lnTo>
                      <a:pt x="277706" y="145323"/>
                    </a:lnTo>
                    <a:lnTo>
                      <a:pt x="247329" y="98396"/>
                    </a:lnTo>
                    <a:lnTo>
                      <a:pt x="214249" y="49402"/>
                    </a:lnTo>
                    <a:close/>
                  </a:path>
                  <a:path w="354329" h="506729" extrusionOk="0">
                    <a:moveTo>
                      <a:pt x="174706" y="0"/>
                    </a:moveTo>
                    <a:lnTo>
                      <a:pt x="167864" y="216"/>
                    </a:lnTo>
                    <a:lnTo>
                      <a:pt x="161542" y="3014"/>
                    </a:lnTo>
                    <a:lnTo>
                      <a:pt x="156522" y="8138"/>
                    </a:lnTo>
                    <a:lnTo>
                      <a:pt x="146410" y="23885"/>
                    </a:lnTo>
                    <a:lnTo>
                      <a:pt x="131603" y="46407"/>
                    </a:lnTo>
                    <a:lnTo>
                      <a:pt x="116225" y="69496"/>
                    </a:lnTo>
                    <a:lnTo>
                      <a:pt x="104403" y="86946"/>
                    </a:lnTo>
                    <a:lnTo>
                      <a:pt x="148481" y="83667"/>
                    </a:lnTo>
                    <a:lnTo>
                      <a:pt x="158966" y="68170"/>
                    </a:lnTo>
                    <a:lnTo>
                      <a:pt x="163301" y="61612"/>
                    </a:lnTo>
                    <a:lnTo>
                      <a:pt x="167505" y="55312"/>
                    </a:lnTo>
                    <a:lnTo>
                      <a:pt x="171638" y="49402"/>
                    </a:lnTo>
                    <a:lnTo>
                      <a:pt x="214249" y="49402"/>
                    </a:lnTo>
                    <a:lnTo>
                      <a:pt x="209896" y="42954"/>
                    </a:lnTo>
                    <a:lnTo>
                      <a:pt x="186767" y="8138"/>
                    </a:lnTo>
                    <a:lnTo>
                      <a:pt x="185410" y="6065"/>
                    </a:lnTo>
                    <a:lnTo>
                      <a:pt x="183349" y="4004"/>
                    </a:lnTo>
                    <a:lnTo>
                      <a:pt x="181288" y="2622"/>
                    </a:lnTo>
                    <a:lnTo>
                      <a:pt x="17470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11" name="object 10"/>
              <p:cNvSpPr>
                <a:spLocks noChangeArrowheads="1"/>
              </p:cNvSpPr>
              <p:nvPr/>
            </p:nvSpPr>
            <p:spPr bwMode="auto">
              <a:xfrm>
                <a:off x="3779838" y="6810375"/>
                <a:ext cx="88900" cy="122238"/>
              </a:xfrm>
              <a:prstGeom prst="rect">
                <a:avLst/>
              </a:prstGeom>
              <a:blipFill>
                <a:blip r:embed="rId2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object 11"/>
              <p:cNvSpPr>
                <a:spLocks noChangeArrowheads="1"/>
              </p:cNvSpPr>
              <p:nvPr/>
            </p:nvSpPr>
            <p:spPr bwMode="auto">
              <a:xfrm>
                <a:off x="3471863" y="6457950"/>
                <a:ext cx="268287" cy="496888"/>
              </a:xfrm>
              <a:prstGeom prst="rect">
                <a:avLst/>
              </a:prstGeom>
              <a:blipFill>
                <a:blip r:embed="rId3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3" name="Group 38"/>
            <p:cNvGrpSpPr/>
            <p:nvPr userDrawn="1"/>
          </p:nvGrpSpPr>
          <p:grpSpPr bwMode="auto">
            <a:xfrm>
              <a:off x="1761514" y="3432698"/>
              <a:ext cx="487627" cy="487627"/>
              <a:chOff x="4279900" y="6340475"/>
              <a:chExt cx="782638" cy="782638"/>
            </a:xfrm>
          </p:grpSpPr>
          <p:sp>
            <p:nvSpPr>
              <p:cNvPr id="14" name="object 5"/>
              <p:cNvSpPr/>
              <p:nvPr/>
            </p:nvSpPr>
            <p:spPr bwMode="auto">
              <a:xfrm>
                <a:off x="4279900" y="6340475"/>
                <a:ext cx="782638" cy="782638"/>
              </a:xfrm>
              <a:custGeom>
                <a:avLst/>
                <a:gdLst>
                  <a:gd name="T0" fmla="*/ 391312 w 781685"/>
                  <a:gd name="T1" fmla="*/ 0 h 781684"/>
                  <a:gd name="T2" fmla="*/ 342227 w 781685"/>
                  <a:gd name="T3" fmla="*/ 3049 h 781684"/>
                  <a:gd name="T4" fmla="*/ 294960 w 781685"/>
                  <a:gd name="T5" fmla="*/ 11951 h 781684"/>
                  <a:gd name="T6" fmla="*/ 249880 w 781685"/>
                  <a:gd name="T7" fmla="*/ 26339 h 781684"/>
                  <a:gd name="T8" fmla="*/ 207353 w 781685"/>
                  <a:gd name="T9" fmla="*/ 45848 h 781684"/>
                  <a:gd name="T10" fmla="*/ 167746 w 781685"/>
                  <a:gd name="T11" fmla="*/ 70109 h 781684"/>
                  <a:gd name="T12" fmla="*/ 131425 w 781685"/>
                  <a:gd name="T13" fmla="*/ 98757 h 781684"/>
                  <a:gd name="T14" fmla="*/ 98757 w 781685"/>
                  <a:gd name="T15" fmla="*/ 131425 h 781684"/>
                  <a:gd name="T16" fmla="*/ 70109 w 781685"/>
                  <a:gd name="T17" fmla="*/ 167746 h 781684"/>
                  <a:gd name="T18" fmla="*/ 45848 w 781685"/>
                  <a:gd name="T19" fmla="*/ 207354 h 781684"/>
                  <a:gd name="T20" fmla="*/ 26339 w 781685"/>
                  <a:gd name="T21" fmla="*/ 249881 h 781684"/>
                  <a:gd name="T22" fmla="*/ 11951 w 781685"/>
                  <a:gd name="T23" fmla="*/ 294961 h 781684"/>
                  <a:gd name="T24" fmla="*/ 3049 w 781685"/>
                  <a:gd name="T25" fmla="*/ 342227 h 781684"/>
                  <a:gd name="T26" fmla="*/ 0 w 781685"/>
                  <a:gd name="T27" fmla="*/ 391313 h 781684"/>
                  <a:gd name="T28" fmla="*/ 3049 w 781685"/>
                  <a:gd name="T29" fmla="*/ 440399 h 781684"/>
                  <a:gd name="T30" fmla="*/ 11951 w 781685"/>
                  <a:gd name="T31" fmla="*/ 487665 h 781684"/>
                  <a:gd name="T32" fmla="*/ 26339 w 781685"/>
                  <a:gd name="T33" fmla="*/ 532745 h 781684"/>
                  <a:gd name="T34" fmla="*/ 45848 w 781685"/>
                  <a:gd name="T35" fmla="*/ 575272 h 781684"/>
                  <a:gd name="T36" fmla="*/ 70109 w 781685"/>
                  <a:gd name="T37" fmla="*/ 614880 h 781684"/>
                  <a:gd name="T38" fmla="*/ 98757 w 781685"/>
                  <a:gd name="T39" fmla="*/ 651201 h 781684"/>
                  <a:gd name="T40" fmla="*/ 131425 w 781685"/>
                  <a:gd name="T41" fmla="*/ 683869 h 781684"/>
                  <a:gd name="T42" fmla="*/ 167746 w 781685"/>
                  <a:gd name="T43" fmla="*/ 712517 h 781684"/>
                  <a:gd name="T44" fmla="*/ 207353 w 781685"/>
                  <a:gd name="T45" fmla="*/ 736778 h 781684"/>
                  <a:gd name="T46" fmla="*/ 249880 w 781685"/>
                  <a:gd name="T47" fmla="*/ 756287 h 781684"/>
                  <a:gd name="T48" fmla="*/ 294960 w 781685"/>
                  <a:gd name="T49" fmla="*/ 770675 h 781684"/>
                  <a:gd name="T50" fmla="*/ 342227 w 781685"/>
                  <a:gd name="T51" fmla="*/ 779577 h 781684"/>
                  <a:gd name="T52" fmla="*/ 391312 w 781685"/>
                  <a:gd name="T53" fmla="*/ 782626 h 781684"/>
                  <a:gd name="T54" fmla="*/ 440398 w 781685"/>
                  <a:gd name="T55" fmla="*/ 779577 h 781684"/>
                  <a:gd name="T56" fmla="*/ 487665 w 781685"/>
                  <a:gd name="T57" fmla="*/ 770675 h 781684"/>
                  <a:gd name="T58" fmla="*/ 532745 w 781685"/>
                  <a:gd name="T59" fmla="*/ 756287 h 781684"/>
                  <a:gd name="T60" fmla="*/ 575271 w 781685"/>
                  <a:gd name="T61" fmla="*/ 736778 h 781684"/>
                  <a:gd name="T62" fmla="*/ 614879 w 781685"/>
                  <a:gd name="T63" fmla="*/ 712517 h 781684"/>
                  <a:gd name="T64" fmla="*/ 651200 w 781685"/>
                  <a:gd name="T65" fmla="*/ 683869 h 781684"/>
                  <a:gd name="T66" fmla="*/ 683868 w 781685"/>
                  <a:gd name="T67" fmla="*/ 651201 h 781684"/>
                  <a:gd name="T68" fmla="*/ 712516 w 781685"/>
                  <a:gd name="T69" fmla="*/ 614880 h 781684"/>
                  <a:gd name="T70" fmla="*/ 736777 w 781685"/>
                  <a:gd name="T71" fmla="*/ 575272 h 781684"/>
                  <a:gd name="T72" fmla="*/ 756286 w 781685"/>
                  <a:gd name="T73" fmla="*/ 532745 h 781684"/>
                  <a:gd name="T74" fmla="*/ 770674 w 781685"/>
                  <a:gd name="T75" fmla="*/ 487665 h 781684"/>
                  <a:gd name="T76" fmla="*/ 779576 w 781685"/>
                  <a:gd name="T77" fmla="*/ 440399 h 781684"/>
                  <a:gd name="T78" fmla="*/ 782625 w 781685"/>
                  <a:gd name="T79" fmla="*/ 391313 h 781684"/>
                  <a:gd name="T80" fmla="*/ 779576 w 781685"/>
                  <a:gd name="T81" fmla="*/ 342227 h 781684"/>
                  <a:gd name="T82" fmla="*/ 770674 w 781685"/>
                  <a:gd name="T83" fmla="*/ 294961 h 781684"/>
                  <a:gd name="T84" fmla="*/ 756286 w 781685"/>
                  <a:gd name="T85" fmla="*/ 249881 h 781684"/>
                  <a:gd name="T86" fmla="*/ 736777 w 781685"/>
                  <a:gd name="T87" fmla="*/ 207354 h 781684"/>
                  <a:gd name="T88" fmla="*/ 712516 w 781685"/>
                  <a:gd name="T89" fmla="*/ 167746 h 781684"/>
                  <a:gd name="T90" fmla="*/ 683868 w 781685"/>
                  <a:gd name="T91" fmla="*/ 131425 h 781684"/>
                  <a:gd name="T92" fmla="*/ 651200 w 781685"/>
                  <a:gd name="T93" fmla="*/ 98757 h 781684"/>
                  <a:gd name="T94" fmla="*/ 614879 w 781685"/>
                  <a:gd name="T95" fmla="*/ 70109 h 781684"/>
                  <a:gd name="T96" fmla="*/ 575271 w 781685"/>
                  <a:gd name="T97" fmla="*/ 45848 h 781684"/>
                  <a:gd name="T98" fmla="*/ 532745 w 781685"/>
                  <a:gd name="T99" fmla="*/ 26339 h 781684"/>
                  <a:gd name="T100" fmla="*/ 487665 w 781685"/>
                  <a:gd name="T101" fmla="*/ 11951 h 781684"/>
                  <a:gd name="T102" fmla="*/ 440398 w 781685"/>
                  <a:gd name="T103" fmla="*/ 3049 h 781684"/>
                  <a:gd name="T104" fmla="*/ 391312 w 781685"/>
                  <a:gd name="T105" fmla="*/ 0 h 7816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81685" h="781684" extrusionOk="0">
                    <a:moveTo>
                      <a:pt x="390836" y="0"/>
                    </a:moveTo>
                    <a:lnTo>
                      <a:pt x="341810" y="3045"/>
                    </a:lnTo>
                    <a:lnTo>
                      <a:pt x="294601" y="11936"/>
                    </a:lnTo>
                    <a:lnTo>
                      <a:pt x="249576" y="26307"/>
                    </a:lnTo>
                    <a:lnTo>
                      <a:pt x="207101" y="45792"/>
                    </a:lnTo>
                    <a:lnTo>
                      <a:pt x="167542" y="70024"/>
                    </a:lnTo>
                    <a:lnTo>
                      <a:pt x="131265" y="98637"/>
                    </a:lnTo>
                    <a:lnTo>
                      <a:pt x="98637" y="131265"/>
                    </a:lnTo>
                    <a:lnTo>
                      <a:pt x="70024" y="167542"/>
                    </a:lnTo>
                    <a:lnTo>
                      <a:pt x="45792" y="207101"/>
                    </a:lnTo>
                    <a:lnTo>
                      <a:pt x="26307" y="249576"/>
                    </a:lnTo>
                    <a:lnTo>
                      <a:pt x="11936" y="294601"/>
                    </a:lnTo>
                    <a:lnTo>
                      <a:pt x="3045" y="341810"/>
                    </a:lnTo>
                    <a:lnTo>
                      <a:pt x="0" y="390836"/>
                    </a:lnTo>
                    <a:lnTo>
                      <a:pt x="3045" y="439862"/>
                    </a:lnTo>
                    <a:lnTo>
                      <a:pt x="11936" y="487071"/>
                    </a:lnTo>
                    <a:lnTo>
                      <a:pt x="26307" y="532096"/>
                    </a:lnTo>
                    <a:lnTo>
                      <a:pt x="45792" y="574571"/>
                    </a:lnTo>
                    <a:lnTo>
                      <a:pt x="70024" y="614130"/>
                    </a:lnTo>
                    <a:lnTo>
                      <a:pt x="98637" y="650407"/>
                    </a:lnTo>
                    <a:lnTo>
                      <a:pt x="131265" y="683035"/>
                    </a:lnTo>
                    <a:lnTo>
                      <a:pt x="167542" y="711648"/>
                    </a:lnTo>
                    <a:lnTo>
                      <a:pt x="207101" y="735880"/>
                    </a:lnTo>
                    <a:lnTo>
                      <a:pt x="249576" y="755365"/>
                    </a:lnTo>
                    <a:lnTo>
                      <a:pt x="294601" y="769736"/>
                    </a:lnTo>
                    <a:lnTo>
                      <a:pt x="341810" y="778627"/>
                    </a:lnTo>
                    <a:lnTo>
                      <a:pt x="390836" y="781672"/>
                    </a:lnTo>
                    <a:lnTo>
                      <a:pt x="439862" y="778627"/>
                    </a:lnTo>
                    <a:lnTo>
                      <a:pt x="487071" y="769736"/>
                    </a:lnTo>
                    <a:lnTo>
                      <a:pt x="532096" y="755365"/>
                    </a:lnTo>
                    <a:lnTo>
                      <a:pt x="574571" y="735880"/>
                    </a:lnTo>
                    <a:lnTo>
                      <a:pt x="614130" y="711648"/>
                    </a:lnTo>
                    <a:lnTo>
                      <a:pt x="650407" y="683035"/>
                    </a:lnTo>
                    <a:lnTo>
                      <a:pt x="683035" y="650407"/>
                    </a:lnTo>
                    <a:lnTo>
                      <a:pt x="711648" y="614130"/>
                    </a:lnTo>
                    <a:lnTo>
                      <a:pt x="735880" y="574571"/>
                    </a:lnTo>
                    <a:lnTo>
                      <a:pt x="755365" y="532096"/>
                    </a:lnTo>
                    <a:lnTo>
                      <a:pt x="769736" y="487071"/>
                    </a:lnTo>
                    <a:lnTo>
                      <a:pt x="778627" y="439862"/>
                    </a:lnTo>
                    <a:lnTo>
                      <a:pt x="781672" y="390836"/>
                    </a:lnTo>
                    <a:lnTo>
                      <a:pt x="778627" y="341810"/>
                    </a:lnTo>
                    <a:lnTo>
                      <a:pt x="769736" y="294601"/>
                    </a:lnTo>
                    <a:lnTo>
                      <a:pt x="755365" y="249576"/>
                    </a:lnTo>
                    <a:lnTo>
                      <a:pt x="735880" y="207101"/>
                    </a:lnTo>
                    <a:lnTo>
                      <a:pt x="711648" y="167542"/>
                    </a:lnTo>
                    <a:lnTo>
                      <a:pt x="683035" y="131265"/>
                    </a:lnTo>
                    <a:lnTo>
                      <a:pt x="650407" y="98637"/>
                    </a:lnTo>
                    <a:lnTo>
                      <a:pt x="614130" y="70024"/>
                    </a:lnTo>
                    <a:lnTo>
                      <a:pt x="574571" y="45792"/>
                    </a:lnTo>
                    <a:lnTo>
                      <a:pt x="532096" y="26307"/>
                    </a:lnTo>
                    <a:lnTo>
                      <a:pt x="487071" y="11936"/>
                    </a:lnTo>
                    <a:lnTo>
                      <a:pt x="439862" y="3045"/>
                    </a:lnTo>
                    <a:lnTo>
                      <a:pt x="390836" y="0"/>
                    </a:lnTo>
                    <a:close/>
                  </a:path>
                </a:pathLst>
              </a:custGeom>
              <a:solidFill>
                <a:srgbClr val="8FC740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15" name="object 12"/>
              <p:cNvSpPr/>
              <p:nvPr/>
            </p:nvSpPr>
            <p:spPr bwMode="auto">
              <a:xfrm>
                <a:off x="4783138" y="6588125"/>
                <a:ext cx="47625" cy="47625"/>
              </a:xfrm>
              <a:custGeom>
                <a:avLst/>
                <a:gdLst>
                  <a:gd name="T0" fmla="*/ 23745 w 48260"/>
                  <a:gd name="T1" fmla="*/ 0 h 48259"/>
                  <a:gd name="T2" fmla="*/ 17830 w 48260"/>
                  <a:gd name="T3" fmla="*/ 0 h 48259"/>
                  <a:gd name="T4" fmla="*/ 12424 w 48260"/>
                  <a:gd name="T5" fmla="*/ 2157 h 48259"/>
                  <a:gd name="T6" fmla="*/ 8283 w 48260"/>
                  <a:gd name="T7" fmla="*/ 5790 h 48259"/>
                  <a:gd name="T8" fmla="*/ 3211 w 48260"/>
                  <a:gd name="T9" fmla="*/ 10105 h 48259"/>
                  <a:gd name="T10" fmla="*/ 0 w 48260"/>
                  <a:gd name="T11" fmla="*/ 16554 h 48259"/>
                  <a:gd name="T12" fmla="*/ 0 w 48260"/>
                  <a:gd name="T13" fmla="*/ 23833 h 48259"/>
                  <a:gd name="T14" fmla="*/ 6720 w 48260"/>
                  <a:gd name="T15" fmla="*/ 24130 h 48259"/>
                  <a:gd name="T16" fmla="*/ 9671 w 48260"/>
                  <a:gd name="T17" fmla="*/ 26028 h 48259"/>
                  <a:gd name="T18" fmla="*/ 10651 w 48260"/>
                  <a:gd name="T19" fmla="*/ 37051 h 48259"/>
                  <a:gd name="T20" fmla="*/ 10775 w 48260"/>
                  <a:gd name="T21" fmla="*/ 38737 h 48259"/>
                  <a:gd name="T22" fmla="*/ 11233 w 48260"/>
                  <a:gd name="T23" fmla="*/ 43896 h 48259"/>
                  <a:gd name="T24" fmla="*/ 14867 w 48260"/>
                  <a:gd name="T25" fmla="*/ 46177 h 48259"/>
                  <a:gd name="T26" fmla="*/ 19145 w 48260"/>
                  <a:gd name="T27" fmla="*/ 47479 h 48259"/>
                  <a:gd name="T28" fmla="*/ 26150 w 48260"/>
                  <a:gd name="T29" fmla="*/ 47479 h 48259"/>
                  <a:gd name="T30" fmla="*/ 47478 w 48260"/>
                  <a:gd name="T31" fmla="*/ 23746 h 48259"/>
                  <a:gd name="T32" fmla="*/ 45617 w 48260"/>
                  <a:gd name="T33" fmla="*/ 14511 h 48259"/>
                  <a:gd name="T34" fmla="*/ 40536 w 48260"/>
                  <a:gd name="T35" fmla="*/ 6962 h 48259"/>
                  <a:gd name="T36" fmla="*/ 32993 w 48260"/>
                  <a:gd name="T37" fmla="*/ 1868 h 48259"/>
                  <a:gd name="T38" fmla="*/ 23745 w 48260"/>
                  <a:gd name="T39" fmla="*/ 0 h 4825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48260" h="48259" extrusionOk="0">
                    <a:moveTo>
                      <a:pt x="24062" y="0"/>
                    </a:moveTo>
                    <a:lnTo>
                      <a:pt x="18068" y="0"/>
                    </a:lnTo>
                    <a:lnTo>
                      <a:pt x="12590" y="2186"/>
                    </a:lnTo>
                    <a:lnTo>
                      <a:pt x="8393" y="5867"/>
                    </a:lnTo>
                    <a:lnTo>
                      <a:pt x="3254" y="10240"/>
                    </a:lnTo>
                    <a:lnTo>
                      <a:pt x="0" y="16774"/>
                    </a:lnTo>
                    <a:lnTo>
                      <a:pt x="0" y="24150"/>
                    </a:lnTo>
                    <a:lnTo>
                      <a:pt x="6810" y="24451"/>
                    </a:lnTo>
                    <a:lnTo>
                      <a:pt x="9800" y="26374"/>
                    </a:lnTo>
                    <a:lnTo>
                      <a:pt x="10793" y="37544"/>
                    </a:lnTo>
                    <a:lnTo>
                      <a:pt x="10919" y="39253"/>
                    </a:lnTo>
                    <a:lnTo>
                      <a:pt x="11383" y="44480"/>
                    </a:lnTo>
                    <a:lnTo>
                      <a:pt x="15065" y="46792"/>
                    </a:lnTo>
                    <a:lnTo>
                      <a:pt x="19400" y="48111"/>
                    </a:lnTo>
                    <a:lnTo>
                      <a:pt x="26499" y="48111"/>
                    </a:lnTo>
                    <a:lnTo>
                      <a:pt x="48111" y="24062"/>
                    </a:lnTo>
                    <a:lnTo>
                      <a:pt x="46225" y="14704"/>
                    </a:lnTo>
                    <a:lnTo>
                      <a:pt x="41076" y="7055"/>
                    </a:lnTo>
                    <a:lnTo>
                      <a:pt x="33433" y="1893"/>
                    </a:lnTo>
                    <a:lnTo>
                      <a:pt x="2406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16" name="object 13"/>
              <p:cNvSpPr>
                <a:spLocks noChangeArrowheads="1"/>
              </p:cNvSpPr>
              <p:nvPr/>
            </p:nvSpPr>
            <p:spPr bwMode="auto">
              <a:xfrm>
                <a:off x="4621212" y="6750050"/>
                <a:ext cx="239712" cy="225425"/>
              </a:xfrm>
              <a:prstGeom prst="rect">
                <a:avLst/>
              </a:prstGeom>
              <a:blipFill>
                <a:blip r:embed="rId4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" name="object 14"/>
              <p:cNvSpPr>
                <a:spLocks noChangeArrowheads="1"/>
              </p:cNvSpPr>
              <p:nvPr/>
            </p:nvSpPr>
            <p:spPr bwMode="auto">
              <a:xfrm>
                <a:off x="4410075" y="6811963"/>
                <a:ext cx="169862" cy="163512"/>
              </a:xfrm>
              <a:prstGeom prst="rect">
                <a:avLst/>
              </a:prstGeom>
              <a:blipFill>
                <a:blip r:embed="rId5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" name="object 15"/>
              <p:cNvSpPr/>
              <p:nvPr/>
            </p:nvSpPr>
            <p:spPr bwMode="auto">
              <a:xfrm>
                <a:off x="4414838" y="6592888"/>
                <a:ext cx="409575" cy="290512"/>
              </a:xfrm>
              <a:custGeom>
                <a:avLst/>
                <a:gdLst>
                  <a:gd name="T0" fmla="*/ 80465 w 409575"/>
                  <a:gd name="T1" fmla="*/ 206770 h 290195"/>
                  <a:gd name="T2" fmla="*/ 144398 w 409575"/>
                  <a:gd name="T3" fmla="*/ 230830 h 290195"/>
                  <a:gd name="T4" fmla="*/ 176713 w 409575"/>
                  <a:gd name="T5" fmla="*/ 290230 h 290195"/>
                  <a:gd name="T6" fmla="*/ 194782 w 409575"/>
                  <a:gd name="T7" fmla="*/ 284029 h 290195"/>
                  <a:gd name="T8" fmla="*/ 194304 w 409575"/>
                  <a:gd name="T9" fmla="*/ 271173 h 290195"/>
                  <a:gd name="T10" fmla="*/ 204391 w 409575"/>
                  <a:gd name="T11" fmla="*/ 221423 h 290195"/>
                  <a:gd name="T12" fmla="*/ 395314 w 409575"/>
                  <a:gd name="T13" fmla="*/ 19396 h 290195"/>
                  <a:gd name="T14" fmla="*/ 367778 w 409575"/>
                  <a:gd name="T15" fmla="*/ 19484 h 290195"/>
                  <a:gd name="T16" fmla="*/ 377578 w 409575"/>
                  <a:gd name="T17" fmla="*/ 21723 h 290195"/>
                  <a:gd name="T18" fmla="*/ 37957 w 409575"/>
                  <a:gd name="T19" fmla="*/ 120907 h 290195"/>
                  <a:gd name="T20" fmla="*/ 1949 w 409575"/>
                  <a:gd name="T21" fmla="*/ 165698 h 290195"/>
                  <a:gd name="T22" fmla="*/ 9535 w 409575"/>
                  <a:gd name="T23" fmla="*/ 237575 h 290195"/>
                  <a:gd name="T24" fmla="*/ 41179 w 409575"/>
                  <a:gd name="T25" fmla="*/ 215074 h 290195"/>
                  <a:gd name="T26" fmla="*/ 80465 w 409575"/>
                  <a:gd name="T27" fmla="*/ 206770 h 290195"/>
                  <a:gd name="T28" fmla="*/ 216642 w 409575"/>
                  <a:gd name="T29" fmla="*/ 199538 h 290195"/>
                  <a:gd name="T30" fmla="*/ 300410 w 409575"/>
                  <a:gd name="T31" fmla="*/ 147232 h 290195"/>
                  <a:gd name="T32" fmla="*/ 407908 w 409575"/>
                  <a:gd name="T33" fmla="*/ 144907 h 290195"/>
                  <a:gd name="T34" fmla="*/ 397871 w 409575"/>
                  <a:gd name="T35" fmla="*/ 31220 h 290195"/>
                  <a:gd name="T36" fmla="*/ 407908 w 409575"/>
                  <a:gd name="T37" fmla="*/ 144907 h 290195"/>
                  <a:gd name="T38" fmla="*/ 344159 w 409575"/>
                  <a:gd name="T39" fmla="*/ 145970 h 290195"/>
                  <a:gd name="T40" fmla="*/ 377612 w 409575"/>
                  <a:gd name="T41" fmla="*/ 154262 h 290195"/>
                  <a:gd name="T42" fmla="*/ 395132 w 409575"/>
                  <a:gd name="T43" fmla="*/ 162807 h 290195"/>
                  <a:gd name="T44" fmla="*/ 405146 w 409575"/>
                  <a:gd name="T45" fmla="*/ 162807 h 290195"/>
                  <a:gd name="T46" fmla="*/ 407908 w 409575"/>
                  <a:gd name="T47" fmla="*/ 144907 h 290195"/>
                  <a:gd name="T48" fmla="*/ 65563 w 409575"/>
                  <a:gd name="T49" fmla="*/ 58906 h 290195"/>
                  <a:gd name="T50" fmla="*/ 59745 w 409575"/>
                  <a:gd name="T51" fmla="*/ 120907 h 290195"/>
                  <a:gd name="T52" fmla="*/ 85642 w 409575"/>
                  <a:gd name="T53" fmla="*/ 64693 h 290195"/>
                  <a:gd name="T54" fmla="*/ 371422 w 409575"/>
                  <a:gd name="T55" fmla="*/ 0 h 290195"/>
                  <a:gd name="T56" fmla="*/ 223145 w 409575"/>
                  <a:gd name="T57" fmla="*/ 517 h 290195"/>
                  <a:gd name="T58" fmla="*/ 200829 w 409575"/>
                  <a:gd name="T59" fmla="*/ 13966 h 290195"/>
                  <a:gd name="T60" fmla="*/ 189843 w 409575"/>
                  <a:gd name="T61" fmla="*/ 50478 h 290195"/>
                  <a:gd name="T62" fmla="*/ 180043 w 409575"/>
                  <a:gd name="T63" fmla="*/ 97174 h 290195"/>
                  <a:gd name="T64" fmla="*/ 194782 w 409575"/>
                  <a:gd name="T65" fmla="*/ 120907 h 290195"/>
                  <a:gd name="T66" fmla="*/ 205118 w 409575"/>
                  <a:gd name="T67" fmla="*/ 72009 h 290195"/>
                  <a:gd name="T68" fmla="*/ 212373 w 409575"/>
                  <a:gd name="T69" fmla="*/ 36931 h 290195"/>
                  <a:gd name="T70" fmla="*/ 220130 w 409575"/>
                  <a:gd name="T71" fmla="*/ 21588 h 290195"/>
                  <a:gd name="T72" fmla="*/ 233382 w 409575"/>
                  <a:gd name="T73" fmla="*/ 19396 h 290195"/>
                  <a:gd name="T74" fmla="*/ 395035 w 409575"/>
                  <a:gd name="T75" fmla="*/ 18109 h 290195"/>
                  <a:gd name="T76" fmla="*/ 383262 w 409575"/>
                  <a:gd name="T77" fmla="*/ 3947 h 290195"/>
                  <a:gd name="T78" fmla="*/ 371422 w 409575"/>
                  <a:gd name="T79" fmla="*/ 0 h 290195"/>
                  <a:gd name="T80" fmla="*/ 290314 w 409575"/>
                  <a:gd name="T81" fmla="*/ 19396 h 290195"/>
                  <a:gd name="T82" fmla="*/ 305845 w 409575"/>
                  <a:gd name="T83" fmla="*/ 120907 h 29019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09575" h="290195" extrusionOk="0">
                    <a:moveTo>
                      <a:pt x="212594" y="206544"/>
                    </a:moveTo>
                    <a:lnTo>
                      <a:pt x="80465" y="206544"/>
                    </a:lnTo>
                    <a:lnTo>
                      <a:pt x="115190" y="212951"/>
                    </a:lnTo>
                    <a:lnTo>
                      <a:pt x="144398" y="230578"/>
                    </a:lnTo>
                    <a:lnTo>
                      <a:pt x="165701" y="257030"/>
                    </a:lnTo>
                    <a:lnTo>
                      <a:pt x="176713" y="289913"/>
                    </a:lnTo>
                    <a:lnTo>
                      <a:pt x="195674" y="289913"/>
                    </a:lnTo>
                    <a:lnTo>
                      <a:pt x="194782" y="283719"/>
                    </a:lnTo>
                    <a:lnTo>
                      <a:pt x="194304" y="277336"/>
                    </a:lnTo>
                    <a:lnTo>
                      <a:pt x="194304" y="270877"/>
                    </a:lnTo>
                    <a:lnTo>
                      <a:pt x="196866" y="245216"/>
                    </a:lnTo>
                    <a:lnTo>
                      <a:pt x="204391" y="221181"/>
                    </a:lnTo>
                    <a:lnTo>
                      <a:pt x="212594" y="206544"/>
                    </a:lnTo>
                    <a:close/>
                  </a:path>
                  <a:path w="409575" h="290195" extrusionOk="0">
                    <a:moveTo>
                      <a:pt x="395314" y="19375"/>
                    </a:moveTo>
                    <a:lnTo>
                      <a:pt x="366659" y="19375"/>
                    </a:lnTo>
                    <a:lnTo>
                      <a:pt x="367778" y="19463"/>
                    </a:lnTo>
                    <a:lnTo>
                      <a:pt x="374575" y="19764"/>
                    </a:lnTo>
                    <a:lnTo>
                      <a:pt x="377578" y="21699"/>
                    </a:lnTo>
                    <a:lnTo>
                      <a:pt x="386311" y="120775"/>
                    </a:lnTo>
                    <a:lnTo>
                      <a:pt x="37957" y="120775"/>
                    </a:lnTo>
                    <a:lnTo>
                      <a:pt x="14797" y="133911"/>
                    </a:lnTo>
                    <a:lnTo>
                      <a:pt x="1949" y="165517"/>
                    </a:lnTo>
                    <a:lnTo>
                      <a:pt x="0" y="203887"/>
                    </a:lnTo>
                    <a:lnTo>
                      <a:pt x="9535" y="237316"/>
                    </a:lnTo>
                    <a:lnTo>
                      <a:pt x="24182" y="224530"/>
                    </a:lnTo>
                    <a:lnTo>
                      <a:pt x="41179" y="214839"/>
                    </a:lnTo>
                    <a:lnTo>
                      <a:pt x="60086" y="208693"/>
                    </a:lnTo>
                    <a:lnTo>
                      <a:pt x="80465" y="206544"/>
                    </a:lnTo>
                    <a:lnTo>
                      <a:pt x="212594" y="206544"/>
                    </a:lnTo>
                    <a:lnTo>
                      <a:pt x="216642" y="199320"/>
                    </a:lnTo>
                    <a:lnTo>
                      <a:pt x="253285" y="165004"/>
                    </a:lnTo>
                    <a:lnTo>
                      <a:pt x="300410" y="147071"/>
                    </a:lnTo>
                    <a:lnTo>
                      <a:pt x="326476" y="144749"/>
                    </a:lnTo>
                    <a:lnTo>
                      <a:pt x="407908" y="144749"/>
                    </a:lnTo>
                    <a:lnTo>
                      <a:pt x="401437" y="71930"/>
                    </a:lnTo>
                    <a:lnTo>
                      <a:pt x="397871" y="31186"/>
                    </a:lnTo>
                    <a:lnTo>
                      <a:pt x="395314" y="19375"/>
                    </a:lnTo>
                    <a:close/>
                  </a:path>
                  <a:path w="409575" h="290195" extrusionOk="0">
                    <a:moveTo>
                      <a:pt x="407908" y="144749"/>
                    </a:moveTo>
                    <a:lnTo>
                      <a:pt x="326476" y="144749"/>
                    </a:lnTo>
                    <a:lnTo>
                      <a:pt x="344159" y="145811"/>
                    </a:lnTo>
                    <a:lnTo>
                      <a:pt x="361263" y="148950"/>
                    </a:lnTo>
                    <a:lnTo>
                      <a:pt x="377612" y="154094"/>
                    </a:lnTo>
                    <a:lnTo>
                      <a:pt x="393322" y="161310"/>
                    </a:lnTo>
                    <a:lnTo>
                      <a:pt x="395132" y="162629"/>
                    </a:lnTo>
                    <a:lnTo>
                      <a:pt x="397394" y="163320"/>
                    </a:lnTo>
                    <a:lnTo>
                      <a:pt x="405146" y="162629"/>
                    </a:lnTo>
                    <a:lnTo>
                      <a:pt x="409079" y="157930"/>
                    </a:lnTo>
                    <a:lnTo>
                      <a:pt x="407908" y="144749"/>
                    </a:lnTo>
                    <a:close/>
                  </a:path>
                  <a:path w="409575" h="290195" extrusionOk="0">
                    <a:moveTo>
                      <a:pt x="79812" y="58842"/>
                    </a:moveTo>
                    <a:lnTo>
                      <a:pt x="65563" y="58842"/>
                    </a:lnTo>
                    <a:lnTo>
                      <a:pt x="59745" y="64622"/>
                    </a:lnTo>
                    <a:lnTo>
                      <a:pt x="59745" y="120775"/>
                    </a:lnTo>
                    <a:lnTo>
                      <a:pt x="85642" y="120775"/>
                    </a:lnTo>
                    <a:lnTo>
                      <a:pt x="85642" y="64622"/>
                    </a:lnTo>
                    <a:lnTo>
                      <a:pt x="79812" y="58842"/>
                    </a:lnTo>
                    <a:close/>
                  </a:path>
                  <a:path w="409575" h="290195" extrusionOk="0">
                    <a:moveTo>
                      <a:pt x="371422" y="0"/>
                    </a:moveTo>
                    <a:lnTo>
                      <a:pt x="233382" y="0"/>
                    </a:lnTo>
                    <a:lnTo>
                      <a:pt x="223145" y="516"/>
                    </a:lnTo>
                    <a:lnTo>
                      <a:pt x="211517" y="4133"/>
                    </a:lnTo>
                    <a:lnTo>
                      <a:pt x="200829" y="13951"/>
                    </a:lnTo>
                    <a:lnTo>
                      <a:pt x="193412" y="33071"/>
                    </a:lnTo>
                    <a:lnTo>
                      <a:pt x="189843" y="50423"/>
                    </a:lnTo>
                    <a:lnTo>
                      <a:pt x="185188" y="72687"/>
                    </a:lnTo>
                    <a:lnTo>
                      <a:pt x="180043" y="97068"/>
                    </a:lnTo>
                    <a:lnTo>
                      <a:pt x="175005" y="120775"/>
                    </a:lnTo>
                    <a:lnTo>
                      <a:pt x="194782" y="120775"/>
                    </a:lnTo>
                    <a:lnTo>
                      <a:pt x="200010" y="96184"/>
                    </a:lnTo>
                    <a:lnTo>
                      <a:pt x="205118" y="71930"/>
                    </a:lnTo>
                    <a:lnTo>
                      <a:pt x="209457" y="51127"/>
                    </a:lnTo>
                    <a:lnTo>
                      <a:pt x="212373" y="36891"/>
                    </a:lnTo>
                    <a:lnTo>
                      <a:pt x="215622" y="26764"/>
                    </a:lnTo>
                    <a:lnTo>
                      <a:pt x="220130" y="21564"/>
                    </a:lnTo>
                    <a:lnTo>
                      <a:pt x="226012" y="19649"/>
                    </a:lnTo>
                    <a:lnTo>
                      <a:pt x="233382" y="19375"/>
                    </a:lnTo>
                    <a:lnTo>
                      <a:pt x="395314" y="19375"/>
                    </a:lnTo>
                    <a:lnTo>
                      <a:pt x="395035" y="18089"/>
                    </a:lnTo>
                    <a:lnTo>
                      <a:pt x="389858" y="9291"/>
                    </a:lnTo>
                    <a:lnTo>
                      <a:pt x="383262" y="3943"/>
                    </a:lnTo>
                    <a:lnTo>
                      <a:pt x="376171" y="1193"/>
                    </a:lnTo>
                    <a:lnTo>
                      <a:pt x="371422" y="0"/>
                    </a:lnTo>
                    <a:close/>
                  </a:path>
                  <a:path w="409575" h="290195" extrusionOk="0">
                    <a:moveTo>
                      <a:pt x="305845" y="19375"/>
                    </a:moveTo>
                    <a:lnTo>
                      <a:pt x="290314" y="19375"/>
                    </a:lnTo>
                    <a:lnTo>
                      <a:pt x="290314" y="120775"/>
                    </a:lnTo>
                    <a:lnTo>
                      <a:pt x="305845" y="120775"/>
                    </a:lnTo>
                    <a:lnTo>
                      <a:pt x="305845" y="1937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19" name="object 16"/>
              <p:cNvSpPr>
                <a:spLocks noChangeArrowheads="1"/>
              </p:cNvSpPr>
              <p:nvPr/>
            </p:nvSpPr>
            <p:spPr bwMode="auto">
              <a:xfrm>
                <a:off x="4718050" y="6484938"/>
                <a:ext cx="215899" cy="215899"/>
              </a:xfrm>
              <a:prstGeom prst="rect">
                <a:avLst/>
              </a:prstGeom>
              <a:blipFill>
                <a:blip r:embed="rId6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0" name="Group 47"/>
            <p:cNvGrpSpPr/>
            <p:nvPr userDrawn="1"/>
          </p:nvGrpSpPr>
          <p:grpSpPr bwMode="auto">
            <a:xfrm>
              <a:off x="2369471" y="3432698"/>
              <a:ext cx="486638" cy="487627"/>
              <a:chOff x="5251450" y="6340475"/>
              <a:chExt cx="781050" cy="782638"/>
            </a:xfrm>
          </p:grpSpPr>
          <p:sp>
            <p:nvSpPr>
              <p:cNvPr id="21" name="object 6"/>
              <p:cNvSpPr/>
              <p:nvPr/>
            </p:nvSpPr>
            <p:spPr bwMode="auto">
              <a:xfrm>
                <a:off x="5251450" y="6340475"/>
                <a:ext cx="781050" cy="782638"/>
              </a:xfrm>
              <a:custGeom>
                <a:avLst/>
                <a:gdLst>
                  <a:gd name="T0" fmla="*/ 390519 w 781685"/>
                  <a:gd name="T1" fmla="*/ 0 h 781684"/>
                  <a:gd name="T2" fmla="*/ 341532 w 781685"/>
                  <a:gd name="T3" fmla="*/ 3049 h 781684"/>
                  <a:gd name="T4" fmla="*/ 294362 w 781685"/>
                  <a:gd name="T5" fmla="*/ 11951 h 781684"/>
                  <a:gd name="T6" fmla="*/ 249373 w 781685"/>
                  <a:gd name="T7" fmla="*/ 26339 h 781684"/>
                  <a:gd name="T8" fmla="*/ 206933 w 781685"/>
                  <a:gd name="T9" fmla="*/ 45848 h 781684"/>
                  <a:gd name="T10" fmla="*/ 167406 w 781685"/>
                  <a:gd name="T11" fmla="*/ 70109 h 781684"/>
                  <a:gd name="T12" fmla="*/ 131158 w 781685"/>
                  <a:gd name="T13" fmla="*/ 98757 h 781684"/>
                  <a:gd name="T14" fmla="*/ 98557 w 781685"/>
                  <a:gd name="T15" fmla="*/ 131425 h 781684"/>
                  <a:gd name="T16" fmla="*/ 69967 w 781685"/>
                  <a:gd name="T17" fmla="*/ 167746 h 781684"/>
                  <a:gd name="T18" fmla="*/ 45755 w 781685"/>
                  <a:gd name="T19" fmla="*/ 207354 h 781684"/>
                  <a:gd name="T20" fmla="*/ 26286 w 781685"/>
                  <a:gd name="T21" fmla="*/ 249881 h 781684"/>
                  <a:gd name="T22" fmla="*/ 11926 w 781685"/>
                  <a:gd name="T23" fmla="*/ 294961 h 781684"/>
                  <a:gd name="T24" fmla="*/ 3043 w 781685"/>
                  <a:gd name="T25" fmla="*/ 342227 h 781684"/>
                  <a:gd name="T26" fmla="*/ 0 w 781685"/>
                  <a:gd name="T27" fmla="*/ 391313 h 781684"/>
                  <a:gd name="T28" fmla="*/ 3043 w 781685"/>
                  <a:gd name="T29" fmla="*/ 440399 h 781684"/>
                  <a:gd name="T30" fmla="*/ 11926 w 781685"/>
                  <a:gd name="T31" fmla="*/ 487665 h 781684"/>
                  <a:gd name="T32" fmla="*/ 26286 w 781685"/>
                  <a:gd name="T33" fmla="*/ 532745 h 781684"/>
                  <a:gd name="T34" fmla="*/ 45755 w 781685"/>
                  <a:gd name="T35" fmla="*/ 575272 h 781684"/>
                  <a:gd name="T36" fmla="*/ 69967 w 781685"/>
                  <a:gd name="T37" fmla="*/ 614880 h 781684"/>
                  <a:gd name="T38" fmla="*/ 98557 w 781685"/>
                  <a:gd name="T39" fmla="*/ 651201 h 781684"/>
                  <a:gd name="T40" fmla="*/ 131158 w 781685"/>
                  <a:gd name="T41" fmla="*/ 683869 h 781684"/>
                  <a:gd name="T42" fmla="*/ 167406 w 781685"/>
                  <a:gd name="T43" fmla="*/ 712517 h 781684"/>
                  <a:gd name="T44" fmla="*/ 206933 w 781685"/>
                  <a:gd name="T45" fmla="*/ 736778 h 781684"/>
                  <a:gd name="T46" fmla="*/ 249373 w 781685"/>
                  <a:gd name="T47" fmla="*/ 756287 h 781684"/>
                  <a:gd name="T48" fmla="*/ 294362 w 781685"/>
                  <a:gd name="T49" fmla="*/ 770675 h 781684"/>
                  <a:gd name="T50" fmla="*/ 341532 w 781685"/>
                  <a:gd name="T51" fmla="*/ 779577 h 781684"/>
                  <a:gd name="T52" fmla="*/ 390519 w 781685"/>
                  <a:gd name="T53" fmla="*/ 782626 h 781684"/>
                  <a:gd name="T54" fmla="*/ 439505 w 781685"/>
                  <a:gd name="T55" fmla="*/ 779577 h 781684"/>
                  <a:gd name="T56" fmla="*/ 486675 w 781685"/>
                  <a:gd name="T57" fmla="*/ 770675 h 781684"/>
                  <a:gd name="T58" fmla="*/ 531664 w 781685"/>
                  <a:gd name="T59" fmla="*/ 756287 h 781684"/>
                  <a:gd name="T60" fmla="*/ 574104 w 781685"/>
                  <a:gd name="T61" fmla="*/ 736778 h 781684"/>
                  <a:gd name="T62" fmla="*/ 613631 w 781685"/>
                  <a:gd name="T63" fmla="*/ 712517 h 781684"/>
                  <a:gd name="T64" fmla="*/ 649879 w 781685"/>
                  <a:gd name="T65" fmla="*/ 683869 h 781684"/>
                  <a:gd name="T66" fmla="*/ 682480 w 781685"/>
                  <a:gd name="T67" fmla="*/ 651201 h 781684"/>
                  <a:gd name="T68" fmla="*/ 711070 w 781685"/>
                  <a:gd name="T69" fmla="*/ 614880 h 781684"/>
                  <a:gd name="T70" fmla="*/ 735282 w 781685"/>
                  <a:gd name="T71" fmla="*/ 575272 h 781684"/>
                  <a:gd name="T72" fmla="*/ 754751 w 781685"/>
                  <a:gd name="T73" fmla="*/ 532745 h 781684"/>
                  <a:gd name="T74" fmla="*/ 769111 w 781685"/>
                  <a:gd name="T75" fmla="*/ 487665 h 781684"/>
                  <a:gd name="T76" fmla="*/ 777994 w 781685"/>
                  <a:gd name="T77" fmla="*/ 440399 h 781684"/>
                  <a:gd name="T78" fmla="*/ 781037 w 781685"/>
                  <a:gd name="T79" fmla="*/ 391313 h 781684"/>
                  <a:gd name="T80" fmla="*/ 777994 w 781685"/>
                  <a:gd name="T81" fmla="*/ 342227 h 781684"/>
                  <a:gd name="T82" fmla="*/ 769111 w 781685"/>
                  <a:gd name="T83" fmla="*/ 294961 h 781684"/>
                  <a:gd name="T84" fmla="*/ 754751 w 781685"/>
                  <a:gd name="T85" fmla="*/ 249881 h 781684"/>
                  <a:gd name="T86" fmla="*/ 735282 w 781685"/>
                  <a:gd name="T87" fmla="*/ 207354 h 781684"/>
                  <a:gd name="T88" fmla="*/ 711070 w 781685"/>
                  <a:gd name="T89" fmla="*/ 167746 h 781684"/>
                  <a:gd name="T90" fmla="*/ 682480 w 781685"/>
                  <a:gd name="T91" fmla="*/ 131425 h 781684"/>
                  <a:gd name="T92" fmla="*/ 649879 w 781685"/>
                  <a:gd name="T93" fmla="*/ 98757 h 781684"/>
                  <a:gd name="T94" fmla="*/ 613631 w 781685"/>
                  <a:gd name="T95" fmla="*/ 70109 h 781684"/>
                  <a:gd name="T96" fmla="*/ 574104 w 781685"/>
                  <a:gd name="T97" fmla="*/ 45848 h 781684"/>
                  <a:gd name="T98" fmla="*/ 531664 w 781685"/>
                  <a:gd name="T99" fmla="*/ 26339 h 781684"/>
                  <a:gd name="T100" fmla="*/ 486675 w 781685"/>
                  <a:gd name="T101" fmla="*/ 11951 h 781684"/>
                  <a:gd name="T102" fmla="*/ 439505 w 781685"/>
                  <a:gd name="T103" fmla="*/ 3049 h 781684"/>
                  <a:gd name="T104" fmla="*/ 390519 w 781685"/>
                  <a:gd name="T105" fmla="*/ 0 h 7816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81685" h="781684" extrusionOk="0">
                    <a:moveTo>
                      <a:pt x="390836" y="0"/>
                    </a:moveTo>
                    <a:lnTo>
                      <a:pt x="341810" y="3045"/>
                    </a:lnTo>
                    <a:lnTo>
                      <a:pt x="294601" y="11936"/>
                    </a:lnTo>
                    <a:lnTo>
                      <a:pt x="249576" y="26307"/>
                    </a:lnTo>
                    <a:lnTo>
                      <a:pt x="207101" y="45792"/>
                    </a:lnTo>
                    <a:lnTo>
                      <a:pt x="167542" y="70024"/>
                    </a:lnTo>
                    <a:lnTo>
                      <a:pt x="131265" y="98637"/>
                    </a:lnTo>
                    <a:lnTo>
                      <a:pt x="98637" y="131265"/>
                    </a:lnTo>
                    <a:lnTo>
                      <a:pt x="70024" y="167542"/>
                    </a:lnTo>
                    <a:lnTo>
                      <a:pt x="45792" y="207101"/>
                    </a:lnTo>
                    <a:lnTo>
                      <a:pt x="26307" y="249576"/>
                    </a:lnTo>
                    <a:lnTo>
                      <a:pt x="11936" y="294601"/>
                    </a:lnTo>
                    <a:lnTo>
                      <a:pt x="3045" y="341810"/>
                    </a:lnTo>
                    <a:lnTo>
                      <a:pt x="0" y="390836"/>
                    </a:lnTo>
                    <a:lnTo>
                      <a:pt x="3045" y="439862"/>
                    </a:lnTo>
                    <a:lnTo>
                      <a:pt x="11936" y="487071"/>
                    </a:lnTo>
                    <a:lnTo>
                      <a:pt x="26307" y="532096"/>
                    </a:lnTo>
                    <a:lnTo>
                      <a:pt x="45792" y="574571"/>
                    </a:lnTo>
                    <a:lnTo>
                      <a:pt x="70024" y="614130"/>
                    </a:lnTo>
                    <a:lnTo>
                      <a:pt x="98637" y="650407"/>
                    </a:lnTo>
                    <a:lnTo>
                      <a:pt x="131265" y="683035"/>
                    </a:lnTo>
                    <a:lnTo>
                      <a:pt x="167542" y="711648"/>
                    </a:lnTo>
                    <a:lnTo>
                      <a:pt x="207101" y="735880"/>
                    </a:lnTo>
                    <a:lnTo>
                      <a:pt x="249576" y="755365"/>
                    </a:lnTo>
                    <a:lnTo>
                      <a:pt x="294601" y="769736"/>
                    </a:lnTo>
                    <a:lnTo>
                      <a:pt x="341810" y="778627"/>
                    </a:lnTo>
                    <a:lnTo>
                      <a:pt x="390836" y="781672"/>
                    </a:lnTo>
                    <a:lnTo>
                      <a:pt x="439862" y="778627"/>
                    </a:lnTo>
                    <a:lnTo>
                      <a:pt x="487071" y="769736"/>
                    </a:lnTo>
                    <a:lnTo>
                      <a:pt x="532096" y="755365"/>
                    </a:lnTo>
                    <a:lnTo>
                      <a:pt x="574571" y="735880"/>
                    </a:lnTo>
                    <a:lnTo>
                      <a:pt x="614130" y="711648"/>
                    </a:lnTo>
                    <a:lnTo>
                      <a:pt x="650407" y="683035"/>
                    </a:lnTo>
                    <a:lnTo>
                      <a:pt x="683035" y="650407"/>
                    </a:lnTo>
                    <a:lnTo>
                      <a:pt x="711648" y="614130"/>
                    </a:lnTo>
                    <a:lnTo>
                      <a:pt x="735880" y="574571"/>
                    </a:lnTo>
                    <a:lnTo>
                      <a:pt x="755365" y="532096"/>
                    </a:lnTo>
                    <a:lnTo>
                      <a:pt x="769736" y="487071"/>
                    </a:lnTo>
                    <a:lnTo>
                      <a:pt x="778627" y="439862"/>
                    </a:lnTo>
                    <a:lnTo>
                      <a:pt x="781672" y="390836"/>
                    </a:lnTo>
                    <a:lnTo>
                      <a:pt x="778627" y="341810"/>
                    </a:lnTo>
                    <a:lnTo>
                      <a:pt x="769736" y="294601"/>
                    </a:lnTo>
                    <a:lnTo>
                      <a:pt x="755365" y="249576"/>
                    </a:lnTo>
                    <a:lnTo>
                      <a:pt x="735880" y="207101"/>
                    </a:lnTo>
                    <a:lnTo>
                      <a:pt x="711648" y="167542"/>
                    </a:lnTo>
                    <a:lnTo>
                      <a:pt x="683035" y="131265"/>
                    </a:lnTo>
                    <a:lnTo>
                      <a:pt x="650407" y="98637"/>
                    </a:lnTo>
                    <a:lnTo>
                      <a:pt x="614130" y="70024"/>
                    </a:lnTo>
                    <a:lnTo>
                      <a:pt x="574571" y="45792"/>
                    </a:lnTo>
                    <a:lnTo>
                      <a:pt x="532096" y="26307"/>
                    </a:lnTo>
                    <a:lnTo>
                      <a:pt x="487071" y="11936"/>
                    </a:lnTo>
                    <a:lnTo>
                      <a:pt x="439862" y="3045"/>
                    </a:lnTo>
                    <a:lnTo>
                      <a:pt x="390836" y="0"/>
                    </a:lnTo>
                    <a:close/>
                  </a:path>
                </a:pathLst>
              </a:custGeom>
              <a:solidFill>
                <a:srgbClr val="333C93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22" name="object 17"/>
              <p:cNvSpPr>
                <a:spLocks noChangeArrowheads="1"/>
              </p:cNvSpPr>
              <p:nvPr/>
            </p:nvSpPr>
            <p:spPr bwMode="auto">
              <a:xfrm>
                <a:off x="5434013" y="6538913"/>
                <a:ext cx="223837" cy="396875"/>
              </a:xfrm>
              <a:prstGeom prst="rect">
                <a:avLst/>
              </a:prstGeom>
              <a:blipFill>
                <a:blip r:embed="rId7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object 18"/>
              <p:cNvSpPr/>
              <p:nvPr/>
            </p:nvSpPr>
            <p:spPr bwMode="auto">
              <a:xfrm>
                <a:off x="5578475" y="6456363"/>
                <a:ext cx="219074" cy="260350"/>
              </a:xfrm>
              <a:custGeom>
                <a:avLst/>
                <a:gdLst>
                  <a:gd name="T0" fmla="*/ 62843 w 218439"/>
                  <a:gd name="T1" fmla="*/ 132343 h 259715"/>
                  <a:gd name="T2" fmla="*/ 26576 w 218439"/>
                  <a:gd name="T3" fmla="*/ 144687 h 259715"/>
                  <a:gd name="T4" fmla="*/ 3027 w 218439"/>
                  <a:gd name="T5" fmla="*/ 177518 h 259715"/>
                  <a:gd name="T6" fmla="*/ 920 w 218439"/>
                  <a:gd name="T7" fmla="*/ 186354 h 259715"/>
                  <a:gd name="T8" fmla="*/ 478 w 218439"/>
                  <a:gd name="T9" fmla="*/ 189011 h 259715"/>
                  <a:gd name="T10" fmla="*/ 252 w 218439"/>
                  <a:gd name="T11" fmla="*/ 191140 h 259715"/>
                  <a:gd name="T12" fmla="*/ 89 w 218439"/>
                  <a:gd name="T13" fmla="*/ 193709 h 259715"/>
                  <a:gd name="T14" fmla="*/ 0 w 218439"/>
                  <a:gd name="T15" fmla="*/ 198761 h 259715"/>
                  <a:gd name="T16" fmla="*/ 138 w 218439"/>
                  <a:gd name="T17" fmla="*/ 201355 h 259715"/>
                  <a:gd name="T18" fmla="*/ 202 w 218439"/>
                  <a:gd name="T19" fmla="*/ 203030 h 259715"/>
                  <a:gd name="T20" fmla="*/ 15625 w 218439"/>
                  <a:gd name="T21" fmla="*/ 239205 h 259715"/>
                  <a:gd name="T22" fmla="*/ 23791 w 218439"/>
                  <a:gd name="T23" fmla="*/ 246864 h 259715"/>
                  <a:gd name="T24" fmla="*/ 26311 w 218439"/>
                  <a:gd name="T25" fmla="*/ 248804 h 259715"/>
                  <a:gd name="T26" fmla="*/ 62264 w 218439"/>
                  <a:gd name="T27" fmla="*/ 259900 h 259715"/>
                  <a:gd name="T28" fmla="*/ 72494 w 218439"/>
                  <a:gd name="T29" fmla="*/ 239121 h 259715"/>
                  <a:gd name="T30" fmla="*/ 86510 w 218439"/>
                  <a:gd name="T31" fmla="*/ 221059 h 259715"/>
                  <a:gd name="T32" fmla="*/ 103852 w 218439"/>
                  <a:gd name="T33" fmla="*/ 206377 h 259715"/>
                  <a:gd name="T34" fmla="*/ 124063 w 218439"/>
                  <a:gd name="T35" fmla="*/ 195737 h 259715"/>
                  <a:gd name="T36" fmla="*/ 124002 w 218439"/>
                  <a:gd name="T37" fmla="*/ 191140 h 259715"/>
                  <a:gd name="T38" fmla="*/ 102791 w 218439"/>
                  <a:gd name="T39" fmla="*/ 147836 h 259715"/>
                  <a:gd name="T40" fmla="*/ 103383 w 218439"/>
                  <a:gd name="T41" fmla="*/ 145758 h 259715"/>
                  <a:gd name="T42" fmla="*/ 103938 w 218439"/>
                  <a:gd name="T43" fmla="*/ 143679 h 259715"/>
                  <a:gd name="T44" fmla="*/ 105261 w 218439"/>
                  <a:gd name="T45" fmla="*/ 139699 h 259715"/>
                  <a:gd name="T46" fmla="*/ 106005 w 218439"/>
                  <a:gd name="T47" fmla="*/ 137834 h 259715"/>
                  <a:gd name="T48" fmla="*/ 106723 w 218439"/>
                  <a:gd name="T49" fmla="*/ 135933 h 259715"/>
                  <a:gd name="T50" fmla="*/ 107763 w 218439"/>
                  <a:gd name="T51" fmla="*/ 133968 h 259715"/>
                  <a:gd name="T52" fmla="*/ 75193 w 218439"/>
                  <a:gd name="T53" fmla="*/ 133968 h 259715"/>
                  <a:gd name="T54" fmla="*/ 69170 w 218439"/>
                  <a:gd name="T55" fmla="*/ 132708 h 259715"/>
                  <a:gd name="T56" fmla="*/ 62843 w 218439"/>
                  <a:gd name="T57" fmla="*/ 132343 h 259715"/>
                  <a:gd name="T58" fmla="*/ 211554 w 218439"/>
                  <a:gd name="T59" fmla="*/ 0 h 259715"/>
                  <a:gd name="T60" fmla="*/ 162232 w 218439"/>
                  <a:gd name="T61" fmla="*/ 24400 h 259715"/>
                  <a:gd name="T62" fmla="*/ 128393 w 218439"/>
                  <a:gd name="T63" fmla="*/ 51846 h 259715"/>
                  <a:gd name="T64" fmla="*/ 100199 w 218439"/>
                  <a:gd name="T65" fmla="*/ 84305 h 259715"/>
                  <a:gd name="T66" fmla="*/ 79264 w 218439"/>
                  <a:gd name="T67" fmla="*/ 122859 h 259715"/>
                  <a:gd name="T68" fmla="*/ 77247 w 218439"/>
                  <a:gd name="T69" fmla="*/ 128400 h 259715"/>
                  <a:gd name="T70" fmla="*/ 76567 w 218439"/>
                  <a:gd name="T71" fmla="*/ 130252 h 259715"/>
                  <a:gd name="T72" fmla="*/ 75823 w 218439"/>
                  <a:gd name="T73" fmla="*/ 132066 h 259715"/>
                  <a:gd name="T74" fmla="*/ 75193 w 218439"/>
                  <a:gd name="T75" fmla="*/ 133968 h 259715"/>
                  <a:gd name="T76" fmla="*/ 107763 w 218439"/>
                  <a:gd name="T77" fmla="*/ 133968 h 259715"/>
                  <a:gd name="T78" fmla="*/ 124497 w 218439"/>
                  <a:gd name="T79" fmla="*/ 102341 h 259715"/>
                  <a:gd name="T80" fmla="*/ 149033 w 218439"/>
                  <a:gd name="T81" fmla="*/ 74036 h 259715"/>
                  <a:gd name="T82" fmla="*/ 178454 w 218439"/>
                  <a:gd name="T83" fmla="*/ 50214 h 259715"/>
                  <a:gd name="T84" fmla="*/ 210888 w 218439"/>
                  <a:gd name="T85" fmla="*/ 30077 h 259715"/>
                  <a:gd name="T86" fmla="*/ 218899 w 218439"/>
                  <a:gd name="T87" fmla="*/ 20111 h 259715"/>
                  <a:gd name="T88" fmla="*/ 218471 w 218439"/>
                  <a:gd name="T89" fmla="*/ 8247 h 259715"/>
                  <a:gd name="T90" fmla="*/ 211554 w 218439"/>
                  <a:gd name="T91" fmla="*/ 0 h 25971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18439" h="259715" extrusionOk="0">
                    <a:moveTo>
                      <a:pt x="62661" y="132020"/>
                    </a:moveTo>
                    <a:lnTo>
                      <a:pt x="26499" y="144334"/>
                    </a:lnTo>
                    <a:lnTo>
                      <a:pt x="3018" y="177085"/>
                    </a:lnTo>
                    <a:lnTo>
                      <a:pt x="917" y="185899"/>
                    </a:lnTo>
                    <a:lnTo>
                      <a:pt x="477" y="188550"/>
                    </a:lnTo>
                    <a:lnTo>
                      <a:pt x="251" y="190674"/>
                    </a:lnTo>
                    <a:lnTo>
                      <a:pt x="89" y="193237"/>
                    </a:lnTo>
                    <a:lnTo>
                      <a:pt x="0" y="198276"/>
                    </a:lnTo>
                    <a:lnTo>
                      <a:pt x="138" y="200864"/>
                    </a:lnTo>
                    <a:lnTo>
                      <a:pt x="201" y="202535"/>
                    </a:lnTo>
                    <a:lnTo>
                      <a:pt x="15580" y="238622"/>
                    </a:lnTo>
                    <a:lnTo>
                      <a:pt x="23722" y="246262"/>
                    </a:lnTo>
                    <a:lnTo>
                      <a:pt x="26235" y="248197"/>
                    </a:lnTo>
                    <a:lnTo>
                      <a:pt x="62083" y="259266"/>
                    </a:lnTo>
                    <a:lnTo>
                      <a:pt x="72284" y="238538"/>
                    </a:lnTo>
                    <a:lnTo>
                      <a:pt x="86259" y="220520"/>
                    </a:lnTo>
                    <a:lnTo>
                      <a:pt x="103551" y="205874"/>
                    </a:lnTo>
                    <a:lnTo>
                      <a:pt x="123703" y="195260"/>
                    </a:lnTo>
                    <a:lnTo>
                      <a:pt x="123642" y="190674"/>
                    </a:lnTo>
                    <a:lnTo>
                      <a:pt x="102493" y="147475"/>
                    </a:lnTo>
                    <a:lnTo>
                      <a:pt x="103083" y="145402"/>
                    </a:lnTo>
                    <a:lnTo>
                      <a:pt x="103636" y="143329"/>
                    </a:lnTo>
                    <a:lnTo>
                      <a:pt x="104955" y="139358"/>
                    </a:lnTo>
                    <a:lnTo>
                      <a:pt x="105697" y="137498"/>
                    </a:lnTo>
                    <a:lnTo>
                      <a:pt x="106413" y="135601"/>
                    </a:lnTo>
                    <a:lnTo>
                      <a:pt x="107450" y="133641"/>
                    </a:lnTo>
                    <a:lnTo>
                      <a:pt x="74975" y="133641"/>
                    </a:lnTo>
                    <a:lnTo>
                      <a:pt x="68969" y="132384"/>
                    </a:lnTo>
                    <a:lnTo>
                      <a:pt x="62661" y="132020"/>
                    </a:lnTo>
                    <a:close/>
                  </a:path>
                  <a:path w="218439" h="259715" extrusionOk="0">
                    <a:moveTo>
                      <a:pt x="210940" y="0"/>
                    </a:moveTo>
                    <a:lnTo>
                      <a:pt x="161761" y="24340"/>
                    </a:lnTo>
                    <a:lnTo>
                      <a:pt x="128020" y="51720"/>
                    </a:lnTo>
                    <a:lnTo>
                      <a:pt x="99908" y="84099"/>
                    </a:lnTo>
                    <a:lnTo>
                      <a:pt x="79034" y="122559"/>
                    </a:lnTo>
                    <a:lnTo>
                      <a:pt x="77023" y="128087"/>
                    </a:lnTo>
                    <a:lnTo>
                      <a:pt x="76345" y="129934"/>
                    </a:lnTo>
                    <a:lnTo>
                      <a:pt x="75603" y="131744"/>
                    </a:lnTo>
                    <a:lnTo>
                      <a:pt x="74975" y="133641"/>
                    </a:lnTo>
                    <a:lnTo>
                      <a:pt x="107450" y="133641"/>
                    </a:lnTo>
                    <a:lnTo>
                      <a:pt x="124136" y="102091"/>
                    </a:lnTo>
                    <a:lnTo>
                      <a:pt x="148600" y="73855"/>
                    </a:lnTo>
                    <a:lnTo>
                      <a:pt x="177936" y="50092"/>
                    </a:lnTo>
                    <a:lnTo>
                      <a:pt x="210276" y="30004"/>
                    </a:lnTo>
                    <a:lnTo>
                      <a:pt x="218264" y="20062"/>
                    </a:lnTo>
                    <a:lnTo>
                      <a:pt x="217837" y="8227"/>
                    </a:lnTo>
                    <a:lnTo>
                      <a:pt x="21094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24" name="object 19"/>
              <p:cNvSpPr>
                <a:spLocks noChangeArrowheads="1"/>
              </p:cNvSpPr>
              <p:nvPr/>
            </p:nvSpPr>
            <p:spPr bwMode="auto">
              <a:xfrm>
                <a:off x="5713413" y="6508750"/>
                <a:ext cx="122237" cy="123825"/>
              </a:xfrm>
              <a:prstGeom prst="rect">
                <a:avLst/>
              </a:prstGeom>
              <a:blipFill>
                <a:blip r:embed="rId8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object 20"/>
              <p:cNvSpPr/>
              <p:nvPr/>
            </p:nvSpPr>
            <p:spPr bwMode="auto">
              <a:xfrm>
                <a:off x="5646738" y="6651625"/>
                <a:ext cx="203200" cy="301625"/>
              </a:xfrm>
              <a:custGeom>
                <a:avLst/>
                <a:gdLst>
                  <a:gd name="T0" fmla="*/ 50174 w 202564"/>
                  <a:gd name="T1" fmla="*/ 15761 h 301625"/>
                  <a:gd name="T2" fmla="*/ 0 w 202564"/>
                  <a:gd name="T3" fmla="*/ 106948 h 301625"/>
                  <a:gd name="T4" fmla="*/ 18799 w 202564"/>
                  <a:gd name="T5" fmla="*/ 165339 h 301625"/>
                  <a:gd name="T6" fmla="*/ 31886 w 202564"/>
                  <a:gd name="T7" fmla="*/ 256209 h 301625"/>
                  <a:gd name="T8" fmla="*/ 127604 w 202564"/>
                  <a:gd name="T9" fmla="*/ 301045 h 301625"/>
                  <a:gd name="T10" fmla="*/ 174779 w 202564"/>
                  <a:gd name="T11" fmla="*/ 278736 h 301625"/>
                  <a:gd name="T12" fmla="*/ 96127 w 202564"/>
                  <a:gd name="T13" fmla="*/ 275817 h 301625"/>
                  <a:gd name="T14" fmla="*/ 49266 w 202564"/>
                  <a:gd name="T15" fmla="*/ 241967 h 301625"/>
                  <a:gd name="T16" fmla="*/ 34934 w 202564"/>
                  <a:gd name="T17" fmla="*/ 192545 h 301625"/>
                  <a:gd name="T18" fmla="*/ 43050 w 202564"/>
                  <a:gd name="T19" fmla="*/ 165678 h 301625"/>
                  <a:gd name="T20" fmla="*/ 46290 w 202564"/>
                  <a:gd name="T21" fmla="*/ 160803 h 301625"/>
                  <a:gd name="T22" fmla="*/ 31227 w 202564"/>
                  <a:gd name="T23" fmla="*/ 144016 h 301625"/>
                  <a:gd name="T24" fmla="*/ 22335 w 202564"/>
                  <a:gd name="T25" fmla="*/ 101659 h 301625"/>
                  <a:gd name="T26" fmla="*/ 39231 w 202564"/>
                  <a:gd name="T27" fmla="*/ 56928 h 301625"/>
                  <a:gd name="T28" fmla="*/ 87521 w 202564"/>
                  <a:gd name="T29" fmla="*/ 23190 h 301625"/>
                  <a:gd name="T30" fmla="*/ 158885 w 202564"/>
                  <a:gd name="T31" fmla="*/ 22041 h 301625"/>
                  <a:gd name="T32" fmla="*/ 119636 w 202564"/>
                  <a:gd name="T33" fmla="*/ 0 h 301625"/>
                  <a:gd name="T34" fmla="*/ 92520 w 202564"/>
                  <a:gd name="T35" fmla="*/ 135495 h 301625"/>
                  <a:gd name="T36" fmla="*/ 148071 w 202564"/>
                  <a:gd name="T37" fmla="*/ 152095 h 301625"/>
                  <a:gd name="T38" fmla="*/ 180394 w 202564"/>
                  <a:gd name="T39" fmla="*/ 200964 h 301625"/>
                  <a:gd name="T40" fmla="*/ 170620 w 202564"/>
                  <a:gd name="T41" fmla="*/ 253433 h 301625"/>
                  <a:gd name="T42" fmla="*/ 124385 w 202564"/>
                  <a:gd name="T43" fmla="*/ 278736 h 301625"/>
                  <a:gd name="T44" fmla="*/ 188368 w 202564"/>
                  <a:gd name="T45" fmla="*/ 266664 h 301625"/>
                  <a:gd name="T46" fmla="*/ 203104 w 202564"/>
                  <a:gd name="T47" fmla="*/ 202057 h 301625"/>
                  <a:gd name="T48" fmla="*/ 169448 w 202564"/>
                  <a:gd name="T49" fmla="*/ 140485 h 301625"/>
                  <a:gd name="T50" fmla="*/ 99052 w 202564"/>
                  <a:gd name="T51" fmla="*/ 112729 h 301625"/>
                  <a:gd name="T52" fmla="*/ 80561 w 202564"/>
                  <a:gd name="T53" fmla="*/ 114538 h 301625"/>
                  <a:gd name="T54" fmla="*/ 73112 w 202564"/>
                  <a:gd name="T55" fmla="*/ 116436 h 301625"/>
                  <a:gd name="T56" fmla="*/ 68953 w 202564"/>
                  <a:gd name="T57" fmla="*/ 117655 h 301625"/>
                  <a:gd name="T58" fmla="*/ 64125 w 202564"/>
                  <a:gd name="T59" fmla="*/ 119552 h 301625"/>
                  <a:gd name="T60" fmla="*/ 60646 w 202564"/>
                  <a:gd name="T61" fmla="*/ 120984 h 301625"/>
                  <a:gd name="T62" fmla="*/ 54928 w 202564"/>
                  <a:gd name="T63" fmla="*/ 123980 h 301625"/>
                  <a:gd name="T64" fmla="*/ 50109 w 202564"/>
                  <a:gd name="T65" fmla="*/ 126903 h 301625"/>
                  <a:gd name="T66" fmla="*/ 46743 w 202564"/>
                  <a:gd name="T67" fmla="*/ 129340 h 301625"/>
                  <a:gd name="T68" fmla="*/ 40807 w 202564"/>
                  <a:gd name="T69" fmla="*/ 134052 h 301625"/>
                  <a:gd name="T70" fmla="*/ 37870 w 202564"/>
                  <a:gd name="T71" fmla="*/ 136816 h 301625"/>
                  <a:gd name="T72" fmla="*/ 34617 w 202564"/>
                  <a:gd name="T73" fmla="*/ 140159 h 301625"/>
                  <a:gd name="T74" fmla="*/ 31795 w 202564"/>
                  <a:gd name="T75" fmla="*/ 143312 h 301625"/>
                  <a:gd name="T76" fmla="*/ 65485 w 202564"/>
                  <a:gd name="T77" fmla="*/ 144016 h 301625"/>
                  <a:gd name="T78" fmla="*/ 92520 w 202564"/>
                  <a:gd name="T79" fmla="*/ 135495 h 301625"/>
                  <a:gd name="T80" fmla="*/ 174568 w 202564"/>
                  <a:gd name="T81" fmla="*/ 127279 h 301625"/>
                  <a:gd name="T82" fmla="*/ 149723 w 202564"/>
                  <a:gd name="T83" fmla="*/ 126199 h 301625"/>
                  <a:gd name="T84" fmla="*/ 144618 w 202564"/>
                  <a:gd name="T85" fmla="*/ 123510 h 301625"/>
                  <a:gd name="T86" fmla="*/ 138252 w 202564"/>
                  <a:gd name="T87" fmla="*/ 120570 h 301625"/>
                  <a:gd name="T88" fmla="*/ 133853 w 202564"/>
                  <a:gd name="T89" fmla="*/ 118961 h 301625"/>
                  <a:gd name="T90" fmla="*/ 128849 w 202564"/>
                  <a:gd name="T91" fmla="*/ 117202 h 301625"/>
                  <a:gd name="T92" fmla="*/ 124513 w 202564"/>
                  <a:gd name="T93" fmla="*/ 116046 h 301625"/>
                  <a:gd name="T94" fmla="*/ 101989 w 202564"/>
                  <a:gd name="T95" fmla="*/ 112754 h 301625"/>
                  <a:gd name="T96" fmla="*/ 158885 w 202564"/>
                  <a:gd name="T97" fmla="*/ 22041 h 301625"/>
                  <a:gd name="T98" fmla="*/ 138731 w 202564"/>
                  <a:gd name="T99" fmla="*/ 32426 h 301625"/>
                  <a:gd name="T100" fmla="*/ 162374 w 202564"/>
                  <a:gd name="T101" fmla="*/ 74655 h 301625"/>
                  <a:gd name="T102" fmla="*/ 151550 w 202564"/>
                  <a:gd name="T103" fmla="*/ 127279 h 301625"/>
                  <a:gd name="T104" fmla="*/ 182849 w 202564"/>
                  <a:gd name="T105" fmla="*/ 105919 h 301625"/>
                  <a:gd name="T106" fmla="*/ 173791 w 202564"/>
                  <a:gd name="T107" fmla="*/ 39127 h 30162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02564" h="301625" extrusionOk="0">
                    <a:moveTo>
                      <a:pt x="119262" y="0"/>
                    </a:moveTo>
                    <a:lnTo>
                      <a:pt x="50017" y="15761"/>
                    </a:lnTo>
                    <a:lnTo>
                      <a:pt x="21404" y="43684"/>
                    </a:lnTo>
                    <a:lnTo>
                      <a:pt x="0" y="106948"/>
                    </a:lnTo>
                    <a:lnTo>
                      <a:pt x="4381" y="138190"/>
                    </a:lnTo>
                    <a:lnTo>
                      <a:pt x="18740" y="165339"/>
                    </a:lnTo>
                    <a:lnTo>
                      <a:pt x="12675" y="195871"/>
                    </a:lnTo>
                    <a:lnTo>
                      <a:pt x="31786" y="256209"/>
                    </a:lnTo>
                    <a:lnTo>
                      <a:pt x="90581" y="297858"/>
                    </a:lnTo>
                    <a:lnTo>
                      <a:pt x="127205" y="301045"/>
                    </a:lnTo>
                    <a:lnTo>
                      <a:pt x="161035" y="290497"/>
                    </a:lnTo>
                    <a:lnTo>
                      <a:pt x="174232" y="278736"/>
                    </a:lnTo>
                    <a:lnTo>
                      <a:pt x="123996" y="278736"/>
                    </a:lnTo>
                    <a:lnTo>
                      <a:pt x="95826" y="275817"/>
                    </a:lnTo>
                    <a:lnTo>
                      <a:pt x="68624" y="262140"/>
                    </a:lnTo>
                    <a:lnTo>
                      <a:pt x="49112" y="241967"/>
                    </a:lnTo>
                    <a:lnTo>
                      <a:pt x="37600" y="217919"/>
                    </a:lnTo>
                    <a:lnTo>
                      <a:pt x="34825" y="192545"/>
                    </a:lnTo>
                    <a:lnTo>
                      <a:pt x="41521" y="168392"/>
                    </a:lnTo>
                    <a:lnTo>
                      <a:pt x="42915" y="165678"/>
                    </a:lnTo>
                    <a:lnTo>
                      <a:pt x="44474" y="163140"/>
                    </a:lnTo>
                    <a:lnTo>
                      <a:pt x="46145" y="160803"/>
                    </a:lnTo>
                    <a:lnTo>
                      <a:pt x="65280" y="144016"/>
                    </a:lnTo>
                    <a:lnTo>
                      <a:pt x="31129" y="144016"/>
                    </a:lnTo>
                    <a:lnTo>
                      <a:pt x="23488" y="123980"/>
                    </a:lnTo>
                    <a:lnTo>
                      <a:pt x="22265" y="101659"/>
                    </a:lnTo>
                    <a:lnTo>
                      <a:pt x="27468" y="78745"/>
                    </a:lnTo>
                    <a:lnTo>
                      <a:pt x="39108" y="56928"/>
                    </a:lnTo>
                    <a:lnTo>
                      <a:pt x="61206" y="35083"/>
                    </a:lnTo>
                    <a:lnTo>
                      <a:pt x="87247" y="23190"/>
                    </a:lnTo>
                    <a:lnTo>
                      <a:pt x="114015" y="22041"/>
                    </a:lnTo>
                    <a:lnTo>
                      <a:pt x="158388" y="22041"/>
                    </a:lnTo>
                    <a:lnTo>
                      <a:pt x="151465" y="14081"/>
                    </a:lnTo>
                    <a:lnTo>
                      <a:pt x="119262" y="0"/>
                    </a:lnTo>
                    <a:close/>
                  </a:path>
                  <a:path w="202564" h="301625" extrusionOk="0">
                    <a:moveTo>
                      <a:pt x="170846" y="135495"/>
                    </a:moveTo>
                    <a:lnTo>
                      <a:pt x="92230" y="135495"/>
                    </a:lnTo>
                    <a:lnTo>
                      <a:pt x="120403" y="138417"/>
                    </a:lnTo>
                    <a:lnTo>
                      <a:pt x="147608" y="152095"/>
                    </a:lnTo>
                    <a:lnTo>
                      <a:pt x="168600" y="174439"/>
                    </a:lnTo>
                    <a:lnTo>
                      <a:pt x="179829" y="200964"/>
                    </a:lnTo>
                    <a:lnTo>
                      <a:pt x="180567" y="228389"/>
                    </a:lnTo>
                    <a:lnTo>
                      <a:pt x="170086" y="253433"/>
                    </a:lnTo>
                    <a:lnTo>
                      <a:pt x="149846" y="271180"/>
                    </a:lnTo>
                    <a:lnTo>
                      <a:pt x="123996" y="278736"/>
                    </a:lnTo>
                    <a:lnTo>
                      <a:pt x="174232" y="278736"/>
                    </a:lnTo>
                    <a:lnTo>
                      <a:pt x="187778" y="266664"/>
                    </a:lnTo>
                    <a:lnTo>
                      <a:pt x="201513" y="235742"/>
                    </a:lnTo>
                    <a:lnTo>
                      <a:pt x="202468" y="202057"/>
                    </a:lnTo>
                    <a:lnTo>
                      <a:pt x="191363" y="169131"/>
                    </a:lnTo>
                    <a:lnTo>
                      <a:pt x="168918" y="140485"/>
                    </a:lnTo>
                    <a:lnTo>
                      <a:pt x="170846" y="135495"/>
                    </a:lnTo>
                    <a:close/>
                  </a:path>
                  <a:path w="202564" h="301625" extrusionOk="0">
                    <a:moveTo>
                      <a:pt x="98742" y="112729"/>
                    </a:moveTo>
                    <a:lnTo>
                      <a:pt x="81427" y="114363"/>
                    </a:lnTo>
                    <a:lnTo>
                      <a:pt x="80309" y="114538"/>
                    </a:lnTo>
                    <a:lnTo>
                      <a:pt x="77394" y="115167"/>
                    </a:lnTo>
                    <a:lnTo>
                      <a:pt x="72883" y="116436"/>
                    </a:lnTo>
                    <a:lnTo>
                      <a:pt x="71916" y="116649"/>
                    </a:lnTo>
                    <a:lnTo>
                      <a:pt x="68737" y="117655"/>
                    </a:lnTo>
                    <a:lnTo>
                      <a:pt x="66538" y="118496"/>
                    </a:lnTo>
                    <a:lnTo>
                      <a:pt x="63924" y="119552"/>
                    </a:lnTo>
                    <a:lnTo>
                      <a:pt x="63472" y="119690"/>
                    </a:lnTo>
                    <a:lnTo>
                      <a:pt x="60456" y="120984"/>
                    </a:lnTo>
                    <a:lnTo>
                      <a:pt x="57918" y="122228"/>
                    </a:lnTo>
                    <a:lnTo>
                      <a:pt x="54756" y="123980"/>
                    </a:lnTo>
                    <a:lnTo>
                      <a:pt x="54124" y="124415"/>
                    </a:lnTo>
                    <a:lnTo>
                      <a:pt x="49952" y="126903"/>
                    </a:lnTo>
                    <a:lnTo>
                      <a:pt x="47414" y="128674"/>
                    </a:lnTo>
                    <a:lnTo>
                      <a:pt x="46597" y="129340"/>
                    </a:lnTo>
                    <a:lnTo>
                      <a:pt x="42915" y="132130"/>
                    </a:lnTo>
                    <a:lnTo>
                      <a:pt x="40679" y="134052"/>
                    </a:lnTo>
                    <a:lnTo>
                      <a:pt x="38995" y="135660"/>
                    </a:lnTo>
                    <a:lnTo>
                      <a:pt x="37751" y="136816"/>
                    </a:lnTo>
                    <a:lnTo>
                      <a:pt x="36520" y="138023"/>
                    </a:lnTo>
                    <a:lnTo>
                      <a:pt x="34509" y="140159"/>
                    </a:lnTo>
                    <a:lnTo>
                      <a:pt x="32336" y="142697"/>
                    </a:lnTo>
                    <a:lnTo>
                      <a:pt x="31695" y="143312"/>
                    </a:lnTo>
                    <a:lnTo>
                      <a:pt x="31129" y="144016"/>
                    </a:lnTo>
                    <a:lnTo>
                      <a:pt x="65280" y="144016"/>
                    </a:lnTo>
                    <a:lnTo>
                      <a:pt x="66380" y="143050"/>
                    </a:lnTo>
                    <a:lnTo>
                      <a:pt x="92230" y="135495"/>
                    </a:lnTo>
                    <a:lnTo>
                      <a:pt x="170846" y="135495"/>
                    </a:lnTo>
                    <a:lnTo>
                      <a:pt x="174022" y="127279"/>
                    </a:lnTo>
                    <a:lnTo>
                      <a:pt x="151076" y="127279"/>
                    </a:lnTo>
                    <a:lnTo>
                      <a:pt x="149254" y="126199"/>
                    </a:lnTo>
                    <a:lnTo>
                      <a:pt x="144843" y="123937"/>
                    </a:lnTo>
                    <a:lnTo>
                      <a:pt x="144165" y="123510"/>
                    </a:lnTo>
                    <a:lnTo>
                      <a:pt x="140647" y="121801"/>
                    </a:lnTo>
                    <a:lnTo>
                      <a:pt x="137819" y="120570"/>
                    </a:lnTo>
                    <a:lnTo>
                      <a:pt x="134201" y="119175"/>
                    </a:lnTo>
                    <a:lnTo>
                      <a:pt x="133434" y="118961"/>
                    </a:lnTo>
                    <a:lnTo>
                      <a:pt x="130557" y="117931"/>
                    </a:lnTo>
                    <a:lnTo>
                      <a:pt x="128446" y="117202"/>
                    </a:lnTo>
                    <a:lnTo>
                      <a:pt x="125217" y="116285"/>
                    </a:lnTo>
                    <a:lnTo>
                      <a:pt x="124123" y="116046"/>
                    </a:lnTo>
                    <a:lnTo>
                      <a:pt x="119386" y="114865"/>
                    </a:lnTo>
                    <a:lnTo>
                      <a:pt x="101670" y="112754"/>
                    </a:lnTo>
                    <a:lnTo>
                      <a:pt x="98742" y="112729"/>
                    </a:lnTo>
                    <a:close/>
                  </a:path>
                  <a:path w="202564" h="301625" extrusionOk="0">
                    <a:moveTo>
                      <a:pt x="158388" y="22041"/>
                    </a:moveTo>
                    <a:lnTo>
                      <a:pt x="114015" y="22041"/>
                    </a:lnTo>
                    <a:lnTo>
                      <a:pt x="138297" y="32426"/>
                    </a:lnTo>
                    <a:lnTo>
                      <a:pt x="154288" y="50941"/>
                    </a:lnTo>
                    <a:lnTo>
                      <a:pt x="161866" y="74655"/>
                    </a:lnTo>
                    <a:lnTo>
                      <a:pt x="160854" y="100968"/>
                    </a:lnTo>
                    <a:lnTo>
                      <a:pt x="151076" y="127279"/>
                    </a:lnTo>
                    <a:lnTo>
                      <a:pt x="174022" y="127279"/>
                    </a:lnTo>
                    <a:lnTo>
                      <a:pt x="182277" y="105919"/>
                    </a:lnTo>
                    <a:lnTo>
                      <a:pt x="183619" y="70936"/>
                    </a:lnTo>
                    <a:lnTo>
                      <a:pt x="173247" y="39127"/>
                    </a:lnTo>
                    <a:lnTo>
                      <a:pt x="158388" y="220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26" name="object 21"/>
              <p:cNvSpPr/>
              <p:nvPr/>
            </p:nvSpPr>
            <p:spPr bwMode="auto">
              <a:xfrm>
                <a:off x="5737225" y="6692900"/>
                <a:ext cx="50800" cy="42863"/>
              </a:xfrm>
              <a:custGeom>
                <a:avLst/>
                <a:gdLst>
                  <a:gd name="T0" fmla="*/ 22102 w 50164"/>
                  <a:gd name="T1" fmla="*/ 0 h 43815"/>
                  <a:gd name="T2" fmla="*/ 0 w 50164"/>
                  <a:gd name="T3" fmla="*/ 3539 h 43815"/>
                  <a:gd name="T4" fmla="*/ 1628 w 50164"/>
                  <a:gd name="T5" fmla="*/ 14455 h 43815"/>
                  <a:gd name="T6" fmla="*/ 3287 w 50164"/>
                  <a:gd name="T7" fmla="*/ 20943 h 43815"/>
                  <a:gd name="T8" fmla="*/ 32887 w 50164"/>
                  <a:gd name="T9" fmla="*/ 42316 h 43815"/>
                  <a:gd name="T10" fmla="*/ 39662 w 50164"/>
                  <a:gd name="T11" fmla="*/ 41915 h 43815"/>
                  <a:gd name="T12" fmla="*/ 50719 w 50164"/>
                  <a:gd name="T13" fmla="*/ 40145 h 43815"/>
                  <a:gd name="T14" fmla="*/ 47868 w 50164"/>
                  <a:gd name="T15" fmla="*/ 21044 h 43815"/>
                  <a:gd name="T16" fmla="*/ 30308 w 50164"/>
                  <a:gd name="T17" fmla="*/ 21044 h 43815"/>
                  <a:gd name="T18" fmla="*/ 24633 w 50164"/>
                  <a:gd name="T19" fmla="*/ 16938 h 43815"/>
                  <a:gd name="T20" fmla="*/ 22102 w 50164"/>
                  <a:gd name="T21" fmla="*/ 0 h 43815"/>
                  <a:gd name="T22" fmla="*/ 47461 w 50164"/>
                  <a:gd name="T23" fmla="*/ 18314 h 43815"/>
                  <a:gd name="T24" fmla="*/ 30308 w 50164"/>
                  <a:gd name="T25" fmla="*/ 21044 h 43815"/>
                  <a:gd name="T26" fmla="*/ 47868 w 50164"/>
                  <a:gd name="T27" fmla="*/ 21044 h 43815"/>
                  <a:gd name="T28" fmla="*/ 47461 w 50164"/>
                  <a:gd name="T29" fmla="*/ 18314 h 4381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0164" h="43815" extrusionOk="0">
                    <a:moveTo>
                      <a:pt x="21825" y="0"/>
                    </a:moveTo>
                    <a:lnTo>
                      <a:pt x="0" y="3618"/>
                    </a:lnTo>
                    <a:lnTo>
                      <a:pt x="1608" y="14776"/>
                    </a:lnTo>
                    <a:lnTo>
                      <a:pt x="3246" y="21408"/>
                    </a:lnTo>
                    <a:lnTo>
                      <a:pt x="32475" y="43256"/>
                    </a:lnTo>
                    <a:lnTo>
                      <a:pt x="39165" y="42846"/>
                    </a:lnTo>
                    <a:lnTo>
                      <a:pt x="50084" y="41037"/>
                    </a:lnTo>
                    <a:lnTo>
                      <a:pt x="47269" y="21511"/>
                    </a:lnTo>
                    <a:lnTo>
                      <a:pt x="29929" y="21511"/>
                    </a:lnTo>
                    <a:lnTo>
                      <a:pt x="24325" y="17314"/>
                    </a:lnTo>
                    <a:lnTo>
                      <a:pt x="21825" y="0"/>
                    </a:lnTo>
                    <a:close/>
                  </a:path>
                  <a:path w="50164" h="43815" extrusionOk="0">
                    <a:moveTo>
                      <a:pt x="46867" y="18721"/>
                    </a:moveTo>
                    <a:lnTo>
                      <a:pt x="29929" y="21511"/>
                    </a:lnTo>
                    <a:lnTo>
                      <a:pt x="47269" y="21511"/>
                    </a:lnTo>
                    <a:lnTo>
                      <a:pt x="46867" y="187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27" name="object 22"/>
              <p:cNvSpPr/>
              <p:nvPr/>
            </p:nvSpPr>
            <p:spPr bwMode="auto">
              <a:xfrm>
                <a:off x="5765799" y="6856413"/>
                <a:ext cx="42863" cy="52387"/>
              </a:xfrm>
              <a:custGeom>
                <a:avLst/>
                <a:gdLst>
                  <a:gd name="T0" fmla="*/ 39128 w 42545"/>
                  <a:gd name="T1" fmla="*/ 0 h 52070"/>
                  <a:gd name="T2" fmla="*/ 711 w 42545"/>
                  <a:gd name="T3" fmla="*/ 27430 h 52070"/>
                  <a:gd name="T4" fmla="*/ 0 w 42545"/>
                  <a:gd name="T5" fmla="*/ 40958 h 52070"/>
                  <a:gd name="T6" fmla="*/ 1607 w 42545"/>
                  <a:gd name="T7" fmla="*/ 52197 h 52070"/>
                  <a:gd name="T8" fmla="*/ 23608 w 42545"/>
                  <a:gd name="T9" fmla="*/ 48556 h 52070"/>
                  <a:gd name="T10" fmla="*/ 21102 w 42545"/>
                  <a:gd name="T11" fmla="*/ 31123 h 52070"/>
                  <a:gd name="T12" fmla="*/ 25305 w 42545"/>
                  <a:gd name="T13" fmla="*/ 25270 h 52070"/>
                  <a:gd name="T14" fmla="*/ 42369 w 42545"/>
                  <a:gd name="T15" fmla="*/ 22451 h 52070"/>
                  <a:gd name="T16" fmla="*/ 39128 w 42545"/>
                  <a:gd name="T17" fmla="*/ 0 h 5207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2545" h="52070" extrusionOk="0">
                    <a:moveTo>
                      <a:pt x="38838" y="0"/>
                    </a:moveTo>
                    <a:lnTo>
                      <a:pt x="706" y="27264"/>
                    </a:lnTo>
                    <a:lnTo>
                      <a:pt x="0" y="40710"/>
                    </a:lnTo>
                    <a:lnTo>
                      <a:pt x="1595" y="51881"/>
                    </a:lnTo>
                    <a:lnTo>
                      <a:pt x="23433" y="48262"/>
                    </a:lnTo>
                    <a:lnTo>
                      <a:pt x="20945" y="30935"/>
                    </a:lnTo>
                    <a:lnTo>
                      <a:pt x="25117" y="25117"/>
                    </a:lnTo>
                    <a:lnTo>
                      <a:pt x="42055" y="22315"/>
                    </a:lnTo>
                    <a:lnTo>
                      <a:pt x="3883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</p:grpSp>
        <p:grpSp>
          <p:nvGrpSpPr>
            <p:cNvPr id="28" name="Group 48"/>
            <p:cNvGrpSpPr/>
            <p:nvPr userDrawn="1"/>
          </p:nvGrpSpPr>
          <p:grpSpPr bwMode="auto">
            <a:xfrm>
              <a:off x="2976439" y="3432698"/>
              <a:ext cx="487626" cy="487627"/>
              <a:chOff x="6221413" y="6340475"/>
              <a:chExt cx="782637" cy="782638"/>
            </a:xfrm>
          </p:grpSpPr>
          <p:sp>
            <p:nvSpPr>
              <p:cNvPr id="29" name="object 7"/>
              <p:cNvSpPr/>
              <p:nvPr/>
            </p:nvSpPr>
            <p:spPr bwMode="auto">
              <a:xfrm>
                <a:off x="6221413" y="6340475"/>
                <a:ext cx="782637" cy="782638"/>
              </a:xfrm>
              <a:custGeom>
                <a:avLst/>
                <a:gdLst>
                  <a:gd name="T0" fmla="*/ 391312 w 781684"/>
                  <a:gd name="T1" fmla="*/ 0 h 781684"/>
                  <a:gd name="T2" fmla="*/ 342227 w 781684"/>
                  <a:gd name="T3" fmla="*/ 3049 h 781684"/>
                  <a:gd name="T4" fmla="*/ 294960 w 781684"/>
                  <a:gd name="T5" fmla="*/ 11951 h 781684"/>
                  <a:gd name="T6" fmla="*/ 249880 w 781684"/>
                  <a:gd name="T7" fmla="*/ 26339 h 781684"/>
                  <a:gd name="T8" fmla="*/ 207353 w 781684"/>
                  <a:gd name="T9" fmla="*/ 45848 h 781684"/>
                  <a:gd name="T10" fmla="*/ 167746 w 781684"/>
                  <a:gd name="T11" fmla="*/ 70109 h 781684"/>
                  <a:gd name="T12" fmla="*/ 131425 w 781684"/>
                  <a:gd name="T13" fmla="*/ 98757 h 781684"/>
                  <a:gd name="T14" fmla="*/ 98757 w 781684"/>
                  <a:gd name="T15" fmla="*/ 131425 h 781684"/>
                  <a:gd name="T16" fmla="*/ 70109 w 781684"/>
                  <a:gd name="T17" fmla="*/ 167746 h 781684"/>
                  <a:gd name="T18" fmla="*/ 45848 w 781684"/>
                  <a:gd name="T19" fmla="*/ 207354 h 781684"/>
                  <a:gd name="T20" fmla="*/ 26339 w 781684"/>
                  <a:gd name="T21" fmla="*/ 249881 h 781684"/>
                  <a:gd name="T22" fmla="*/ 11951 w 781684"/>
                  <a:gd name="T23" fmla="*/ 294961 h 781684"/>
                  <a:gd name="T24" fmla="*/ 3049 w 781684"/>
                  <a:gd name="T25" fmla="*/ 342227 h 781684"/>
                  <a:gd name="T26" fmla="*/ 0 w 781684"/>
                  <a:gd name="T27" fmla="*/ 391313 h 781684"/>
                  <a:gd name="T28" fmla="*/ 3049 w 781684"/>
                  <a:gd name="T29" fmla="*/ 440399 h 781684"/>
                  <a:gd name="T30" fmla="*/ 11951 w 781684"/>
                  <a:gd name="T31" fmla="*/ 487665 h 781684"/>
                  <a:gd name="T32" fmla="*/ 26339 w 781684"/>
                  <a:gd name="T33" fmla="*/ 532745 h 781684"/>
                  <a:gd name="T34" fmla="*/ 45848 w 781684"/>
                  <a:gd name="T35" fmla="*/ 575272 h 781684"/>
                  <a:gd name="T36" fmla="*/ 70109 w 781684"/>
                  <a:gd name="T37" fmla="*/ 614880 h 781684"/>
                  <a:gd name="T38" fmla="*/ 98757 w 781684"/>
                  <a:gd name="T39" fmla="*/ 651201 h 781684"/>
                  <a:gd name="T40" fmla="*/ 131425 w 781684"/>
                  <a:gd name="T41" fmla="*/ 683869 h 781684"/>
                  <a:gd name="T42" fmla="*/ 167746 w 781684"/>
                  <a:gd name="T43" fmla="*/ 712517 h 781684"/>
                  <a:gd name="T44" fmla="*/ 207353 w 781684"/>
                  <a:gd name="T45" fmla="*/ 736778 h 781684"/>
                  <a:gd name="T46" fmla="*/ 249880 w 781684"/>
                  <a:gd name="T47" fmla="*/ 756287 h 781684"/>
                  <a:gd name="T48" fmla="*/ 294960 w 781684"/>
                  <a:gd name="T49" fmla="*/ 770675 h 781684"/>
                  <a:gd name="T50" fmla="*/ 342227 w 781684"/>
                  <a:gd name="T51" fmla="*/ 779577 h 781684"/>
                  <a:gd name="T52" fmla="*/ 391312 w 781684"/>
                  <a:gd name="T53" fmla="*/ 782626 h 781684"/>
                  <a:gd name="T54" fmla="*/ 440398 w 781684"/>
                  <a:gd name="T55" fmla="*/ 779577 h 781684"/>
                  <a:gd name="T56" fmla="*/ 487665 w 781684"/>
                  <a:gd name="T57" fmla="*/ 770675 h 781684"/>
                  <a:gd name="T58" fmla="*/ 532745 w 781684"/>
                  <a:gd name="T59" fmla="*/ 756287 h 781684"/>
                  <a:gd name="T60" fmla="*/ 575271 w 781684"/>
                  <a:gd name="T61" fmla="*/ 736778 h 781684"/>
                  <a:gd name="T62" fmla="*/ 614879 w 781684"/>
                  <a:gd name="T63" fmla="*/ 712517 h 781684"/>
                  <a:gd name="T64" fmla="*/ 651200 w 781684"/>
                  <a:gd name="T65" fmla="*/ 683869 h 781684"/>
                  <a:gd name="T66" fmla="*/ 683868 w 781684"/>
                  <a:gd name="T67" fmla="*/ 651201 h 781684"/>
                  <a:gd name="T68" fmla="*/ 712516 w 781684"/>
                  <a:gd name="T69" fmla="*/ 614880 h 781684"/>
                  <a:gd name="T70" fmla="*/ 736777 w 781684"/>
                  <a:gd name="T71" fmla="*/ 575272 h 781684"/>
                  <a:gd name="T72" fmla="*/ 756286 w 781684"/>
                  <a:gd name="T73" fmla="*/ 532745 h 781684"/>
                  <a:gd name="T74" fmla="*/ 770674 w 781684"/>
                  <a:gd name="T75" fmla="*/ 487665 h 781684"/>
                  <a:gd name="T76" fmla="*/ 779576 w 781684"/>
                  <a:gd name="T77" fmla="*/ 440399 h 781684"/>
                  <a:gd name="T78" fmla="*/ 782625 w 781684"/>
                  <a:gd name="T79" fmla="*/ 391313 h 781684"/>
                  <a:gd name="T80" fmla="*/ 779576 w 781684"/>
                  <a:gd name="T81" fmla="*/ 342227 h 781684"/>
                  <a:gd name="T82" fmla="*/ 770674 w 781684"/>
                  <a:gd name="T83" fmla="*/ 294961 h 781684"/>
                  <a:gd name="T84" fmla="*/ 756286 w 781684"/>
                  <a:gd name="T85" fmla="*/ 249881 h 781684"/>
                  <a:gd name="T86" fmla="*/ 736777 w 781684"/>
                  <a:gd name="T87" fmla="*/ 207354 h 781684"/>
                  <a:gd name="T88" fmla="*/ 712516 w 781684"/>
                  <a:gd name="T89" fmla="*/ 167746 h 781684"/>
                  <a:gd name="T90" fmla="*/ 683868 w 781684"/>
                  <a:gd name="T91" fmla="*/ 131425 h 781684"/>
                  <a:gd name="T92" fmla="*/ 651200 w 781684"/>
                  <a:gd name="T93" fmla="*/ 98757 h 781684"/>
                  <a:gd name="T94" fmla="*/ 614879 w 781684"/>
                  <a:gd name="T95" fmla="*/ 70109 h 781684"/>
                  <a:gd name="T96" fmla="*/ 575271 w 781684"/>
                  <a:gd name="T97" fmla="*/ 45848 h 781684"/>
                  <a:gd name="T98" fmla="*/ 532745 w 781684"/>
                  <a:gd name="T99" fmla="*/ 26339 h 781684"/>
                  <a:gd name="T100" fmla="*/ 487665 w 781684"/>
                  <a:gd name="T101" fmla="*/ 11951 h 781684"/>
                  <a:gd name="T102" fmla="*/ 440398 w 781684"/>
                  <a:gd name="T103" fmla="*/ 3049 h 781684"/>
                  <a:gd name="T104" fmla="*/ 391312 w 781684"/>
                  <a:gd name="T105" fmla="*/ 0 h 7816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81684" h="781684" extrusionOk="0">
                    <a:moveTo>
                      <a:pt x="390836" y="0"/>
                    </a:moveTo>
                    <a:lnTo>
                      <a:pt x="341810" y="3045"/>
                    </a:lnTo>
                    <a:lnTo>
                      <a:pt x="294601" y="11936"/>
                    </a:lnTo>
                    <a:lnTo>
                      <a:pt x="249576" y="26307"/>
                    </a:lnTo>
                    <a:lnTo>
                      <a:pt x="207101" y="45792"/>
                    </a:lnTo>
                    <a:lnTo>
                      <a:pt x="167542" y="70024"/>
                    </a:lnTo>
                    <a:lnTo>
                      <a:pt x="131265" y="98637"/>
                    </a:lnTo>
                    <a:lnTo>
                      <a:pt x="98637" y="131265"/>
                    </a:lnTo>
                    <a:lnTo>
                      <a:pt x="70024" y="167542"/>
                    </a:lnTo>
                    <a:lnTo>
                      <a:pt x="45792" y="207101"/>
                    </a:lnTo>
                    <a:lnTo>
                      <a:pt x="26307" y="249576"/>
                    </a:lnTo>
                    <a:lnTo>
                      <a:pt x="11936" y="294601"/>
                    </a:lnTo>
                    <a:lnTo>
                      <a:pt x="3045" y="341810"/>
                    </a:lnTo>
                    <a:lnTo>
                      <a:pt x="0" y="390836"/>
                    </a:lnTo>
                    <a:lnTo>
                      <a:pt x="3045" y="439862"/>
                    </a:lnTo>
                    <a:lnTo>
                      <a:pt x="11936" y="487071"/>
                    </a:lnTo>
                    <a:lnTo>
                      <a:pt x="26307" y="532096"/>
                    </a:lnTo>
                    <a:lnTo>
                      <a:pt x="45792" y="574571"/>
                    </a:lnTo>
                    <a:lnTo>
                      <a:pt x="70024" y="614130"/>
                    </a:lnTo>
                    <a:lnTo>
                      <a:pt x="98637" y="650407"/>
                    </a:lnTo>
                    <a:lnTo>
                      <a:pt x="131265" y="683035"/>
                    </a:lnTo>
                    <a:lnTo>
                      <a:pt x="167542" y="711648"/>
                    </a:lnTo>
                    <a:lnTo>
                      <a:pt x="207101" y="735880"/>
                    </a:lnTo>
                    <a:lnTo>
                      <a:pt x="249576" y="755365"/>
                    </a:lnTo>
                    <a:lnTo>
                      <a:pt x="294601" y="769736"/>
                    </a:lnTo>
                    <a:lnTo>
                      <a:pt x="341810" y="778627"/>
                    </a:lnTo>
                    <a:lnTo>
                      <a:pt x="390836" y="781672"/>
                    </a:lnTo>
                    <a:lnTo>
                      <a:pt x="439862" y="778627"/>
                    </a:lnTo>
                    <a:lnTo>
                      <a:pt x="487071" y="769736"/>
                    </a:lnTo>
                    <a:lnTo>
                      <a:pt x="532096" y="755365"/>
                    </a:lnTo>
                    <a:lnTo>
                      <a:pt x="574571" y="735880"/>
                    </a:lnTo>
                    <a:lnTo>
                      <a:pt x="614130" y="711648"/>
                    </a:lnTo>
                    <a:lnTo>
                      <a:pt x="650407" y="683035"/>
                    </a:lnTo>
                    <a:lnTo>
                      <a:pt x="683035" y="650407"/>
                    </a:lnTo>
                    <a:lnTo>
                      <a:pt x="711648" y="614130"/>
                    </a:lnTo>
                    <a:lnTo>
                      <a:pt x="735880" y="574571"/>
                    </a:lnTo>
                    <a:lnTo>
                      <a:pt x="755365" y="532096"/>
                    </a:lnTo>
                    <a:lnTo>
                      <a:pt x="769736" y="487071"/>
                    </a:lnTo>
                    <a:lnTo>
                      <a:pt x="778627" y="439862"/>
                    </a:lnTo>
                    <a:lnTo>
                      <a:pt x="781672" y="390836"/>
                    </a:lnTo>
                    <a:lnTo>
                      <a:pt x="778627" y="341810"/>
                    </a:lnTo>
                    <a:lnTo>
                      <a:pt x="769736" y="294601"/>
                    </a:lnTo>
                    <a:lnTo>
                      <a:pt x="755365" y="249576"/>
                    </a:lnTo>
                    <a:lnTo>
                      <a:pt x="735880" y="207101"/>
                    </a:lnTo>
                    <a:lnTo>
                      <a:pt x="711648" y="167542"/>
                    </a:lnTo>
                    <a:lnTo>
                      <a:pt x="683035" y="131265"/>
                    </a:lnTo>
                    <a:lnTo>
                      <a:pt x="650407" y="98637"/>
                    </a:lnTo>
                    <a:lnTo>
                      <a:pt x="614130" y="70024"/>
                    </a:lnTo>
                    <a:lnTo>
                      <a:pt x="574571" y="45792"/>
                    </a:lnTo>
                    <a:lnTo>
                      <a:pt x="532096" y="26307"/>
                    </a:lnTo>
                    <a:lnTo>
                      <a:pt x="487071" y="11936"/>
                    </a:lnTo>
                    <a:lnTo>
                      <a:pt x="439862" y="3045"/>
                    </a:lnTo>
                    <a:lnTo>
                      <a:pt x="390836" y="0"/>
                    </a:lnTo>
                    <a:close/>
                  </a:path>
                </a:pathLst>
              </a:custGeom>
              <a:solidFill>
                <a:srgbClr val="8982BE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30" name="object 23"/>
              <p:cNvSpPr/>
              <p:nvPr/>
            </p:nvSpPr>
            <p:spPr bwMode="auto">
              <a:xfrm>
                <a:off x="6445250" y="6481763"/>
                <a:ext cx="265113" cy="503237"/>
              </a:xfrm>
              <a:custGeom>
                <a:avLst/>
                <a:gdLst>
                  <a:gd name="T0" fmla="*/ 77803 w 265429"/>
                  <a:gd name="T1" fmla="*/ 27 h 504190"/>
                  <a:gd name="T2" fmla="*/ 17305 w 265429"/>
                  <a:gd name="T3" fmla="*/ 103978 h 504190"/>
                  <a:gd name="T4" fmla="*/ 5024 w 265429"/>
                  <a:gd name="T5" fmla="*/ 142349 h 504190"/>
                  <a:gd name="T6" fmla="*/ 0 w 265429"/>
                  <a:gd name="T7" fmla="*/ 182185 h 504190"/>
                  <a:gd name="T8" fmla="*/ 0 w 265429"/>
                  <a:gd name="T9" fmla="*/ 447510 h 504190"/>
                  <a:gd name="T10" fmla="*/ 4639 w 265429"/>
                  <a:gd name="T11" fmla="*/ 469026 h 504190"/>
                  <a:gd name="T12" fmla="*/ 17288 w 265429"/>
                  <a:gd name="T13" fmla="*/ 486611 h 504190"/>
                  <a:gd name="T14" fmla="*/ 36040 w 265429"/>
                  <a:gd name="T15" fmla="*/ 498476 h 504190"/>
                  <a:gd name="T16" fmla="*/ 58985 w 265429"/>
                  <a:gd name="T17" fmla="*/ 502829 h 504190"/>
                  <a:gd name="T18" fmla="*/ 207741 w 265429"/>
                  <a:gd name="T19" fmla="*/ 502829 h 504190"/>
                  <a:gd name="T20" fmla="*/ 223496 w 265429"/>
                  <a:gd name="T21" fmla="*/ 501547 h 504190"/>
                  <a:gd name="T22" fmla="*/ 239628 w 265429"/>
                  <a:gd name="T23" fmla="*/ 496639 h 504190"/>
                  <a:gd name="T24" fmla="*/ 253695 w 265429"/>
                  <a:gd name="T25" fmla="*/ 486512 h 504190"/>
                  <a:gd name="T26" fmla="*/ 263250 w 265429"/>
                  <a:gd name="T27" fmla="*/ 469570 h 504190"/>
                  <a:gd name="T28" fmla="*/ 251680 w 265429"/>
                  <a:gd name="T29" fmla="*/ 467600 h 504190"/>
                  <a:gd name="T30" fmla="*/ 221170 w 265429"/>
                  <a:gd name="T31" fmla="*/ 467600 h 504190"/>
                  <a:gd name="T32" fmla="*/ 214769 w 265429"/>
                  <a:gd name="T33" fmla="*/ 465644 h 504190"/>
                  <a:gd name="T34" fmla="*/ 58985 w 265429"/>
                  <a:gd name="T35" fmla="*/ 465644 h 504190"/>
                  <a:gd name="T36" fmla="*/ 50606 w 265429"/>
                  <a:gd name="T37" fmla="*/ 464193 h 504190"/>
                  <a:gd name="T38" fmla="*/ 43674 w 265429"/>
                  <a:gd name="T39" fmla="*/ 460264 h 504190"/>
                  <a:gd name="T40" fmla="*/ 38954 w 265429"/>
                  <a:gd name="T41" fmla="*/ 454491 h 504190"/>
                  <a:gd name="T42" fmla="*/ 37211 w 265429"/>
                  <a:gd name="T43" fmla="*/ 447510 h 504190"/>
                  <a:gd name="T44" fmla="*/ 37211 w 265429"/>
                  <a:gd name="T45" fmla="*/ 182185 h 504190"/>
                  <a:gd name="T46" fmla="*/ 45814 w 265429"/>
                  <a:gd name="T47" fmla="*/ 133560 h 504190"/>
                  <a:gd name="T48" fmla="*/ 94088 w 265429"/>
                  <a:gd name="T49" fmla="*/ 26347 h 504190"/>
                  <a:gd name="T50" fmla="*/ 95806 w 265429"/>
                  <a:gd name="T51" fmla="*/ 19194 h 504190"/>
                  <a:gd name="T52" fmla="*/ 94663 w 265429"/>
                  <a:gd name="T53" fmla="*/ 12172 h 504190"/>
                  <a:gd name="T54" fmla="*/ 90959 w 265429"/>
                  <a:gd name="T55" fmla="*/ 6086 h 504190"/>
                  <a:gd name="T56" fmla="*/ 84989 w 265429"/>
                  <a:gd name="T57" fmla="*/ 1741 h 504190"/>
                  <a:gd name="T58" fmla="*/ 77803 w 265429"/>
                  <a:gd name="T59" fmla="*/ 27 h 504190"/>
                  <a:gd name="T60" fmla="*/ 225149 w 265429"/>
                  <a:gd name="T61" fmla="*/ 463086 h 504190"/>
                  <a:gd name="T62" fmla="*/ 221170 w 265429"/>
                  <a:gd name="T63" fmla="*/ 467600 h 504190"/>
                  <a:gd name="T64" fmla="*/ 251680 w 265429"/>
                  <a:gd name="T65" fmla="*/ 467600 h 504190"/>
                  <a:gd name="T66" fmla="*/ 225149 w 265429"/>
                  <a:gd name="T67" fmla="*/ 463086 h 504190"/>
                  <a:gd name="T68" fmla="*/ 192560 w 265429"/>
                  <a:gd name="T69" fmla="*/ 0 h 504190"/>
                  <a:gd name="T70" fmla="*/ 185327 w 265429"/>
                  <a:gd name="T71" fmla="*/ 1540 h 504190"/>
                  <a:gd name="T72" fmla="*/ 179287 w 265429"/>
                  <a:gd name="T73" fmla="*/ 5778 h 504190"/>
                  <a:gd name="T74" fmla="*/ 175458 w 265429"/>
                  <a:gd name="T75" fmla="*/ 11785 h 504190"/>
                  <a:gd name="T76" fmla="*/ 174153 w 265429"/>
                  <a:gd name="T77" fmla="*/ 18786 h 504190"/>
                  <a:gd name="T78" fmla="*/ 175689 w 265429"/>
                  <a:gd name="T79" fmla="*/ 26009 h 504190"/>
                  <a:gd name="T80" fmla="*/ 216200 w 265429"/>
                  <a:gd name="T81" fmla="*/ 118814 h 504190"/>
                  <a:gd name="T82" fmla="*/ 219465 w 265429"/>
                  <a:gd name="T83" fmla="*/ 125532 h 504190"/>
                  <a:gd name="T84" fmla="*/ 222466 w 265429"/>
                  <a:gd name="T85" fmla="*/ 131445 h 504190"/>
                  <a:gd name="T86" fmla="*/ 225085 w 265429"/>
                  <a:gd name="T87" fmla="*/ 138159 h 504190"/>
                  <a:gd name="T88" fmla="*/ 227206 w 265429"/>
                  <a:gd name="T89" fmla="*/ 147283 h 504190"/>
                  <a:gd name="T90" fmla="*/ 264919 w 265429"/>
                  <a:gd name="T91" fmla="*/ 147283 h 504190"/>
                  <a:gd name="T92" fmla="*/ 263537 w 265429"/>
                  <a:gd name="T93" fmla="*/ 133827 h 504190"/>
                  <a:gd name="T94" fmla="*/ 260011 w 265429"/>
                  <a:gd name="T95" fmla="*/ 123368 h 504190"/>
                  <a:gd name="T96" fmla="*/ 255278 w 265429"/>
                  <a:gd name="T97" fmla="*/ 114040 h 504190"/>
                  <a:gd name="T98" fmla="*/ 250230 w 265429"/>
                  <a:gd name="T99" fmla="*/ 103877 h 504190"/>
                  <a:gd name="T100" fmla="*/ 209812 w 265429"/>
                  <a:gd name="T101" fmla="*/ 11172 h 504190"/>
                  <a:gd name="T102" fmla="*/ 205593 w 265429"/>
                  <a:gd name="T103" fmla="*/ 5115 h 504190"/>
                  <a:gd name="T104" fmla="*/ 199579 w 265429"/>
                  <a:gd name="T105" fmla="*/ 1292 h 504190"/>
                  <a:gd name="T106" fmla="*/ 192560 w 265429"/>
                  <a:gd name="T107" fmla="*/ 0 h 50419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65429" h="504190" extrusionOk="0">
                    <a:moveTo>
                      <a:pt x="77896" y="27"/>
                    </a:moveTo>
                    <a:lnTo>
                      <a:pt x="17326" y="104175"/>
                    </a:lnTo>
                    <a:lnTo>
                      <a:pt x="5030" y="142619"/>
                    </a:lnTo>
                    <a:lnTo>
                      <a:pt x="0" y="182530"/>
                    </a:lnTo>
                    <a:lnTo>
                      <a:pt x="0" y="448357"/>
                    </a:lnTo>
                    <a:lnTo>
                      <a:pt x="4645" y="469914"/>
                    </a:lnTo>
                    <a:lnTo>
                      <a:pt x="17309" y="487533"/>
                    </a:lnTo>
                    <a:lnTo>
                      <a:pt x="36083" y="499420"/>
                    </a:lnTo>
                    <a:lnTo>
                      <a:pt x="59055" y="503781"/>
                    </a:lnTo>
                    <a:lnTo>
                      <a:pt x="207989" y="503781"/>
                    </a:lnTo>
                    <a:lnTo>
                      <a:pt x="223762" y="502497"/>
                    </a:lnTo>
                    <a:lnTo>
                      <a:pt x="239914" y="497580"/>
                    </a:lnTo>
                    <a:lnTo>
                      <a:pt x="253997" y="487433"/>
                    </a:lnTo>
                    <a:lnTo>
                      <a:pt x="263564" y="470459"/>
                    </a:lnTo>
                    <a:lnTo>
                      <a:pt x="251980" y="468486"/>
                    </a:lnTo>
                    <a:lnTo>
                      <a:pt x="221434" y="468486"/>
                    </a:lnTo>
                    <a:lnTo>
                      <a:pt x="215025" y="466526"/>
                    </a:lnTo>
                    <a:lnTo>
                      <a:pt x="59055" y="466526"/>
                    </a:lnTo>
                    <a:lnTo>
                      <a:pt x="50666" y="465072"/>
                    </a:lnTo>
                    <a:lnTo>
                      <a:pt x="43726" y="461136"/>
                    </a:lnTo>
                    <a:lnTo>
                      <a:pt x="39000" y="455352"/>
                    </a:lnTo>
                    <a:lnTo>
                      <a:pt x="37255" y="448357"/>
                    </a:lnTo>
                    <a:lnTo>
                      <a:pt x="37255" y="182530"/>
                    </a:lnTo>
                    <a:lnTo>
                      <a:pt x="45869" y="133813"/>
                    </a:lnTo>
                    <a:lnTo>
                      <a:pt x="94200" y="26397"/>
                    </a:lnTo>
                    <a:lnTo>
                      <a:pt x="95920" y="19230"/>
                    </a:lnTo>
                    <a:lnTo>
                      <a:pt x="94776" y="12195"/>
                    </a:lnTo>
                    <a:lnTo>
                      <a:pt x="91067" y="6098"/>
                    </a:lnTo>
                    <a:lnTo>
                      <a:pt x="85090" y="1744"/>
                    </a:lnTo>
                    <a:lnTo>
                      <a:pt x="77896" y="27"/>
                    </a:lnTo>
                    <a:close/>
                  </a:path>
                  <a:path w="265429" h="504190" extrusionOk="0">
                    <a:moveTo>
                      <a:pt x="225417" y="463963"/>
                    </a:moveTo>
                    <a:lnTo>
                      <a:pt x="221434" y="468486"/>
                    </a:lnTo>
                    <a:lnTo>
                      <a:pt x="251980" y="468486"/>
                    </a:lnTo>
                    <a:lnTo>
                      <a:pt x="225417" y="463963"/>
                    </a:lnTo>
                    <a:close/>
                  </a:path>
                  <a:path w="265429" h="504190" extrusionOk="0">
                    <a:moveTo>
                      <a:pt x="192790" y="0"/>
                    </a:moveTo>
                    <a:lnTo>
                      <a:pt x="185548" y="1543"/>
                    </a:lnTo>
                    <a:lnTo>
                      <a:pt x="179501" y="5789"/>
                    </a:lnTo>
                    <a:lnTo>
                      <a:pt x="175667" y="11807"/>
                    </a:lnTo>
                    <a:lnTo>
                      <a:pt x="174361" y="18822"/>
                    </a:lnTo>
                    <a:lnTo>
                      <a:pt x="175898" y="26058"/>
                    </a:lnTo>
                    <a:lnTo>
                      <a:pt x="216458" y="119039"/>
                    </a:lnTo>
                    <a:lnTo>
                      <a:pt x="219727" y="125770"/>
                    </a:lnTo>
                    <a:lnTo>
                      <a:pt x="222731" y="131694"/>
                    </a:lnTo>
                    <a:lnTo>
                      <a:pt x="225353" y="138421"/>
                    </a:lnTo>
                    <a:lnTo>
                      <a:pt x="227477" y="147562"/>
                    </a:lnTo>
                    <a:lnTo>
                      <a:pt x="265235" y="147562"/>
                    </a:lnTo>
                    <a:lnTo>
                      <a:pt x="263851" y="134080"/>
                    </a:lnTo>
                    <a:lnTo>
                      <a:pt x="260321" y="123602"/>
                    </a:lnTo>
                    <a:lnTo>
                      <a:pt x="255582" y="114256"/>
                    </a:lnTo>
                    <a:lnTo>
                      <a:pt x="250528" y="104074"/>
                    </a:lnTo>
                    <a:lnTo>
                      <a:pt x="210062" y="11193"/>
                    </a:lnTo>
                    <a:lnTo>
                      <a:pt x="205838" y="5125"/>
                    </a:lnTo>
                    <a:lnTo>
                      <a:pt x="199817" y="1294"/>
                    </a:lnTo>
                    <a:lnTo>
                      <a:pt x="19279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31" name="object 24"/>
              <p:cNvSpPr/>
              <p:nvPr/>
            </p:nvSpPr>
            <p:spPr bwMode="auto">
              <a:xfrm>
                <a:off x="6496050" y="6429375"/>
                <a:ext cx="169862" cy="38100"/>
              </a:xfrm>
              <a:custGeom>
                <a:avLst/>
                <a:gdLst>
                  <a:gd name="T0" fmla="*/ 150823 w 168909"/>
                  <a:gd name="T1" fmla="*/ 0 h 37465"/>
                  <a:gd name="T2" fmla="*/ 18713 w 168909"/>
                  <a:gd name="T3" fmla="*/ 0 h 37465"/>
                  <a:gd name="T4" fmla="*/ 11429 w 168909"/>
                  <a:gd name="T5" fmla="*/ 1485 h 37465"/>
                  <a:gd name="T6" fmla="*/ 5481 w 168909"/>
                  <a:gd name="T7" fmla="*/ 5537 h 37465"/>
                  <a:gd name="T8" fmla="*/ 1470 w 168909"/>
                  <a:gd name="T9" fmla="*/ 11552 h 37465"/>
                  <a:gd name="T10" fmla="*/ 0 w 168909"/>
                  <a:gd name="T11" fmla="*/ 18923 h 37465"/>
                  <a:gd name="T12" fmla="*/ 1470 w 168909"/>
                  <a:gd name="T13" fmla="*/ 26288 h 37465"/>
                  <a:gd name="T14" fmla="*/ 5481 w 168909"/>
                  <a:gd name="T15" fmla="*/ 32299 h 37465"/>
                  <a:gd name="T16" fmla="*/ 11429 w 168909"/>
                  <a:gd name="T17" fmla="*/ 36350 h 37465"/>
                  <a:gd name="T18" fmla="*/ 18713 w 168909"/>
                  <a:gd name="T19" fmla="*/ 37836 h 37465"/>
                  <a:gd name="T20" fmla="*/ 150823 w 168909"/>
                  <a:gd name="T21" fmla="*/ 37836 h 37465"/>
                  <a:gd name="T22" fmla="*/ 158113 w 168909"/>
                  <a:gd name="T23" fmla="*/ 36350 h 37465"/>
                  <a:gd name="T24" fmla="*/ 164061 w 168909"/>
                  <a:gd name="T25" fmla="*/ 32299 h 37465"/>
                  <a:gd name="T26" fmla="*/ 168068 w 168909"/>
                  <a:gd name="T27" fmla="*/ 26288 h 37465"/>
                  <a:gd name="T28" fmla="*/ 169537 w 168909"/>
                  <a:gd name="T29" fmla="*/ 18923 h 37465"/>
                  <a:gd name="T30" fmla="*/ 168068 w 168909"/>
                  <a:gd name="T31" fmla="*/ 11552 h 37465"/>
                  <a:gd name="T32" fmla="*/ 164061 w 168909"/>
                  <a:gd name="T33" fmla="*/ 5537 h 37465"/>
                  <a:gd name="T34" fmla="*/ 158113 w 168909"/>
                  <a:gd name="T35" fmla="*/ 1485 h 37465"/>
                  <a:gd name="T36" fmla="*/ 150823 w 168909"/>
                  <a:gd name="T37" fmla="*/ 0 h 3746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8909" h="37465" extrusionOk="0">
                    <a:moveTo>
                      <a:pt x="149976" y="0"/>
                    </a:moveTo>
                    <a:lnTo>
                      <a:pt x="18608" y="0"/>
                    </a:lnTo>
                    <a:lnTo>
                      <a:pt x="11365" y="1460"/>
                    </a:lnTo>
                    <a:lnTo>
                      <a:pt x="5450" y="5445"/>
                    </a:lnTo>
                    <a:lnTo>
                      <a:pt x="1462" y="11359"/>
                    </a:lnTo>
                    <a:lnTo>
                      <a:pt x="0" y="18608"/>
                    </a:lnTo>
                    <a:lnTo>
                      <a:pt x="1462" y="25850"/>
                    </a:lnTo>
                    <a:lnTo>
                      <a:pt x="5450" y="31761"/>
                    </a:lnTo>
                    <a:lnTo>
                      <a:pt x="11365" y="35744"/>
                    </a:lnTo>
                    <a:lnTo>
                      <a:pt x="18608" y="37205"/>
                    </a:lnTo>
                    <a:lnTo>
                      <a:pt x="149976" y="37205"/>
                    </a:lnTo>
                    <a:lnTo>
                      <a:pt x="157225" y="35744"/>
                    </a:lnTo>
                    <a:lnTo>
                      <a:pt x="163140" y="31761"/>
                    </a:lnTo>
                    <a:lnTo>
                      <a:pt x="167124" y="25850"/>
                    </a:lnTo>
                    <a:lnTo>
                      <a:pt x="168585" y="18608"/>
                    </a:lnTo>
                    <a:lnTo>
                      <a:pt x="167124" y="11359"/>
                    </a:lnTo>
                    <a:lnTo>
                      <a:pt x="163140" y="5445"/>
                    </a:lnTo>
                    <a:lnTo>
                      <a:pt x="157225" y="1460"/>
                    </a:lnTo>
                    <a:lnTo>
                      <a:pt x="1499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32" name="object 25"/>
              <p:cNvSpPr>
                <a:spLocks noChangeArrowheads="1"/>
              </p:cNvSpPr>
              <p:nvPr/>
            </p:nvSpPr>
            <p:spPr bwMode="auto">
              <a:xfrm>
                <a:off x="6604000" y="6848475"/>
                <a:ext cx="198438" cy="92075"/>
              </a:xfrm>
              <a:prstGeom prst="rect">
                <a:avLst/>
              </a:prstGeom>
              <a:blipFill>
                <a:blip r:embed="rId9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33" name="object 26"/>
              <p:cNvSpPr/>
              <p:nvPr/>
            </p:nvSpPr>
            <p:spPr bwMode="auto">
              <a:xfrm>
                <a:off x="6491288" y="6594475"/>
                <a:ext cx="423862" cy="257175"/>
              </a:xfrm>
              <a:custGeom>
                <a:avLst/>
                <a:gdLst>
                  <a:gd name="T0" fmla="*/ 6349 w 424815"/>
                  <a:gd name="T1" fmla="*/ 53428 h 257175"/>
                  <a:gd name="T2" fmla="*/ 0 w 424815"/>
                  <a:gd name="T3" fmla="*/ 77970 h 257175"/>
                  <a:gd name="T4" fmla="*/ 38902 w 424815"/>
                  <a:gd name="T5" fmla="*/ 129825 h 257175"/>
                  <a:gd name="T6" fmla="*/ 74497 w 424815"/>
                  <a:gd name="T7" fmla="*/ 141407 h 257175"/>
                  <a:gd name="T8" fmla="*/ 92979 w 424815"/>
                  <a:gd name="T9" fmla="*/ 228552 h 257175"/>
                  <a:gd name="T10" fmla="*/ 97667 w 424815"/>
                  <a:gd name="T11" fmla="*/ 241483 h 257175"/>
                  <a:gd name="T12" fmla="*/ 102830 w 424815"/>
                  <a:gd name="T13" fmla="*/ 256603 h 257175"/>
                  <a:gd name="T14" fmla="*/ 152017 w 424815"/>
                  <a:gd name="T15" fmla="*/ 237171 h 257175"/>
                  <a:gd name="T16" fmla="*/ 211914 w 424815"/>
                  <a:gd name="T17" fmla="*/ 230254 h 257175"/>
                  <a:gd name="T18" fmla="*/ 333132 w 424815"/>
                  <a:gd name="T19" fmla="*/ 222451 h 257175"/>
                  <a:gd name="T20" fmla="*/ 344712 w 424815"/>
                  <a:gd name="T21" fmla="*/ 187742 h 257175"/>
                  <a:gd name="T22" fmla="*/ 348214 w 424815"/>
                  <a:gd name="T23" fmla="*/ 168748 h 257175"/>
                  <a:gd name="T24" fmla="*/ 245226 w 424815"/>
                  <a:gd name="T25" fmla="*/ 168610 h 257175"/>
                  <a:gd name="T26" fmla="*/ 151999 w 424815"/>
                  <a:gd name="T27" fmla="*/ 160996 h 257175"/>
                  <a:gd name="T28" fmla="*/ 159534 w 424815"/>
                  <a:gd name="T29" fmla="*/ 134257 h 257175"/>
                  <a:gd name="T30" fmla="*/ 245361 w 424815"/>
                  <a:gd name="T31" fmla="*/ 134119 h 257175"/>
                  <a:gd name="T32" fmla="*/ 384921 w 424815"/>
                  <a:gd name="T33" fmla="*/ 129825 h 257175"/>
                  <a:gd name="T34" fmla="*/ 416779 w 424815"/>
                  <a:gd name="T35" fmla="*/ 105885 h 257175"/>
                  <a:gd name="T36" fmla="*/ 423827 w 424815"/>
                  <a:gd name="T37" fmla="*/ 77970 h 257175"/>
                  <a:gd name="T38" fmla="*/ 107356 w 424815"/>
                  <a:gd name="T39" fmla="*/ 72337 h 257175"/>
                  <a:gd name="T40" fmla="*/ 11386 w 424815"/>
                  <a:gd name="T41" fmla="*/ 42105 h 257175"/>
                  <a:gd name="T42" fmla="*/ 211914 w 424815"/>
                  <a:gd name="T43" fmla="*/ 230254 h 257175"/>
                  <a:gd name="T44" fmla="*/ 271810 w 424815"/>
                  <a:gd name="T45" fmla="*/ 237171 h 257175"/>
                  <a:gd name="T46" fmla="*/ 320996 w 424815"/>
                  <a:gd name="T47" fmla="*/ 256603 h 257175"/>
                  <a:gd name="T48" fmla="*/ 326160 w 424815"/>
                  <a:gd name="T49" fmla="*/ 241483 h 257175"/>
                  <a:gd name="T50" fmla="*/ 330221 w 424815"/>
                  <a:gd name="T51" fmla="*/ 230254 h 257175"/>
                  <a:gd name="T52" fmla="*/ 264242 w 424815"/>
                  <a:gd name="T53" fmla="*/ 134119 h 257175"/>
                  <a:gd name="T54" fmla="*/ 271890 w 424815"/>
                  <a:gd name="T55" fmla="*/ 160996 h 257175"/>
                  <a:gd name="T56" fmla="*/ 348214 w 424815"/>
                  <a:gd name="T57" fmla="*/ 168748 h 257175"/>
                  <a:gd name="T58" fmla="*/ 349331 w 424815"/>
                  <a:gd name="T59" fmla="*/ 141407 h 257175"/>
                  <a:gd name="T60" fmla="*/ 366027 w 424815"/>
                  <a:gd name="T61" fmla="*/ 135507 h 257175"/>
                  <a:gd name="T62" fmla="*/ 245226 w 424815"/>
                  <a:gd name="T63" fmla="*/ 134257 h 257175"/>
                  <a:gd name="T64" fmla="*/ 185799 w 424815"/>
                  <a:gd name="T65" fmla="*/ 141872 h 257175"/>
                  <a:gd name="T66" fmla="*/ 178252 w 424815"/>
                  <a:gd name="T67" fmla="*/ 168610 h 257175"/>
                  <a:gd name="T68" fmla="*/ 237702 w 424815"/>
                  <a:gd name="T69" fmla="*/ 160996 h 257175"/>
                  <a:gd name="T70" fmla="*/ 245226 w 424815"/>
                  <a:gd name="T71" fmla="*/ 134257 h 257175"/>
                  <a:gd name="T72" fmla="*/ 126939 w 424815"/>
                  <a:gd name="T73" fmla="*/ 0 h 257175"/>
                  <a:gd name="T74" fmla="*/ 129944 w 424815"/>
                  <a:gd name="T75" fmla="*/ 33445 h 257175"/>
                  <a:gd name="T76" fmla="*/ 136655 w 424815"/>
                  <a:gd name="T77" fmla="*/ 56128 h 257175"/>
                  <a:gd name="T78" fmla="*/ 129283 w 424815"/>
                  <a:gd name="T79" fmla="*/ 59068 h 257175"/>
                  <a:gd name="T80" fmla="*/ 112834 w 424815"/>
                  <a:gd name="T81" fmla="*/ 67964 h 257175"/>
                  <a:gd name="T82" fmla="*/ 316458 w 424815"/>
                  <a:gd name="T83" fmla="*/ 72337 h 257175"/>
                  <a:gd name="T84" fmla="*/ 289756 w 424815"/>
                  <a:gd name="T85" fmla="*/ 48903 h 257175"/>
                  <a:gd name="T86" fmla="*/ 160688 w 424815"/>
                  <a:gd name="T87" fmla="*/ 41705 h 257175"/>
                  <a:gd name="T88" fmla="*/ 155489 w 424815"/>
                  <a:gd name="T89" fmla="*/ 17509 h 257175"/>
                  <a:gd name="T90" fmla="*/ 412441 w 424815"/>
                  <a:gd name="T91" fmla="*/ 42105 h 257175"/>
                  <a:gd name="T92" fmla="*/ 316458 w 424815"/>
                  <a:gd name="T93" fmla="*/ 72337 h 257175"/>
                  <a:gd name="T94" fmla="*/ 421606 w 424815"/>
                  <a:gd name="T95" fmla="*/ 64869 h 257175"/>
                  <a:gd name="T96" fmla="*/ 412441 w 424815"/>
                  <a:gd name="T97" fmla="*/ 42105 h 257175"/>
                  <a:gd name="T98" fmla="*/ 201175 w 424815"/>
                  <a:gd name="T99" fmla="*/ 45330 h 257175"/>
                  <a:gd name="T100" fmla="*/ 176758 w 424815"/>
                  <a:gd name="T101" fmla="*/ 46988 h 257175"/>
                  <a:gd name="T102" fmla="*/ 260092 w 424815"/>
                  <a:gd name="T103" fmla="*/ 48903 h 257175"/>
                  <a:gd name="T104" fmla="*/ 234447 w 424815"/>
                  <a:gd name="T105" fmla="*/ 45862 h 257175"/>
                  <a:gd name="T106" fmla="*/ 211914 w 424815"/>
                  <a:gd name="T107" fmla="*/ 45196 h 257175"/>
                  <a:gd name="T108" fmla="*/ 269232 w 424815"/>
                  <a:gd name="T109" fmla="*/ 0 h 257175"/>
                  <a:gd name="T110" fmla="*/ 267085 w 424815"/>
                  <a:gd name="T111" fmla="*/ 26232 h 257175"/>
                  <a:gd name="T112" fmla="*/ 289756 w 424815"/>
                  <a:gd name="T113" fmla="*/ 48903 h 257175"/>
                  <a:gd name="T114" fmla="*/ 293882 w 424815"/>
                  <a:gd name="T115" fmla="*/ 33445 h 257175"/>
                  <a:gd name="T116" fmla="*/ 296888 w 424815"/>
                  <a:gd name="T117" fmla="*/ 0 h 25717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424815" h="257175" extrusionOk="0">
                    <a:moveTo>
                      <a:pt x="11412" y="42105"/>
                    </a:moveTo>
                    <a:lnTo>
                      <a:pt x="6363" y="53428"/>
                    </a:lnTo>
                    <a:lnTo>
                      <a:pt x="2226" y="64869"/>
                    </a:lnTo>
                    <a:lnTo>
                      <a:pt x="0" y="77970"/>
                    </a:lnTo>
                    <a:lnTo>
                      <a:pt x="1132" y="91908"/>
                    </a:lnTo>
                    <a:lnTo>
                      <a:pt x="38989" y="129825"/>
                    </a:lnTo>
                    <a:lnTo>
                      <a:pt x="74890" y="138328"/>
                    </a:lnTo>
                    <a:lnTo>
                      <a:pt x="74664" y="141407"/>
                    </a:lnTo>
                    <a:lnTo>
                      <a:pt x="79293" y="187742"/>
                    </a:lnTo>
                    <a:lnTo>
                      <a:pt x="93188" y="228552"/>
                    </a:lnTo>
                    <a:lnTo>
                      <a:pt x="95518" y="234861"/>
                    </a:lnTo>
                    <a:lnTo>
                      <a:pt x="97887" y="241483"/>
                    </a:lnTo>
                    <a:lnTo>
                      <a:pt x="102119" y="253914"/>
                    </a:lnTo>
                    <a:lnTo>
                      <a:pt x="103061" y="256603"/>
                    </a:lnTo>
                    <a:lnTo>
                      <a:pt x="125959" y="245447"/>
                    </a:lnTo>
                    <a:lnTo>
                      <a:pt x="152359" y="237171"/>
                    </a:lnTo>
                    <a:lnTo>
                      <a:pt x="181442" y="232025"/>
                    </a:lnTo>
                    <a:lnTo>
                      <a:pt x="212390" y="230254"/>
                    </a:lnTo>
                    <a:lnTo>
                      <a:pt x="330963" y="230254"/>
                    </a:lnTo>
                    <a:lnTo>
                      <a:pt x="333881" y="222451"/>
                    </a:lnTo>
                    <a:lnTo>
                      <a:pt x="340291" y="204949"/>
                    </a:lnTo>
                    <a:lnTo>
                      <a:pt x="345487" y="187742"/>
                    </a:lnTo>
                    <a:lnTo>
                      <a:pt x="348970" y="169218"/>
                    </a:lnTo>
                    <a:lnTo>
                      <a:pt x="348997" y="168748"/>
                    </a:lnTo>
                    <a:lnTo>
                      <a:pt x="245913" y="168748"/>
                    </a:lnTo>
                    <a:lnTo>
                      <a:pt x="245777" y="168610"/>
                    </a:lnTo>
                    <a:lnTo>
                      <a:pt x="159893" y="168610"/>
                    </a:lnTo>
                    <a:lnTo>
                      <a:pt x="152341" y="160996"/>
                    </a:lnTo>
                    <a:lnTo>
                      <a:pt x="152328" y="141872"/>
                    </a:lnTo>
                    <a:lnTo>
                      <a:pt x="159893" y="134257"/>
                    </a:lnTo>
                    <a:lnTo>
                      <a:pt x="245777" y="134257"/>
                    </a:lnTo>
                    <a:lnTo>
                      <a:pt x="245913" y="134119"/>
                    </a:lnTo>
                    <a:lnTo>
                      <a:pt x="371475" y="134119"/>
                    </a:lnTo>
                    <a:lnTo>
                      <a:pt x="385786" y="129825"/>
                    </a:lnTo>
                    <a:lnTo>
                      <a:pt x="403730" y="120284"/>
                    </a:lnTo>
                    <a:lnTo>
                      <a:pt x="417716" y="105885"/>
                    </a:lnTo>
                    <a:lnTo>
                      <a:pt x="423647" y="91908"/>
                    </a:lnTo>
                    <a:lnTo>
                      <a:pt x="424780" y="77970"/>
                    </a:lnTo>
                    <a:lnTo>
                      <a:pt x="423823" y="72337"/>
                    </a:lnTo>
                    <a:lnTo>
                      <a:pt x="107597" y="72337"/>
                    </a:lnTo>
                    <a:lnTo>
                      <a:pt x="47220" y="53401"/>
                    </a:lnTo>
                    <a:lnTo>
                      <a:pt x="11412" y="42105"/>
                    </a:lnTo>
                    <a:close/>
                  </a:path>
                  <a:path w="424815" h="257175" extrusionOk="0">
                    <a:moveTo>
                      <a:pt x="330963" y="230254"/>
                    </a:moveTo>
                    <a:lnTo>
                      <a:pt x="212390" y="230254"/>
                    </a:lnTo>
                    <a:lnTo>
                      <a:pt x="243338" y="232025"/>
                    </a:lnTo>
                    <a:lnTo>
                      <a:pt x="272421" y="237171"/>
                    </a:lnTo>
                    <a:lnTo>
                      <a:pt x="298821" y="245447"/>
                    </a:lnTo>
                    <a:lnTo>
                      <a:pt x="321718" y="256603"/>
                    </a:lnTo>
                    <a:lnTo>
                      <a:pt x="322661" y="253914"/>
                    </a:lnTo>
                    <a:lnTo>
                      <a:pt x="326893" y="241483"/>
                    </a:lnTo>
                    <a:lnTo>
                      <a:pt x="329262" y="234861"/>
                    </a:lnTo>
                    <a:lnTo>
                      <a:pt x="330963" y="230254"/>
                    </a:lnTo>
                    <a:close/>
                  </a:path>
                  <a:path w="424815" h="257175" extrusionOk="0">
                    <a:moveTo>
                      <a:pt x="371475" y="134119"/>
                    </a:moveTo>
                    <a:lnTo>
                      <a:pt x="264836" y="134119"/>
                    </a:lnTo>
                    <a:lnTo>
                      <a:pt x="272501" y="141872"/>
                    </a:lnTo>
                    <a:lnTo>
                      <a:pt x="272501" y="160996"/>
                    </a:lnTo>
                    <a:lnTo>
                      <a:pt x="264836" y="168748"/>
                    </a:lnTo>
                    <a:lnTo>
                      <a:pt x="348997" y="168748"/>
                    </a:lnTo>
                    <a:lnTo>
                      <a:pt x="350241" y="147765"/>
                    </a:lnTo>
                    <a:lnTo>
                      <a:pt x="350116" y="141407"/>
                    </a:lnTo>
                    <a:lnTo>
                      <a:pt x="349889" y="138328"/>
                    </a:lnTo>
                    <a:lnTo>
                      <a:pt x="366850" y="135507"/>
                    </a:lnTo>
                    <a:lnTo>
                      <a:pt x="371475" y="134119"/>
                    </a:lnTo>
                    <a:close/>
                  </a:path>
                  <a:path w="424815" h="257175" extrusionOk="0">
                    <a:moveTo>
                      <a:pt x="245777" y="134257"/>
                    </a:moveTo>
                    <a:lnTo>
                      <a:pt x="178653" y="134257"/>
                    </a:lnTo>
                    <a:lnTo>
                      <a:pt x="186217" y="141872"/>
                    </a:lnTo>
                    <a:lnTo>
                      <a:pt x="186205" y="160996"/>
                    </a:lnTo>
                    <a:lnTo>
                      <a:pt x="178653" y="168610"/>
                    </a:lnTo>
                    <a:lnTo>
                      <a:pt x="245777" y="168610"/>
                    </a:lnTo>
                    <a:lnTo>
                      <a:pt x="238236" y="160996"/>
                    </a:lnTo>
                    <a:lnTo>
                      <a:pt x="238236" y="141872"/>
                    </a:lnTo>
                    <a:lnTo>
                      <a:pt x="245777" y="134257"/>
                    </a:lnTo>
                    <a:close/>
                  </a:path>
                  <a:path w="424815" h="257175" extrusionOk="0">
                    <a:moveTo>
                      <a:pt x="154942" y="0"/>
                    </a:moveTo>
                    <a:lnTo>
                      <a:pt x="127224" y="0"/>
                    </a:lnTo>
                    <a:lnTo>
                      <a:pt x="128049" y="18145"/>
                    </a:lnTo>
                    <a:lnTo>
                      <a:pt x="130236" y="33445"/>
                    </a:lnTo>
                    <a:lnTo>
                      <a:pt x="133352" y="46054"/>
                    </a:lnTo>
                    <a:lnTo>
                      <a:pt x="136962" y="56128"/>
                    </a:lnTo>
                    <a:lnTo>
                      <a:pt x="133243" y="57522"/>
                    </a:lnTo>
                    <a:lnTo>
                      <a:pt x="129574" y="59068"/>
                    </a:lnTo>
                    <a:lnTo>
                      <a:pt x="119233" y="64119"/>
                    </a:lnTo>
                    <a:lnTo>
                      <a:pt x="113088" y="67964"/>
                    </a:lnTo>
                    <a:lnTo>
                      <a:pt x="107597" y="72337"/>
                    </a:lnTo>
                    <a:lnTo>
                      <a:pt x="317170" y="72337"/>
                    </a:lnTo>
                    <a:lnTo>
                      <a:pt x="287818" y="56128"/>
                    </a:lnTo>
                    <a:lnTo>
                      <a:pt x="290407" y="48903"/>
                    </a:lnTo>
                    <a:lnTo>
                      <a:pt x="164052" y="48903"/>
                    </a:lnTo>
                    <a:lnTo>
                      <a:pt x="161049" y="41705"/>
                    </a:lnTo>
                    <a:lnTo>
                      <a:pt x="158093" y="31326"/>
                    </a:lnTo>
                    <a:lnTo>
                      <a:pt x="155839" y="17509"/>
                    </a:lnTo>
                    <a:lnTo>
                      <a:pt x="154942" y="0"/>
                    </a:lnTo>
                    <a:close/>
                  </a:path>
                  <a:path w="424815" h="257175" extrusionOk="0">
                    <a:moveTo>
                      <a:pt x="413368" y="42105"/>
                    </a:moveTo>
                    <a:lnTo>
                      <a:pt x="377473" y="53428"/>
                    </a:lnTo>
                    <a:lnTo>
                      <a:pt x="317170" y="72337"/>
                    </a:lnTo>
                    <a:lnTo>
                      <a:pt x="423823" y="72337"/>
                    </a:lnTo>
                    <a:lnTo>
                      <a:pt x="422554" y="64869"/>
                    </a:lnTo>
                    <a:lnTo>
                      <a:pt x="418407" y="53401"/>
                    </a:lnTo>
                    <a:lnTo>
                      <a:pt x="413368" y="42105"/>
                    </a:lnTo>
                    <a:close/>
                  </a:path>
                  <a:path w="424815" h="257175" extrusionOk="0">
                    <a:moveTo>
                      <a:pt x="212390" y="45196"/>
                    </a:moveTo>
                    <a:lnTo>
                      <a:pt x="201627" y="45330"/>
                    </a:lnTo>
                    <a:lnTo>
                      <a:pt x="189781" y="45862"/>
                    </a:lnTo>
                    <a:lnTo>
                      <a:pt x="177155" y="46988"/>
                    </a:lnTo>
                    <a:lnTo>
                      <a:pt x="164052" y="48903"/>
                    </a:lnTo>
                    <a:lnTo>
                      <a:pt x="260677" y="48903"/>
                    </a:lnTo>
                    <a:lnTo>
                      <a:pt x="247586" y="46988"/>
                    </a:lnTo>
                    <a:lnTo>
                      <a:pt x="234974" y="45862"/>
                    </a:lnTo>
                    <a:lnTo>
                      <a:pt x="223142" y="45330"/>
                    </a:lnTo>
                    <a:lnTo>
                      <a:pt x="212390" y="45196"/>
                    </a:lnTo>
                    <a:close/>
                  </a:path>
                  <a:path w="424815" h="257175" extrusionOk="0">
                    <a:moveTo>
                      <a:pt x="297556" y="0"/>
                    </a:moveTo>
                    <a:lnTo>
                      <a:pt x="269837" y="0"/>
                    </a:lnTo>
                    <a:lnTo>
                      <a:pt x="269235" y="14373"/>
                    </a:lnTo>
                    <a:lnTo>
                      <a:pt x="267686" y="26232"/>
                    </a:lnTo>
                    <a:lnTo>
                      <a:pt x="260677" y="48903"/>
                    </a:lnTo>
                    <a:lnTo>
                      <a:pt x="290407" y="48903"/>
                    </a:lnTo>
                    <a:lnTo>
                      <a:pt x="291428" y="46054"/>
                    </a:lnTo>
                    <a:lnTo>
                      <a:pt x="294543" y="33445"/>
                    </a:lnTo>
                    <a:lnTo>
                      <a:pt x="296731" y="18145"/>
                    </a:lnTo>
                    <a:lnTo>
                      <a:pt x="29755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</p:grpSp>
        <p:grpSp>
          <p:nvGrpSpPr>
            <p:cNvPr id="34" name="Group 49"/>
            <p:cNvGrpSpPr/>
            <p:nvPr userDrawn="1"/>
          </p:nvGrpSpPr>
          <p:grpSpPr bwMode="auto">
            <a:xfrm>
              <a:off x="3584394" y="3432698"/>
              <a:ext cx="486638" cy="487627"/>
              <a:chOff x="7192962" y="6340475"/>
              <a:chExt cx="781050" cy="782638"/>
            </a:xfrm>
          </p:grpSpPr>
          <p:sp>
            <p:nvSpPr>
              <p:cNvPr id="35" name="object 8"/>
              <p:cNvSpPr/>
              <p:nvPr/>
            </p:nvSpPr>
            <p:spPr bwMode="auto">
              <a:xfrm>
                <a:off x="7192962" y="6340475"/>
                <a:ext cx="781050" cy="782638"/>
              </a:xfrm>
              <a:custGeom>
                <a:avLst/>
                <a:gdLst>
                  <a:gd name="T0" fmla="*/ 390519 w 781684"/>
                  <a:gd name="T1" fmla="*/ 0 h 781684"/>
                  <a:gd name="T2" fmla="*/ 341533 w 781684"/>
                  <a:gd name="T3" fmla="*/ 3049 h 781684"/>
                  <a:gd name="T4" fmla="*/ 294362 w 781684"/>
                  <a:gd name="T5" fmla="*/ 11951 h 781684"/>
                  <a:gd name="T6" fmla="*/ 249374 w 781684"/>
                  <a:gd name="T7" fmla="*/ 26339 h 781684"/>
                  <a:gd name="T8" fmla="*/ 206933 w 781684"/>
                  <a:gd name="T9" fmla="*/ 45848 h 781684"/>
                  <a:gd name="T10" fmla="*/ 167406 w 781684"/>
                  <a:gd name="T11" fmla="*/ 70109 h 781684"/>
                  <a:gd name="T12" fmla="*/ 131159 w 781684"/>
                  <a:gd name="T13" fmla="*/ 98757 h 781684"/>
                  <a:gd name="T14" fmla="*/ 98557 w 781684"/>
                  <a:gd name="T15" fmla="*/ 131425 h 781684"/>
                  <a:gd name="T16" fmla="*/ 69967 w 781684"/>
                  <a:gd name="T17" fmla="*/ 167746 h 781684"/>
                  <a:gd name="T18" fmla="*/ 45755 w 781684"/>
                  <a:gd name="T19" fmla="*/ 207354 h 781684"/>
                  <a:gd name="T20" fmla="*/ 26286 w 781684"/>
                  <a:gd name="T21" fmla="*/ 249881 h 781684"/>
                  <a:gd name="T22" fmla="*/ 11926 w 781684"/>
                  <a:gd name="T23" fmla="*/ 294961 h 781684"/>
                  <a:gd name="T24" fmla="*/ 3043 w 781684"/>
                  <a:gd name="T25" fmla="*/ 342227 h 781684"/>
                  <a:gd name="T26" fmla="*/ 0 w 781684"/>
                  <a:gd name="T27" fmla="*/ 391313 h 781684"/>
                  <a:gd name="T28" fmla="*/ 3043 w 781684"/>
                  <a:gd name="T29" fmla="*/ 440399 h 781684"/>
                  <a:gd name="T30" fmla="*/ 11926 w 781684"/>
                  <a:gd name="T31" fmla="*/ 487665 h 781684"/>
                  <a:gd name="T32" fmla="*/ 26286 w 781684"/>
                  <a:gd name="T33" fmla="*/ 532745 h 781684"/>
                  <a:gd name="T34" fmla="*/ 45755 w 781684"/>
                  <a:gd name="T35" fmla="*/ 575272 h 781684"/>
                  <a:gd name="T36" fmla="*/ 69967 w 781684"/>
                  <a:gd name="T37" fmla="*/ 614880 h 781684"/>
                  <a:gd name="T38" fmla="*/ 98557 w 781684"/>
                  <a:gd name="T39" fmla="*/ 651201 h 781684"/>
                  <a:gd name="T40" fmla="*/ 131159 w 781684"/>
                  <a:gd name="T41" fmla="*/ 683869 h 781684"/>
                  <a:gd name="T42" fmla="*/ 167406 w 781684"/>
                  <a:gd name="T43" fmla="*/ 712517 h 781684"/>
                  <a:gd name="T44" fmla="*/ 206933 w 781684"/>
                  <a:gd name="T45" fmla="*/ 736778 h 781684"/>
                  <a:gd name="T46" fmla="*/ 249374 w 781684"/>
                  <a:gd name="T47" fmla="*/ 756287 h 781684"/>
                  <a:gd name="T48" fmla="*/ 294362 w 781684"/>
                  <a:gd name="T49" fmla="*/ 770675 h 781684"/>
                  <a:gd name="T50" fmla="*/ 341533 w 781684"/>
                  <a:gd name="T51" fmla="*/ 779577 h 781684"/>
                  <a:gd name="T52" fmla="*/ 390519 w 781684"/>
                  <a:gd name="T53" fmla="*/ 782626 h 781684"/>
                  <a:gd name="T54" fmla="*/ 439505 w 781684"/>
                  <a:gd name="T55" fmla="*/ 779577 h 781684"/>
                  <a:gd name="T56" fmla="*/ 486676 w 781684"/>
                  <a:gd name="T57" fmla="*/ 770675 h 781684"/>
                  <a:gd name="T58" fmla="*/ 531664 w 781684"/>
                  <a:gd name="T59" fmla="*/ 756287 h 781684"/>
                  <a:gd name="T60" fmla="*/ 574105 w 781684"/>
                  <a:gd name="T61" fmla="*/ 736778 h 781684"/>
                  <a:gd name="T62" fmla="*/ 613632 w 781684"/>
                  <a:gd name="T63" fmla="*/ 712517 h 781684"/>
                  <a:gd name="T64" fmla="*/ 649879 w 781684"/>
                  <a:gd name="T65" fmla="*/ 683869 h 781684"/>
                  <a:gd name="T66" fmla="*/ 682481 w 781684"/>
                  <a:gd name="T67" fmla="*/ 651201 h 781684"/>
                  <a:gd name="T68" fmla="*/ 711071 w 781684"/>
                  <a:gd name="T69" fmla="*/ 614880 h 781684"/>
                  <a:gd name="T70" fmla="*/ 735283 w 781684"/>
                  <a:gd name="T71" fmla="*/ 575272 h 781684"/>
                  <a:gd name="T72" fmla="*/ 754752 w 781684"/>
                  <a:gd name="T73" fmla="*/ 532745 h 781684"/>
                  <a:gd name="T74" fmla="*/ 769112 w 781684"/>
                  <a:gd name="T75" fmla="*/ 487665 h 781684"/>
                  <a:gd name="T76" fmla="*/ 777995 w 781684"/>
                  <a:gd name="T77" fmla="*/ 440399 h 781684"/>
                  <a:gd name="T78" fmla="*/ 781038 w 781684"/>
                  <a:gd name="T79" fmla="*/ 391313 h 781684"/>
                  <a:gd name="T80" fmla="*/ 777995 w 781684"/>
                  <a:gd name="T81" fmla="*/ 342227 h 781684"/>
                  <a:gd name="T82" fmla="*/ 769112 w 781684"/>
                  <a:gd name="T83" fmla="*/ 294961 h 781684"/>
                  <a:gd name="T84" fmla="*/ 754752 w 781684"/>
                  <a:gd name="T85" fmla="*/ 249881 h 781684"/>
                  <a:gd name="T86" fmla="*/ 735283 w 781684"/>
                  <a:gd name="T87" fmla="*/ 207354 h 781684"/>
                  <a:gd name="T88" fmla="*/ 711071 w 781684"/>
                  <a:gd name="T89" fmla="*/ 167746 h 781684"/>
                  <a:gd name="T90" fmla="*/ 682481 w 781684"/>
                  <a:gd name="T91" fmla="*/ 131425 h 781684"/>
                  <a:gd name="T92" fmla="*/ 649879 w 781684"/>
                  <a:gd name="T93" fmla="*/ 98757 h 781684"/>
                  <a:gd name="T94" fmla="*/ 613632 w 781684"/>
                  <a:gd name="T95" fmla="*/ 70109 h 781684"/>
                  <a:gd name="T96" fmla="*/ 574105 w 781684"/>
                  <a:gd name="T97" fmla="*/ 45848 h 781684"/>
                  <a:gd name="T98" fmla="*/ 531664 w 781684"/>
                  <a:gd name="T99" fmla="*/ 26339 h 781684"/>
                  <a:gd name="T100" fmla="*/ 486676 w 781684"/>
                  <a:gd name="T101" fmla="*/ 11951 h 781684"/>
                  <a:gd name="T102" fmla="*/ 439505 w 781684"/>
                  <a:gd name="T103" fmla="*/ 3049 h 781684"/>
                  <a:gd name="T104" fmla="*/ 390519 w 781684"/>
                  <a:gd name="T105" fmla="*/ 0 h 7816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81684" h="781684" extrusionOk="0">
                    <a:moveTo>
                      <a:pt x="390836" y="0"/>
                    </a:moveTo>
                    <a:lnTo>
                      <a:pt x="341810" y="3045"/>
                    </a:lnTo>
                    <a:lnTo>
                      <a:pt x="294601" y="11936"/>
                    </a:lnTo>
                    <a:lnTo>
                      <a:pt x="249576" y="26307"/>
                    </a:lnTo>
                    <a:lnTo>
                      <a:pt x="207101" y="45792"/>
                    </a:lnTo>
                    <a:lnTo>
                      <a:pt x="167542" y="70024"/>
                    </a:lnTo>
                    <a:lnTo>
                      <a:pt x="131265" y="98637"/>
                    </a:lnTo>
                    <a:lnTo>
                      <a:pt x="98637" y="131265"/>
                    </a:lnTo>
                    <a:lnTo>
                      <a:pt x="70024" y="167542"/>
                    </a:lnTo>
                    <a:lnTo>
                      <a:pt x="45792" y="207101"/>
                    </a:lnTo>
                    <a:lnTo>
                      <a:pt x="26307" y="249576"/>
                    </a:lnTo>
                    <a:lnTo>
                      <a:pt x="11936" y="294601"/>
                    </a:lnTo>
                    <a:lnTo>
                      <a:pt x="3045" y="341810"/>
                    </a:lnTo>
                    <a:lnTo>
                      <a:pt x="0" y="390836"/>
                    </a:lnTo>
                    <a:lnTo>
                      <a:pt x="3045" y="439862"/>
                    </a:lnTo>
                    <a:lnTo>
                      <a:pt x="11936" y="487071"/>
                    </a:lnTo>
                    <a:lnTo>
                      <a:pt x="26307" y="532096"/>
                    </a:lnTo>
                    <a:lnTo>
                      <a:pt x="45792" y="574571"/>
                    </a:lnTo>
                    <a:lnTo>
                      <a:pt x="70024" y="614130"/>
                    </a:lnTo>
                    <a:lnTo>
                      <a:pt x="98637" y="650407"/>
                    </a:lnTo>
                    <a:lnTo>
                      <a:pt x="131265" y="683035"/>
                    </a:lnTo>
                    <a:lnTo>
                      <a:pt x="167542" y="711648"/>
                    </a:lnTo>
                    <a:lnTo>
                      <a:pt x="207101" y="735880"/>
                    </a:lnTo>
                    <a:lnTo>
                      <a:pt x="249576" y="755365"/>
                    </a:lnTo>
                    <a:lnTo>
                      <a:pt x="294601" y="769736"/>
                    </a:lnTo>
                    <a:lnTo>
                      <a:pt x="341810" y="778627"/>
                    </a:lnTo>
                    <a:lnTo>
                      <a:pt x="390836" y="781672"/>
                    </a:lnTo>
                    <a:lnTo>
                      <a:pt x="439862" y="778627"/>
                    </a:lnTo>
                    <a:lnTo>
                      <a:pt x="487071" y="769736"/>
                    </a:lnTo>
                    <a:lnTo>
                      <a:pt x="532096" y="755365"/>
                    </a:lnTo>
                    <a:lnTo>
                      <a:pt x="574571" y="735880"/>
                    </a:lnTo>
                    <a:lnTo>
                      <a:pt x="614130" y="711648"/>
                    </a:lnTo>
                    <a:lnTo>
                      <a:pt x="650407" y="683035"/>
                    </a:lnTo>
                    <a:lnTo>
                      <a:pt x="683035" y="650407"/>
                    </a:lnTo>
                    <a:lnTo>
                      <a:pt x="711648" y="614130"/>
                    </a:lnTo>
                    <a:lnTo>
                      <a:pt x="735880" y="574571"/>
                    </a:lnTo>
                    <a:lnTo>
                      <a:pt x="755365" y="532096"/>
                    </a:lnTo>
                    <a:lnTo>
                      <a:pt x="769736" y="487071"/>
                    </a:lnTo>
                    <a:lnTo>
                      <a:pt x="778627" y="439862"/>
                    </a:lnTo>
                    <a:lnTo>
                      <a:pt x="781672" y="390836"/>
                    </a:lnTo>
                    <a:lnTo>
                      <a:pt x="778627" y="341810"/>
                    </a:lnTo>
                    <a:lnTo>
                      <a:pt x="769736" y="294601"/>
                    </a:lnTo>
                    <a:lnTo>
                      <a:pt x="755365" y="249576"/>
                    </a:lnTo>
                    <a:lnTo>
                      <a:pt x="735880" y="207101"/>
                    </a:lnTo>
                    <a:lnTo>
                      <a:pt x="711648" y="167542"/>
                    </a:lnTo>
                    <a:lnTo>
                      <a:pt x="683035" y="131265"/>
                    </a:lnTo>
                    <a:lnTo>
                      <a:pt x="650407" y="98637"/>
                    </a:lnTo>
                    <a:lnTo>
                      <a:pt x="614130" y="70024"/>
                    </a:lnTo>
                    <a:lnTo>
                      <a:pt x="574571" y="45792"/>
                    </a:lnTo>
                    <a:lnTo>
                      <a:pt x="532096" y="26307"/>
                    </a:lnTo>
                    <a:lnTo>
                      <a:pt x="487071" y="11936"/>
                    </a:lnTo>
                    <a:lnTo>
                      <a:pt x="439862" y="3045"/>
                    </a:lnTo>
                    <a:lnTo>
                      <a:pt x="390836" y="0"/>
                    </a:lnTo>
                    <a:close/>
                  </a:path>
                </a:pathLst>
              </a:custGeom>
              <a:solidFill>
                <a:srgbClr val="BC5CA3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36" name="object 27"/>
              <p:cNvSpPr/>
              <p:nvPr/>
            </p:nvSpPr>
            <p:spPr bwMode="auto">
              <a:xfrm>
                <a:off x="7305675" y="6548438"/>
                <a:ext cx="523875" cy="360362"/>
              </a:xfrm>
              <a:custGeom>
                <a:avLst/>
                <a:gdLst>
                  <a:gd name="T0" fmla="*/ 175495 w 522604"/>
                  <a:gd name="T1" fmla="*/ 0 h 360045"/>
                  <a:gd name="T2" fmla="*/ 168214 w 522604"/>
                  <a:gd name="T3" fmla="*/ 52769 h 360045"/>
                  <a:gd name="T4" fmla="*/ 60779 w 522604"/>
                  <a:gd name="T5" fmla="*/ 60506 h 360045"/>
                  <a:gd name="T6" fmla="*/ 7431 w 522604"/>
                  <a:gd name="T7" fmla="*/ 119636 h 360045"/>
                  <a:gd name="T8" fmla="*/ 0 w 522604"/>
                  <a:gd name="T9" fmla="*/ 310554 h 360045"/>
                  <a:gd name="T10" fmla="*/ 52322 w 522604"/>
                  <a:gd name="T11" fmla="*/ 317824 h 360045"/>
                  <a:gd name="T12" fmla="*/ 71209 w 522604"/>
                  <a:gd name="T13" fmla="*/ 348062 h 360045"/>
                  <a:gd name="T14" fmla="*/ 105362 w 522604"/>
                  <a:gd name="T15" fmla="*/ 360117 h 360045"/>
                  <a:gd name="T16" fmla="*/ 139494 w 522604"/>
                  <a:gd name="T17" fmla="*/ 348006 h 360045"/>
                  <a:gd name="T18" fmla="*/ 154152 w 522604"/>
                  <a:gd name="T19" fmla="*/ 327934 h 360045"/>
                  <a:gd name="T20" fmla="*/ 96870 w 522604"/>
                  <a:gd name="T21" fmla="*/ 326207 h 360045"/>
                  <a:gd name="T22" fmla="*/ 85168 w 522604"/>
                  <a:gd name="T23" fmla="*/ 314517 h 360045"/>
                  <a:gd name="T24" fmla="*/ 85088 w 522604"/>
                  <a:gd name="T25" fmla="*/ 297430 h 360045"/>
                  <a:gd name="T26" fmla="*/ 96801 w 522604"/>
                  <a:gd name="T27" fmla="*/ 285734 h 360045"/>
                  <a:gd name="T28" fmla="*/ 32383 w 522604"/>
                  <a:gd name="T29" fmla="*/ 285641 h 360045"/>
                  <a:gd name="T30" fmla="*/ 50369 w 522604"/>
                  <a:gd name="T31" fmla="*/ 106967 h 360045"/>
                  <a:gd name="T32" fmla="*/ 200446 w 522604"/>
                  <a:gd name="T33" fmla="*/ 85102 h 360045"/>
                  <a:gd name="T34" fmla="*/ 523738 w 522604"/>
                  <a:gd name="T35" fmla="*/ 32332 h 360045"/>
                  <a:gd name="T36" fmla="*/ 516458 w 522604"/>
                  <a:gd name="T37" fmla="*/ 0 h 360045"/>
                  <a:gd name="T38" fmla="*/ 105362 w 522604"/>
                  <a:gd name="T39" fmla="*/ 284006 h 360045"/>
                  <a:gd name="T40" fmla="*/ 120892 w 522604"/>
                  <a:gd name="T41" fmla="*/ 290445 h 360045"/>
                  <a:gd name="T42" fmla="*/ 127316 w 522604"/>
                  <a:gd name="T43" fmla="*/ 305976 h 360045"/>
                  <a:gd name="T44" fmla="*/ 120892 w 522604"/>
                  <a:gd name="T45" fmla="*/ 321497 h 360045"/>
                  <a:gd name="T46" fmla="*/ 105362 w 522604"/>
                  <a:gd name="T47" fmla="*/ 327934 h 360045"/>
                  <a:gd name="T48" fmla="*/ 158351 w 522604"/>
                  <a:gd name="T49" fmla="*/ 317824 h 360045"/>
                  <a:gd name="T50" fmla="*/ 269991 w 522604"/>
                  <a:gd name="T51" fmla="*/ 313218 h 360045"/>
                  <a:gd name="T52" fmla="*/ 268097 w 522604"/>
                  <a:gd name="T53" fmla="*/ 300143 h 360045"/>
                  <a:gd name="T54" fmla="*/ 155669 w 522604"/>
                  <a:gd name="T55" fmla="*/ 285641 h 360045"/>
                  <a:gd name="T56" fmla="*/ 105362 w 522604"/>
                  <a:gd name="T57" fmla="*/ 251673 h 360045"/>
                  <a:gd name="T58" fmla="*/ 74729 w 522604"/>
                  <a:gd name="T59" fmla="*/ 261234 h 360045"/>
                  <a:gd name="T60" fmla="*/ 55055 w 522604"/>
                  <a:gd name="T61" fmla="*/ 285641 h 360045"/>
                  <a:gd name="T62" fmla="*/ 105362 w 522604"/>
                  <a:gd name="T63" fmla="*/ 284006 h 360045"/>
                  <a:gd name="T64" fmla="*/ 147574 w 522604"/>
                  <a:gd name="T65" fmla="*/ 271919 h 360045"/>
                  <a:gd name="T66" fmla="*/ 121632 w 522604"/>
                  <a:gd name="T67" fmla="*/ 254176 h 360045"/>
                  <a:gd name="T68" fmla="*/ 200446 w 522604"/>
                  <a:gd name="T69" fmla="*/ 85102 h 360045"/>
                  <a:gd name="T70" fmla="*/ 168076 w 522604"/>
                  <a:gd name="T71" fmla="*/ 285641 h 360045"/>
                  <a:gd name="T72" fmla="*/ 200446 w 522604"/>
                  <a:gd name="T73" fmla="*/ 85102 h 360045"/>
                  <a:gd name="T74" fmla="*/ 491241 w 522604"/>
                  <a:gd name="T75" fmla="*/ 32332 h 360045"/>
                  <a:gd name="T76" fmla="*/ 523738 w 522604"/>
                  <a:gd name="T77" fmla="*/ 139343 h 36004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522604" h="360045" extrusionOk="0">
                    <a:moveTo>
                      <a:pt x="515205" y="0"/>
                    </a:moveTo>
                    <a:lnTo>
                      <a:pt x="175069" y="0"/>
                    </a:lnTo>
                    <a:lnTo>
                      <a:pt x="167806" y="7262"/>
                    </a:lnTo>
                    <a:lnTo>
                      <a:pt x="167806" y="52723"/>
                    </a:lnTo>
                    <a:lnTo>
                      <a:pt x="100118" y="52723"/>
                    </a:lnTo>
                    <a:lnTo>
                      <a:pt x="60632" y="60453"/>
                    </a:lnTo>
                    <a:lnTo>
                      <a:pt x="28949" y="82602"/>
                    </a:lnTo>
                    <a:lnTo>
                      <a:pt x="7413" y="119531"/>
                    </a:lnTo>
                    <a:lnTo>
                      <a:pt x="0" y="167253"/>
                    </a:lnTo>
                    <a:lnTo>
                      <a:pt x="0" y="310281"/>
                    </a:lnTo>
                    <a:lnTo>
                      <a:pt x="7262" y="317544"/>
                    </a:lnTo>
                    <a:lnTo>
                      <a:pt x="52195" y="317544"/>
                    </a:lnTo>
                    <a:lnTo>
                      <a:pt x="59169" y="334366"/>
                    </a:lnTo>
                    <a:lnTo>
                      <a:pt x="71036" y="347756"/>
                    </a:lnTo>
                    <a:lnTo>
                      <a:pt x="86711" y="356604"/>
                    </a:lnTo>
                    <a:lnTo>
                      <a:pt x="105106" y="359800"/>
                    </a:lnTo>
                    <a:lnTo>
                      <a:pt x="123485" y="356583"/>
                    </a:lnTo>
                    <a:lnTo>
                      <a:pt x="139156" y="347700"/>
                    </a:lnTo>
                    <a:lnTo>
                      <a:pt x="151017" y="334303"/>
                    </a:lnTo>
                    <a:lnTo>
                      <a:pt x="153778" y="327646"/>
                    </a:lnTo>
                    <a:lnTo>
                      <a:pt x="105106" y="327646"/>
                    </a:lnTo>
                    <a:lnTo>
                      <a:pt x="96635" y="325920"/>
                    </a:lnTo>
                    <a:lnTo>
                      <a:pt x="89687" y="321214"/>
                    </a:lnTo>
                    <a:lnTo>
                      <a:pt x="84961" y="314240"/>
                    </a:lnTo>
                    <a:lnTo>
                      <a:pt x="83155" y="305707"/>
                    </a:lnTo>
                    <a:lnTo>
                      <a:pt x="84882" y="297168"/>
                    </a:lnTo>
                    <a:lnTo>
                      <a:pt x="89588" y="290190"/>
                    </a:lnTo>
                    <a:lnTo>
                      <a:pt x="96566" y="285483"/>
                    </a:lnTo>
                    <a:lnTo>
                      <a:pt x="97027" y="285390"/>
                    </a:lnTo>
                    <a:lnTo>
                      <a:pt x="32304" y="285390"/>
                    </a:lnTo>
                    <a:lnTo>
                      <a:pt x="32319" y="167253"/>
                    </a:lnTo>
                    <a:lnTo>
                      <a:pt x="50247" y="106873"/>
                    </a:lnTo>
                    <a:lnTo>
                      <a:pt x="99967" y="85027"/>
                    </a:lnTo>
                    <a:lnTo>
                      <a:pt x="199960" y="85027"/>
                    </a:lnTo>
                    <a:lnTo>
                      <a:pt x="199960" y="32304"/>
                    </a:lnTo>
                    <a:lnTo>
                      <a:pt x="522467" y="32304"/>
                    </a:lnTo>
                    <a:lnTo>
                      <a:pt x="522467" y="7262"/>
                    </a:lnTo>
                    <a:lnTo>
                      <a:pt x="515205" y="0"/>
                    </a:lnTo>
                    <a:close/>
                  </a:path>
                  <a:path w="522604" h="360045" extrusionOk="0">
                    <a:moveTo>
                      <a:pt x="154329" y="283756"/>
                    </a:moveTo>
                    <a:lnTo>
                      <a:pt x="105106" y="283756"/>
                    </a:lnTo>
                    <a:lnTo>
                      <a:pt x="113638" y="285483"/>
                    </a:lnTo>
                    <a:lnTo>
                      <a:pt x="120599" y="290190"/>
                    </a:lnTo>
                    <a:lnTo>
                      <a:pt x="125288" y="297168"/>
                    </a:lnTo>
                    <a:lnTo>
                      <a:pt x="127007" y="305707"/>
                    </a:lnTo>
                    <a:lnTo>
                      <a:pt x="125288" y="314240"/>
                    </a:lnTo>
                    <a:lnTo>
                      <a:pt x="120599" y="321214"/>
                    </a:lnTo>
                    <a:lnTo>
                      <a:pt x="113638" y="325920"/>
                    </a:lnTo>
                    <a:lnTo>
                      <a:pt x="105106" y="327646"/>
                    </a:lnTo>
                    <a:lnTo>
                      <a:pt x="153778" y="327646"/>
                    </a:lnTo>
                    <a:lnTo>
                      <a:pt x="157967" y="317544"/>
                    </a:lnTo>
                    <a:lnTo>
                      <a:pt x="278215" y="317544"/>
                    </a:lnTo>
                    <a:lnTo>
                      <a:pt x="269336" y="312942"/>
                    </a:lnTo>
                    <a:lnTo>
                      <a:pt x="265892" y="308059"/>
                    </a:lnTo>
                    <a:lnTo>
                      <a:pt x="267447" y="299879"/>
                    </a:lnTo>
                    <a:lnTo>
                      <a:pt x="273566" y="285390"/>
                    </a:lnTo>
                    <a:lnTo>
                      <a:pt x="155291" y="285390"/>
                    </a:lnTo>
                    <a:lnTo>
                      <a:pt x="154329" y="283756"/>
                    </a:lnTo>
                    <a:close/>
                  </a:path>
                  <a:path w="522604" h="360045" extrusionOk="0">
                    <a:moveTo>
                      <a:pt x="105106" y="251452"/>
                    </a:moveTo>
                    <a:lnTo>
                      <a:pt x="88854" y="253973"/>
                    </a:lnTo>
                    <a:lnTo>
                      <a:pt x="74548" y="261004"/>
                    </a:lnTo>
                    <a:lnTo>
                      <a:pt x="62975" y="271743"/>
                    </a:lnTo>
                    <a:lnTo>
                      <a:pt x="54921" y="285390"/>
                    </a:lnTo>
                    <a:lnTo>
                      <a:pt x="97027" y="285390"/>
                    </a:lnTo>
                    <a:lnTo>
                      <a:pt x="105106" y="283756"/>
                    </a:lnTo>
                    <a:lnTo>
                      <a:pt x="154329" y="283756"/>
                    </a:lnTo>
                    <a:lnTo>
                      <a:pt x="147216" y="271680"/>
                    </a:lnTo>
                    <a:lnTo>
                      <a:pt x="135636" y="260948"/>
                    </a:lnTo>
                    <a:lnTo>
                      <a:pt x="121337" y="253952"/>
                    </a:lnTo>
                    <a:lnTo>
                      <a:pt x="105106" y="251452"/>
                    </a:lnTo>
                    <a:close/>
                  </a:path>
                  <a:path w="522604" h="360045" extrusionOk="0">
                    <a:moveTo>
                      <a:pt x="199960" y="85027"/>
                    </a:moveTo>
                    <a:lnTo>
                      <a:pt x="167668" y="85027"/>
                    </a:lnTo>
                    <a:lnTo>
                      <a:pt x="167668" y="285390"/>
                    </a:lnTo>
                    <a:lnTo>
                      <a:pt x="199960" y="285390"/>
                    </a:lnTo>
                    <a:lnTo>
                      <a:pt x="199960" y="85027"/>
                    </a:lnTo>
                    <a:close/>
                  </a:path>
                  <a:path w="522604" h="360045" extrusionOk="0">
                    <a:moveTo>
                      <a:pt x="522467" y="32304"/>
                    </a:moveTo>
                    <a:lnTo>
                      <a:pt x="490049" y="32304"/>
                    </a:lnTo>
                    <a:lnTo>
                      <a:pt x="490049" y="135162"/>
                    </a:lnTo>
                    <a:lnTo>
                      <a:pt x="522467" y="139220"/>
                    </a:lnTo>
                    <a:lnTo>
                      <a:pt x="522467" y="323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37" name="object 28"/>
              <p:cNvSpPr/>
              <p:nvPr/>
            </p:nvSpPr>
            <p:spPr bwMode="auto">
              <a:xfrm>
                <a:off x="7535863" y="6618288"/>
                <a:ext cx="325437" cy="311150"/>
              </a:xfrm>
              <a:custGeom>
                <a:avLst/>
                <a:gdLst>
                  <a:gd name="T0" fmla="*/ 0 w 324484"/>
                  <a:gd name="T1" fmla="*/ 16727 h 311784"/>
                  <a:gd name="T2" fmla="*/ 4473 w 324484"/>
                  <a:gd name="T3" fmla="*/ 29079 h 311784"/>
                  <a:gd name="T4" fmla="*/ 50924 w 324484"/>
                  <a:gd name="T5" fmla="*/ 45330 h 311784"/>
                  <a:gd name="T6" fmla="*/ 55574 w 324484"/>
                  <a:gd name="T7" fmla="*/ 229749 h 311784"/>
                  <a:gd name="T8" fmla="*/ 56180 w 324484"/>
                  <a:gd name="T9" fmla="*/ 239592 h 311784"/>
                  <a:gd name="T10" fmla="*/ 63085 w 324484"/>
                  <a:gd name="T11" fmla="*/ 247667 h 311784"/>
                  <a:gd name="T12" fmla="*/ 285875 w 324484"/>
                  <a:gd name="T13" fmla="*/ 249673 h 311784"/>
                  <a:gd name="T14" fmla="*/ 296486 w 324484"/>
                  <a:gd name="T15" fmla="*/ 241674 h 311784"/>
                  <a:gd name="T16" fmla="*/ 298149 w 324484"/>
                  <a:gd name="T17" fmla="*/ 228206 h 311784"/>
                  <a:gd name="T18" fmla="*/ 289807 w 324484"/>
                  <a:gd name="T19" fmla="*/ 217823 h 311784"/>
                  <a:gd name="T20" fmla="*/ 92435 w 324484"/>
                  <a:gd name="T21" fmla="*/ 216218 h 311784"/>
                  <a:gd name="T22" fmla="*/ 298628 w 324484"/>
                  <a:gd name="T23" fmla="*/ 194148 h 311784"/>
                  <a:gd name="T24" fmla="*/ 308710 w 324484"/>
                  <a:gd name="T25" fmla="*/ 187616 h 311784"/>
                  <a:gd name="T26" fmla="*/ 311041 w 324484"/>
                  <a:gd name="T27" fmla="*/ 180255 h 311784"/>
                  <a:gd name="T28" fmla="*/ 325345 w 324484"/>
                  <a:gd name="T29" fmla="*/ 97670 h 311784"/>
                  <a:gd name="T30" fmla="*/ 321412 w 324484"/>
                  <a:gd name="T31" fmla="*/ 89833 h 311784"/>
                  <a:gd name="T32" fmla="*/ 314973 w 324484"/>
                  <a:gd name="T33" fmla="*/ 83788 h 311784"/>
                  <a:gd name="T34" fmla="*/ 85983 w 324484"/>
                  <a:gd name="T35" fmla="*/ 58146 h 311784"/>
                  <a:gd name="T36" fmla="*/ 22305 w 324484"/>
                  <a:gd name="T37" fmla="*/ 1191 h 311784"/>
                  <a:gd name="T38" fmla="*/ 104948 w 324484"/>
                  <a:gd name="T39" fmla="*/ 258940 h 311784"/>
                  <a:gd name="T40" fmla="*/ 84559 w 324484"/>
                  <a:gd name="T41" fmla="*/ 261435 h 311784"/>
                  <a:gd name="T42" fmla="*/ 72032 w 324484"/>
                  <a:gd name="T43" fmla="*/ 277449 h 311784"/>
                  <a:gd name="T44" fmla="*/ 74540 w 324484"/>
                  <a:gd name="T45" fmla="*/ 297800 h 311784"/>
                  <a:gd name="T46" fmla="*/ 90645 w 324484"/>
                  <a:gd name="T47" fmla="*/ 310565 h 311784"/>
                  <a:gd name="T48" fmla="*/ 111035 w 324484"/>
                  <a:gd name="T49" fmla="*/ 308007 h 311784"/>
                  <a:gd name="T50" fmla="*/ 123557 w 324484"/>
                  <a:gd name="T51" fmla="*/ 291694 h 311784"/>
                  <a:gd name="T52" fmla="*/ 121053 w 324484"/>
                  <a:gd name="T53" fmla="*/ 271392 h 311784"/>
                  <a:gd name="T54" fmla="*/ 104948 w 324484"/>
                  <a:gd name="T55" fmla="*/ 258940 h 311784"/>
                  <a:gd name="T56" fmla="*/ 243419 w 324484"/>
                  <a:gd name="T57" fmla="*/ 258940 h 311784"/>
                  <a:gd name="T58" fmla="*/ 227314 w 324484"/>
                  <a:gd name="T59" fmla="*/ 271392 h 311784"/>
                  <a:gd name="T60" fmla="*/ 224806 w 324484"/>
                  <a:gd name="T61" fmla="*/ 291694 h 311784"/>
                  <a:gd name="T62" fmla="*/ 237332 w 324484"/>
                  <a:gd name="T63" fmla="*/ 308007 h 311784"/>
                  <a:gd name="T64" fmla="*/ 257723 w 324484"/>
                  <a:gd name="T65" fmla="*/ 310565 h 311784"/>
                  <a:gd name="T66" fmla="*/ 273828 w 324484"/>
                  <a:gd name="T67" fmla="*/ 297800 h 311784"/>
                  <a:gd name="T68" fmla="*/ 276335 w 324484"/>
                  <a:gd name="T69" fmla="*/ 277449 h 311784"/>
                  <a:gd name="T70" fmla="*/ 263810 w 324484"/>
                  <a:gd name="T71" fmla="*/ 261435 h 31178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24484" h="311784" extrusionOk="0">
                    <a:moveTo>
                      <a:pt x="17955" y="0"/>
                    </a:moveTo>
                    <a:lnTo>
                      <a:pt x="0" y="16761"/>
                    </a:lnTo>
                    <a:lnTo>
                      <a:pt x="414" y="21046"/>
                    </a:lnTo>
                    <a:lnTo>
                      <a:pt x="4460" y="29138"/>
                    </a:lnTo>
                    <a:lnTo>
                      <a:pt x="7727" y="31864"/>
                    </a:lnTo>
                    <a:lnTo>
                      <a:pt x="50775" y="45422"/>
                    </a:lnTo>
                    <a:lnTo>
                      <a:pt x="64333" y="181690"/>
                    </a:lnTo>
                    <a:lnTo>
                      <a:pt x="55411" y="230217"/>
                    </a:lnTo>
                    <a:lnTo>
                      <a:pt x="54708" y="235444"/>
                    </a:lnTo>
                    <a:lnTo>
                      <a:pt x="56015" y="240080"/>
                    </a:lnTo>
                    <a:lnTo>
                      <a:pt x="59344" y="244126"/>
                    </a:lnTo>
                    <a:lnTo>
                      <a:pt x="62900" y="248172"/>
                    </a:lnTo>
                    <a:lnTo>
                      <a:pt x="67185" y="250182"/>
                    </a:lnTo>
                    <a:lnTo>
                      <a:pt x="285038" y="250182"/>
                    </a:lnTo>
                    <a:lnTo>
                      <a:pt x="288958" y="248587"/>
                    </a:lnTo>
                    <a:lnTo>
                      <a:pt x="295618" y="242166"/>
                    </a:lnTo>
                    <a:lnTo>
                      <a:pt x="297276" y="238183"/>
                    </a:lnTo>
                    <a:lnTo>
                      <a:pt x="297276" y="228671"/>
                    </a:lnTo>
                    <a:lnTo>
                      <a:pt x="295618" y="224675"/>
                    </a:lnTo>
                    <a:lnTo>
                      <a:pt x="288958" y="218267"/>
                    </a:lnTo>
                    <a:lnTo>
                      <a:pt x="285038" y="216659"/>
                    </a:lnTo>
                    <a:lnTo>
                      <a:pt x="92164" y="216659"/>
                    </a:lnTo>
                    <a:lnTo>
                      <a:pt x="96085" y="194544"/>
                    </a:lnTo>
                    <a:lnTo>
                      <a:pt x="297754" y="194544"/>
                    </a:lnTo>
                    <a:lnTo>
                      <a:pt x="301385" y="193225"/>
                    </a:lnTo>
                    <a:lnTo>
                      <a:pt x="307806" y="187998"/>
                    </a:lnTo>
                    <a:lnTo>
                      <a:pt x="309653" y="184668"/>
                    </a:lnTo>
                    <a:lnTo>
                      <a:pt x="310130" y="180622"/>
                    </a:lnTo>
                    <a:lnTo>
                      <a:pt x="323676" y="102857"/>
                    </a:lnTo>
                    <a:lnTo>
                      <a:pt x="324392" y="97869"/>
                    </a:lnTo>
                    <a:lnTo>
                      <a:pt x="323324" y="93584"/>
                    </a:lnTo>
                    <a:lnTo>
                      <a:pt x="320471" y="90016"/>
                    </a:lnTo>
                    <a:lnTo>
                      <a:pt x="317858" y="86208"/>
                    </a:lnTo>
                    <a:lnTo>
                      <a:pt x="314051" y="83959"/>
                    </a:lnTo>
                    <a:lnTo>
                      <a:pt x="309050" y="83230"/>
                    </a:lnTo>
                    <a:lnTo>
                      <a:pt x="85731" y="58264"/>
                    </a:lnTo>
                    <a:lnTo>
                      <a:pt x="82879" y="31148"/>
                    </a:lnTo>
                    <a:lnTo>
                      <a:pt x="22240" y="1193"/>
                    </a:lnTo>
                    <a:lnTo>
                      <a:pt x="17955" y="0"/>
                    </a:lnTo>
                    <a:close/>
                  </a:path>
                  <a:path w="324484" h="311784" extrusionOk="0">
                    <a:moveTo>
                      <a:pt x="104641" y="259468"/>
                    </a:moveTo>
                    <a:lnTo>
                      <a:pt x="90380" y="259468"/>
                    </a:lnTo>
                    <a:lnTo>
                      <a:pt x="84311" y="261968"/>
                    </a:lnTo>
                    <a:lnTo>
                      <a:pt x="74322" y="271945"/>
                    </a:lnTo>
                    <a:lnTo>
                      <a:pt x="71821" y="278014"/>
                    </a:lnTo>
                    <a:lnTo>
                      <a:pt x="71821" y="292288"/>
                    </a:lnTo>
                    <a:lnTo>
                      <a:pt x="74322" y="298407"/>
                    </a:lnTo>
                    <a:lnTo>
                      <a:pt x="84311" y="308635"/>
                    </a:lnTo>
                    <a:lnTo>
                      <a:pt x="90380" y="311198"/>
                    </a:lnTo>
                    <a:lnTo>
                      <a:pt x="104641" y="311198"/>
                    </a:lnTo>
                    <a:lnTo>
                      <a:pt x="110710" y="308635"/>
                    </a:lnTo>
                    <a:lnTo>
                      <a:pt x="120699" y="298407"/>
                    </a:lnTo>
                    <a:lnTo>
                      <a:pt x="123195" y="292288"/>
                    </a:lnTo>
                    <a:lnTo>
                      <a:pt x="123200" y="278014"/>
                    </a:lnTo>
                    <a:lnTo>
                      <a:pt x="120699" y="271945"/>
                    </a:lnTo>
                    <a:lnTo>
                      <a:pt x="110710" y="261968"/>
                    </a:lnTo>
                    <a:lnTo>
                      <a:pt x="104641" y="259468"/>
                    </a:lnTo>
                    <a:close/>
                  </a:path>
                  <a:path w="324484" h="311784" extrusionOk="0">
                    <a:moveTo>
                      <a:pt x="256968" y="259468"/>
                    </a:moveTo>
                    <a:lnTo>
                      <a:pt x="242706" y="259468"/>
                    </a:lnTo>
                    <a:lnTo>
                      <a:pt x="236637" y="261968"/>
                    </a:lnTo>
                    <a:lnTo>
                      <a:pt x="226648" y="271945"/>
                    </a:lnTo>
                    <a:lnTo>
                      <a:pt x="224148" y="278014"/>
                    </a:lnTo>
                    <a:lnTo>
                      <a:pt x="224148" y="292288"/>
                    </a:lnTo>
                    <a:lnTo>
                      <a:pt x="226648" y="298407"/>
                    </a:lnTo>
                    <a:lnTo>
                      <a:pt x="236637" y="308635"/>
                    </a:lnTo>
                    <a:lnTo>
                      <a:pt x="242706" y="311198"/>
                    </a:lnTo>
                    <a:lnTo>
                      <a:pt x="256968" y="311198"/>
                    </a:lnTo>
                    <a:lnTo>
                      <a:pt x="263037" y="308635"/>
                    </a:lnTo>
                    <a:lnTo>
                      <a:pt x="273026" y="298407"/>
                    </a:lnTo>
                    <a:lnTo>
                      <a:pt x="275521" y="292288"/>
                    </a:lnTo>
                    <a:lnTo>
                      <a:pt x="275526" y="278014"/>
                    </a:lnTo>
                    <a:lnTo>
                      <a:pt x="273026" y="271945"/>
                    </a:lnTo>
                    <a:lnTo>
                      <a:pt x="263037" y="261968"/>
                    </a:lnTo>
                    <a:lnTo>
                      <a:pt x="256968" y="25946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</p:grpSp>
      </p:grpSp>
      <p:cxnSp>
        <p:nvCxnSpPr>
          <p:cNvPr id="38" name="Google Shape;15;p3"/>
          <p:cNvCxnSpPr>
            <a:cxnSpLocks/>
          </p:cNvCxnSpPr>
          <p:nvPr userDrawn="1"/>
        </p:nvCxnSpPr>
        <p:spPr bwMode="auto">
          <a:xfrm>
            <a:off x="1381250" y="4820615"/>
            <a:ext cx="6031604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1381125" y="1295400"/>
            <a:ext cx="2859088" cy="30956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sp>
        <p:nvSpPr>
          <p:cNvPr id="40" name="Text Placeholder 2"/>
          <p:cNvSpPr>
            <a:spLocks noGrp="1"/>
          </p:cNvSpPr>
          <p:nvPr>
            <p:ph type="body" sz="quarter" idx="15"/>
          </p:nvPr>
        </p:nvSpPr>
        <p:spPr bwMode="auto">
          <a:xfrm>
            <a:off x="4563203" y="1287897"/>
            <a:ext cx="2859088" cy="30956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pic>
        <p:nvPicPr>
          <p:cNvPr id="41" name="Graphic 81"/>
          <p:cNvPicPr>
            <a:picLocks noChangeAspect="1"/>
          </p:cNvPicPr>
          <p:nvPr userDrawn="1"/>
        </p:nvPicPr>
        <p:blipFill>
          <a:blip r:embed="rId10"/>
          <a:stretch/>
        </p:blipFill>
        <p:spPr bwMode="auto">
          <a:xfrm>
            <a:off x="725042" y="516428"/>
            <a:ext cx="612000" cy="612000"/>
          </a:xfrm>
          <a:prstGeom prst="rect">
            <a:avLst/>
          </a:prstGeom>
        </p:spPr>
      </p:pic>
      <p:pic>
        <p:nvPicPr>
          <p:cNvPr id="42" name="Graphic 82"/>
          <p:cNvPicPr>
            <a:picLocks noChangeAspect="1"/>
          </p:cNvPicPr>
          <p:nvPr userDrawn="1"/>
        </p:nvPicPr>
        <p:blipFill>
          <a:blip r:embed="rId11"/>
          <a:stretch/>
        </p:blipFill>
        <p:spPr bwMode="auto">
          <a:xfrm>
            <a:off x="341938" y="4709185"/>
            <a:ext cx="932973" cy="216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+ 3 columns" preserve="1" userDrawn="1">
  <p:cSld name="Demeter Title + 3 column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4" name="Google Shape;15;p3"/>
          <p:cNvCxnSpPr>
            <a:cxnSpLocks/>
          </p:cNvCxnSpPr>
          <p:nvPr userDrawn="1"/>
        </p:nvCxnSpPr>
        <p:spPr bwMode="auto">
          <a:xfrm>
            <a:off x="-6025" y="830429"/>
            <a:ext cx="9150025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Google Shape;29;p5"/>
          <p:cNvSpPr>
            <a:spLocks noGrp="1"/>
          </p:cNvSpPr>
          <p:nvPr>
            <p:ph type="title"/>
          </p:nvPr>
        </p:nvSpPr>
        <p:spPr bwMode="auto">
          <a:xfrm>
            <a:off x="1381250" y="604628"/>
            <a:ext cx="3878400" cy="43560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800" b="1">
                <a:latin typeface="Calibri"/>
                <a:ea typeface="Calibri"/>
                <a:cs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6" name="Oval 21"/>
          <p:cNvSpPr/>
          <p:nvPr userDrawn="1"/>
        </p:nvSpPr>
        <p:spPr bwMode="auto">
          <a:xfrm>
            <a:off x="754718" y="545029"/>
            <a:ext cx="554798" cy="55479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00">
                <a:solidFill>
                  <a:schemeClr val="tx1"/>
                </a:solidFill>
              </a:rPr>
              <a:t>Place Pilot icon</a:t>
            </a:r>
            <a:endParaRPr lang="en-IE" sz="600">
              <a:solidFill>
                <a:schemeClr val="tx1"/>
              </a:solidFill>
            </a:endParaRPr>
          </a:p>
        </p:txBody>
      </p:sp>
      <p:grpSp>
        <p:nvGrpSpPr>
          <p:cNvPr id="7" name="Group 36"/>
          <p:cNvGrpSpPr/>
          <p:nvPr userDrawn="1"/>
        </p:nvGrpSpPr>
        <p:grpSpPr bwMode="auto">
          <a:xfrm>
            <a:off x="7537141" y="4690989"/>
            <a:ext cx="1372953" cy="229553"/>
            <a:chOff x="1154546" y="3432698"/>
            <a:chExt cx="2916485" cy="487627"/>
          </a:xfrm>
        </p:grpSpPr>
        <p:grpSp>
          <p:nvGrpSpPr>
            <p:cNvPr id="8" name="Group 37"/>
            <p:cNvGrpSpPr/>
            <p:nvPr userDrawn="1"/>
          </p:nvGrpSpPr>
          <p:grpSpPr bwMode="auto">
            <a:xfrm>
              <a:off x="1154546" y="3432698"/>
              <a:ext cx="486638" cy="487627"/>
              <a:chOff x="3309937" y="6340475"/>
              <a:chExt cx="781050" cy="782638"/>
            </a:xfrm>
          </p:grpSpPr>
          <p:sp>
            <p:nvSpPr>
              <p:cNvPr id="9" name="object 4"/>
              <p:cNvSpPr/>
              <p:nvPr/>
            </p:nvSpPr>
            <p:spPr bwMode="auto">
              <a:xfrm>
                <a:off x="3309937" y="6340475"/>
                <a:ext cx="781050" cy="782638"/>
              </a:xfrm>
              <a:custGeom>
                <a:avLst/>
                <a:gdLst>
                  <a:gd name="T0" fmla="*/ 390519 w 781685"/>
                  <a:gd name="T1" fmla="*/ 0 h 781684"/>
                  <a:gd name="T2" fmla="*/ 341532 w 781685"/>
                  <a:gd name="T3" fmla="*/ 3049 h 781684"/>
                  <a:gd name="T4" fmla="*/ 294362 w 781685"/>
                  <a:gd name="T5" fmla="*/ 11951 h 781684"/>
                  <a:gd name="T6" fmla="*/ 249373 w 781685"/>
                  <a:gd name="T7" fmla="*/ 26339 h 781684"/>
                  <a:gd name="T8" fmla="*/ 206933 w 781685"/>
                  <a:gd name="T9" fmla="*/ 45848 h 781684"/>
                  <a:gd name="T10" fmla="*/ 167406 w 781685"/>
                  <a:gd name="T11" fmla="*/ 70109 h 781684"/>
                  <a:gd name="T12" fmla="*/ 131158 w 781685"/>
                  <a:gd name="T13" fmla="*/ 98757 h 781684"/>
                  <a:gd name="T14" fmla="*/ 98557 w 781685"/>
                  <a:gd name="T15" fmla="*/ 131425 h 781684"/>
                  <a:gd name="T16" fmla="*/ 69967 w 781685"/>
                  <a:gd name="T17" fmla="*/ 167746 h 781684"/>
                  <a:gd name="T18" fmla="*/ 45755 w 781685"/>
                  <a:gd name="T19" fmla="*/ 207354 h 781684"/>
                  <a:gd name="T20" fmla="*/ 26286 w 781685"/>
                  <a:gd name="T21" fmla="*/ 249881 h 781684"/>
                  <a:gd name="T22" fmla="*/ 11926 w 781685"/>
                  <a:gd name="T23" fmla="*/ 294961 h 781684"/>
                  <a:gd name="T24" fmla="*/ 3043 w 781685"/>
                  <a:gd name="T25" fmla="*/ 342227 h 781684"/>
                  <a:gd name="T26" fmla="*/ 0 w 781685"/>
                  <a:gd name="T27" fmla="*/ 391313 h 781684"/>
                  <a:gd name="T28" fmla="*/ 3043 w 781685"/>
                  <a:gd name="T29" fmla="*/ 440399 h 781684"/>
                  <a:gd name="T30" fmla="*/ 11926 w 781685"/>
                  <a:gd name="T31" fmla="*/ 487665 h 781684"/>
                  <a:gd name="T32" fmla="*/ 26286 w 781685"/>
                  <a:gd name="T33" fmla="*/ 532745 h 781684"/>
                  <a:gd name="T34" fmla="*/ 45755 w 781685"/>
                  <a:gd name="T35" fmla="*/ 575272 h 781684"/>
                  <a:gd name="T36" fmla="*/ 69967 w 781685"/>
                  <a:gd name="T37" fmla="*/ 614880 h 781684"/>
                  <a:gd name="T38" fmla="*/ 98557 w 781685"/>
                  <a:gd name="T39" fmla="*/ 651201 h 781684"/>
                  <a:gd name="T40" fmla="*/ 131158 w 781685"/>
                  <a:gd name="T41" fmla="*/ 683869 h 781684"/>
                  <a:gd name="T42" fmla="*/ 167406 w 781685"/>
                  <a:gd name="T43" fmla="*/ 712517 h 781684"/>
                  <a:gd name="T44" fmla="*/ 206933 w 781685"/>
                  <a:gd name="T45" fmla="*/ 736778 h 781684"/>
                  <a:gd name="T46" fmla="*/ 249373 w 781685"/>
                  <a:gd name="T47" fmla="*/ 756287 h 781684"/>
                  <a:gd name="T48" fmla="*/ 294362 w 781685"/>
                  <a:gd name="T49" fmla="*/ 770675 h 781684"/>
                  <a:gd name="T50" fmla="*/ 341532 w 781685"/>
                  <a:gd name="T51" fmla="*/ 779577 h 781684"/>
                  <a:gd name="T52" fmla="*/ 390519 w 781685"/>
                  <a:gd name="T53" fmla="*/ 782626 h 781684"/>
                  <a:gd name="T54" fmla="*/ 439505 w 781685"/>
                  <a:gd name="T55" fmla="*/ 779577 h 781684"/>
                  <a:gd name="T56" fmla="*/ 486675 w 781685"/>
                  <a:gd name="T57" fmla="*/ 770675 h 781684"/>
                  <a:gd name="T58" fmla="*/ 531664 w 781685"/>
                  <a:gd name="T59" fmla="*/ 756287 h 781684"/>
                  <a:gd name="T60" fmla="*/ 574104 w 781685"/>
                  <a:gd name="T61" fmla="*/ 736778 h 781684"/>
                  <a:gd name="T62" fmla="*/ 613631 w 781685"/>
                  <a:gd name="T63" fmla="*/ 712517 h 781684"/>
                  <a:gd name="T64" fmla="*/ 649879 w 781685"/>
                  <a:gd name="T65" fmla="*/ 683869 h 781684"/>
                  <a:gd name="T66" fmla="*/ 682480 w 781685"/>
                  <a:gd name="T67" fmla="*/ 651201 h 781684"/>
                  <a:gd name="T68" fmla="*/ 711070 w 781685"/>
                  <a:gd name="T69" fmla="*/ 614880 h 781684"/>
                  <a:gd name="T70" fmla="*/ 735282 w 781685"/>
                  <a:gd name="T71" fmla="*/ 575272 h 781684"/>
                  <a:gd name="T72" fmla="*/ 754751 w 781685"/>
                  <a:gd name="T73" fmla="*/ 532745 h 781684"/>
                  <a:gd name="T74" fmla="*/ 769111 w 781685"/>
                  <a:gd name="T75" fmla="*/ 487665 h 781684"/>
                  <a:gd name="T76" fmla="*/ 777994 w 781685"/>
                  <a:gd name="T77" fmla="*/ 440399 h 781684"/>
                  <a:gd name="T78" fmla="*/ 781037 w 781685"/>
                  <a:gd name="T79" fmla="*/ 391313 h 781684"/>
                  <a:gd name="T80" fmla="*/ 777994 w 781685"/>
                  <a:gd name="T81" fmla="*/ 342227 h 781684"/>
                  <a:gd name="T82" fmla="*/ 769111 w 781685"/>
                  <a:gd name="T83" fmla="*/ 294961 h 781684"/>
                  <a:gd name="T84" fmla="*/ 754751 w 781685"/>
                  <a:gd name="T85" fmla="*/ 249881 h 781684"/>
                  <a:gd name="T86" fmla="*/ 735282 w 781685"/>
                  <a:gd name="T87" fmla="*/ 207354 h 781684"/>
                  <a:gd name="T88" fmla="*/ 711070 w 781685"/>
                  <a:gd name="T89" fmla="*/ 167746 h 781684"/>
                  <a:gd name="T90" fmla="*/ 682480 w 781685"/>
                  <a:gd name="T91" fmla="*/ 131425 h 781684"/>
                  <a:gd name="T92" fmla="*/ 649879 w 781685"/>
                  <a:gd name="T93" fmla="*/ 98757 h 781684"/>
                  <a:gd name="T94" fmla="*/ 613631 w 781685"/>
                  <a:gd name="T95" fmla="*/ 70109 h 781684"/>
                  <a:gd name="T96" fmla="*/ 574104 w 781685"/>
                  <a:gd name="T97" fmla="*/ 45848 h 781684"/>
                  <a:gd name="T98" fmla="*/ 531664 w 781685"/>
                  <a:gd name="T99" fmla="*/ 26339 h 781684"/>
                  <a:gd name="T100" fmla="*/ 486675 w 781685"/>
                  <a:gd name="T101" fmla="*/ 11951 h 781684"/>
                  <a:gd name="T102" fmla="*/ 439505 w 781685"/>
                  <a:gd name="T103" fmla="*/ 3049 h 781684"/>
                  <a:gd name="T104" fmla="*/ 390519 w 781685"/>
                  <a:gd name="T105" fmla="*/ 0 h 7816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81685" h="781684" extrusionOk="0">
                    <a:moveTo>
                      <a:pt x="390836" y="0"/>
                    </a:moveTo>
                    <a:lnTo>
                      <a:pt x="341810" y="3045"/>
                    </a:lnTo>
                    <a:lnTo>
                      <a:pt x="294601" y="11936"/>
                    </a:lnTo>
                    <a:lnTo>
                      <a:pt x="249576" y="26307"/>
                    </a:lnTo>
                    <a:lnTo>
                      <a:pt x="207101" y="45792"/>
                    </a:lnTo>
                    <a:lnTo>
                      <a:pt x="167542" y="70024"/>
                    </a:lnTo>
                    <a:lnTo>
                      <a:pt x="131265" y="98637"/>
                    </a:lnTo>
                    <a:lnTo>
                      <a:pt x="98637" y="131265"/>
                    </a:lnTo>
                    <a:lnTo>
                      <a:pt x="70024" y="167542"/>
                    </a:lnTo>
                    <a:lnTo>
                      <a:pt x="45792" y="207101"/>
                    </a:lnTo>
                    <a:lnTo>
                      <a:pt x="26307" y="249576"/>
                    </a:lnTo>
                    <a:lnTo>
                      <a:pt x="11936" y="294601"/>
                    </a:lnTo>
                    <a:lnTo>
                      <a:pt x="3045" y="341810"/>
                    </a:lnTo>
                    <a:lnTo>
                      <a:pt x="0" y="390836"/>
                    </a:lnTo>
                    <a:lnTo>
                      <a:pt x="3045" y="439862"/>
                    </a:lnTo>
                    <a:lnTo>
                      <a:pt x="11936" y="487071"/>
                    </a:lnTo>
                    <a:lnTo>
                      <a:pt x="26307" y="532096"/>
                    </a:lnTo>
                    <a:lnTo>
                      <a:pt x="45792" y="574571"/>
                    </a:lnTo>
                    <a:lnTo>
                      <a:pt x="70024" y="614130"/>
                    </a:lnTo>
                    <a:lnTo>
                      <a:pt x="98637" y="650407"/>
                    </a:lnTo>
                    <a:lnTo>
                      <a:pt x="131265" y="683035"/>
                    </a:lnTo>
                    <a:lnTo>
                      <a:pt x="167542" y="711648"/>
                    </a:lnTo>
                    <a:lnTo>
                      <a:pt x="207101" y="735880"/>
                    </a:lnTo>
                    <a:lnTo>
                      <a:pt x="249576" y="755365"/>
                    </a:lnTo>
                    <a:lnTo>
                      <a:pt x="294601" y="769736"/>
                    </a:lnTo>
                    <a:lnTo>
                      <a:pt x="341810" y="778627"/>
                    </a:lnTo>
                    <a:lnTo>
                      <a:pt x="390836" y="781672"/>
                    </a:lnTo>
                    <a:lnTo>
                      <a:pt x="439862" y="778627"/>
                    </a:lnTo>
                    <a:lnTo>
                      <a:pt x="487071" y="769736"/>
                    </a:lnTo>
                    <a:lnTo>
                      <a:pt x="532096" y="755365"/>
                    </a:lnTo>
                    <a:lnTo>
                      <a:pt x="574571" y="735880"/>
                    </a:lnTo>
                    <a:lnTo>
                      <a:pt x="614130" y="711648"/>
                    </a:lnTo>
                    <a:lnTo>
                      <a:pt x="650407" y="683035"/>
                    </a:lnTo>
                    <a:lnTo>
                      <a:pt x="683035" y="650407"/>
                    </a:lnTo>
                    <a:lnTo>
                      <a:pt x="711648" y="614130"/>
                    </a:lnTo>
                    <a:lnTo>
                      <a:pt x="735880" y="574571"/>
                    </a:lnTo>
                    <a:lnTo>
                      <a:pt x="755365" y="532096"/>
                    </a:lnTo>
                    <a:lnTo>
                      <a:pt x="769736" y="487071"/>
                    </a:lnTo>
                    <a:lnTo>
                      <a:pt x="778627" y="439862"/>
                    </a:lnTo>
                    <a:lnTo>
                      <a:pt x="781672" y="390836"/>
                    </a:lnTo>
                    <a:lnTo>
                      <a:pt x="778627" y="341810"/>
                    </a:lnTo>
                    <a:lnTo>
                      <a:pt x="769736" y="294601"/>
                    </a:lnTo>
                    <a:lnTo>
                      <a:pt x="755365" y="249576"/>
                    </a:lnTo>
                    <a:lnTo>
                      <a:pt x="735880" y="207101"/>
                    </a:lnTo>
                    <a:lnTo>
                      <a:pt x="711648" y="167542"/>
                    </a:lnTo>
                    <a:lnTo>
                      <a:pt x="683035" y="131265"/>
                    </a:lnTo>
                    <a:lnTo>
                      <a:pt x="650407" y="98637"/>
                    </a:lnTo>
                    <a:lnTo>
                      <a:pt x="614130" y="70024"/>
                    </a:lnTo>
                    <a:lnTo>
                      <a:pt x="574571" y="45792"/>
                    </a:lnTo>
                    <a:lnTo>
                      <a:pt x="532096" y="26307"/>
                    </a:lnTo>
                    <a:lnTo>
                      <a:pt x="487071" y="11936"/>
                    </a:lnTo>
                    <a:lnTo>
                      <a:pt x="439862" y="3045"/>
                    </a:lnTo>
                    <a:lnTo>
                      <a:pt x="390836" y="0"/>
                    </a:lnTo>
                    <a:close/>
                  </a:path>
                </a:pathLst>
              </a:custGeom>
              <a:solidFill>
                <a:srgbClr val="E1B027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10" name="object 9"/>
              <p:cNvSpPr/>
              <p:nvPr/>
            </p:nvSpPr>
            <p:spPr bwMode="auto">
              <a:xfrm>
                <a:off x="3573463" y="6499225"/>
                <a:ext cx="355600" cy="506413"/>
              </a:xfrm>
              <a:custGeom>
                <a:avLst/>
                <a:gdLst>
                  <a:gd name="T0" fmla="*/ 0 w 354329"/>
                  <a:gd name="T1" fmla="*/ 389961 h 506729"/>
                  <a:gd name="T2" fmla="*/ 17814 w 354329"/>
                  <a:gd name="T3" fmla="*/ 418452 h 506729"/>
                  <a:gd name="T4" fmla="*/ 100486 w 354329"/>
                  <a:gd name="T5" fmla="*/ 492206 h 506729"/>
                  <a:gd name="T6" fmla="*/ 209026 w 354329"/>
                  <a:gd name="T7" fmla="*/ 502102 h 506729"/>
                  <a:gd name="T8" fmla="*/ 274289 w 354329"/>
                  <a:gd name="T9" fmla="*/ 474520 h 506729"/>
                  <a:gd name="T10" fmla="*/ 172254 w 354329"/>
                  <a:gd name="T11" fmla="*/ 470089 h 506729"/>
                  <a:gd name="T12" fmla="*/ 89926 w 354329"/>
                  <a:gd name="T13" fmla="*/ 445147 h 506729"/>
                  <a:gd name="T14" fmla="*/ 47808 w 354329"/>
                  <a:gd name="T15" fmla="*/ 399918 h 506729"/>
                  <a:gd name="T16" fmla="*/ 215018 w 354329"/>
                  <a:gd name="T17" fmla="*/ 49371 h 506729"/>
                  <a:gd name="T18" fmla="*/ 176409 w 354329"/>
                  <a:gd name="T19" fmla="*/ 55278 h 506729"/>
                  <a:gd name="T20" fmla="*/ 184974 w 354329"/>
                  <a:gd name="T21" fmla="*/ 68127 h 506729"/>
                  <a:gd name="T22" fmla="*/ 217096 w 354329"/>
                  <a:gd name="T23" fmla="*/ 115968 h 506729"/>
                  <a:gd name="T24" fmla="*/ 273813 w 354329"/>
                  <a:gd name="T25" fmla="*/ 206455 h 506729"/>
                  <a:gd name="T26" fmla="*/ 313270 w 354329"/>
                  <a:gd name="T27" fmla="*/ 290531 h 506729"/>
                  <a:gd name="T28" fmla="*/ 316293 w 354329"/>
                  <a:gd name="T29" fmla="*/ 353231 h 506729"/>
                  <a:gd name="T30" fmla="*/ 254571 w 354329"/>
                  <a:gd name="T31" fmla="*/ 445439 h 506729"/>
                  <a:gd name="T32" fmla="*/ 172254 w 354329"/>
                  <a:gd name="T33" fmla="*/ 470089 h 506729"/>
                  <a:gd name="T34" fmla="*/ 323742 w 354329"/>
                  <a:gd name="T35" fmla="*/ 425268 h 506729"/>
                  <a:gd name="T36" fmla="*/ 355215 w 354329"/>
                  <a:gd name="T37" fmla="*/ 323671 h 506729"/>
                  <a:gd name="T38" fmla="*/ 332069 w 354329"/>
                  <a:gd name="T39" fmla="*/ 241325 h 506729"/>
                  <a:gd name="T40" fmla="*/ 278702 w 354329"/>
                  <a:gd name="T41" fmla="*/ 145232 h 506729"/>
                  <a:gd name="T42" fmla="*/ 215018 w 354329"/>
                  <a:gd name="T43" fmla="*/ 49371 h 506729"/>
                  <a:gd name="T44" fmla="*/ 168466 w 354329"/>
                  <a:gd name="T45" fmla="*/ 216 h 506729"/>
                  <a:gd name="T46" fmla="*/ 157083 w 354329"/>
                  <a:gd name="T47" fmla="*/ 8133 h 506729"/>
                  <a:gd name="T48" fmla="*/ 132075 w 354329"/>
                  <a:gd name="T49" fmla="*/ 46378 h 506729"/>
                  <a:gd name="T50" fmla="*/ 104778 w 354329"/>
                  <a:gd name="T51" fmla="*/ 86892 h 506729"/>
                  <a:gd name="T52" fmla="*/ 159536 w 354329"/>
                  <a:gd name="T53" fmla="*/ 68127 h 506729"/>
                  <a:gd name="T54" fmla="*/ 168106 w 354329"/>
                  <a:gd name="T55" fmla="*/ 55278 h 506729"/>
                  <a:gd name="T56" fmla="*/ 215018 w 354329"/>
                  <a:gd name="T57" fmla="*/ 49371 h 506729"/>
                  <a:gd name="T58" fmla="*/ 187437 w 354329"/>
                  <a:gd name="T59" fmla="*/ 8133 h 506729"/>
                  <a:gd name="T60" fmla="*/ 184007 w 354329"/>
                  <a:gd name="T61" fmla="*/ 4002 h 506729"/>
                  <a:gd name="T62" fmla="*/ 175333 w 354329"/>
                  <a:gd name="T63" fmla="*/ 0 h 50672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54329" h="506729" extrusionOk="0">
                    <a:moveTo>
                      <a:pt x="42381" y="389123"/>
                    </a:moveTo>
                    <a:lnTo>
                      <a:pt x="0" y="390204"/>
                    </a:lnTo>
                    <a:lnTo>
                      <a:pt x="7234" y="401873"/>
                    </a:lnTo>
                    <a:lnTo>
                      <a:pt x="17750" y="418713"/>
                    </a:lnTo>
                    <a:lnTo>
                      <a:pt x="42997" y="453193"/>
                    </a:lnTo>
                    <a:lnTo>
                      <a:pt x="100127" y="492513"/>
                    </a:lnTo>
                    <a:lnTo>
                      <a:pt x="171638" y="506154"/>
                    </a:lnTo>
                    <a:lnTo>
                      <a:pt x="208279" y="502415"/>
                    </a:lnTo>
                    <a:lnTo>
                      <a:pt x="242408" y="491711"/>
                    </a:lnTo>
                    <a:lnTo>
                      <a:pt x="273309" y="474816"/>
                    </a:lnTo>
                    <a:lnTo>
                      <a:pt x="278666" y="470382"/>
                    </a:lnTo>
                    <a:lnTo>
                      <a:pt x="171638" y="470382"/>
                    </a:lnTo>
                    <a:lnTo>
                      <a:pt x="142064" y="467394"/>
                    </a:lnTo>
                    <a:lnTo>
                      <a:pt x="89605" y="445425"/>
                    </a:lnTo>
                    <a:lnTo>
                      <a:pt x="59567" y="418713"/>
                    </a:lnTo>
                    <a:lnTo>
                      <a:pt x="47637" y="400168"/>
                    </a:lnTo>
                    <a:lnTo>
                      <a:pt x="42381" y="389123"/>
                    </a:lnTo>
                    <a:close/>
                  </a:path>
                  <a:path w="354329" h="506729" extrusionOk="0">
                    <a:moveTo>
                      <a:pt x="214249" y="49402"/>
                    </a:moveTo>
                    <a:lnTo>
                      <a:pt x="171638" y="49402"/>
                    </a:lnTo>
                    <a:lnTo>
                      <a:pt x="175778" y="55312"/>
                    </a:lnTo>
                    <a:lnTo>
                      <a:pt x="179983" y="61612"/>
                    </a:lnTo>
                    <a:lnTo>
                      <a:pt x="184313" y="68170"/>
                    </a:lnTo>
                    <a:lnTo>
                      <a:pt x="188827" y="74859"/>
                    </a:lnTo>
                    <a:lnTo>
                      <a:pt x="216320" y="116040"/>
                    </a:lnTo>
                    <a:lnTo>
                      <a:pt x="245284" y="160815"/>
                    </a:lnTo>
                    <a:lnTo>
                      <a:pt x="272834" y="206584"/>
                    </a:lnTo>
                    <a:lnTo>
                      <a:pt x="296084" y="250750"/>
                    </a:lnTo>
                    <a:lnTo>
                      <a:pt x="312150" y="290712"/>
                    </a:lnTo>
                    <a:lnTo>
                      <a:pt x="318147" y="323873"/>
                    </a:lnTo>
                    <a:lnTo>
                      <a:pt x="315162" y="353451"/>
                    </a:lnTo>
                    <a:lnTo>
                      <a:pt x="293201" y="405897"/>
                    </a:lnTo>
                    <a:lnTo>
                      <a:pt x="253661" y="445717"/>
                    </a:lnTo>
                    <a:lnTo>
                      <a:pt x="201211" y="467491"/>
                    </a:lnTo>
                    <a:lnTo>
                      <a:pt x="171638" y="470382"/>
                    </a:lnTo>
                    <a:lnTo>
                      <a:pt x="278666" y="470382"/>
                    </a:lnTo>
                    <a:lnTo>
                      <a:pt x="322585" y="425533"/>
                    </a:lnTo>
                    <a:lnTo>
                      <a:pt x="350201" y="360510"/>
                    </a:lnTo>
                    <a:lnTo>
                      <a:pt x="353945" y="323873"/>
                    </a:lnTo>
                    <a:lnTo>
                      <a:pt x="347679" y="285655"/>
                    </a:lnTo>
                    <a:lnTo>
                      <a:pt x="330882" y="241476"/>
                    </a:lnTo>
                    <a:lnTo>
                      <a:pt x="306557" y="193858"/>
                    </a:lnTo>
                    <a:lnTo>
                      <a:pt x="277706" y="145323"/>
                    </a:lnTo>
                    <a:lnTo>
                      <a:pt x="247329" y="98396"/>
                    </a:lnTo>
                    <a:lnTo>
                      <a:pt x="214249" y="49402"/>
                    </a:lnTo>
                    <a:close/>
                  </a:path>
                  <a:path w="354329" h="506729" extrusionOk="0">
                    <a:moveTo>
                      <a:pt x="174706" y="0"/>
                    </a:moveTo>
                    <a:lnTo>
                      <a:pt x="167864" y="216"/>
                    </a:lnTo>
                    <a:lnTo>
                      <a:pt x="161542" y="3014"/>
                    </a:lnTo>
                    <a:lnTo>
                      <a:pt x="156522" y="8138"/>
                    </a:lnTo>
                    <a:lnTo>
                      <a:pt x="146410" y="23885"/>
                    </a:lnTo>
                    <a:lnTo>
                      <a:pt x="131603" y="46407"/>
                    </a:lnTo>
                    <a:lnTo>
                      <a:pt x="116225" y="69496"/>
                    </a:lnTo>
                    <a:lnTo>
                      <a:pt x="104403" y="86946"/>
                    </a:lnTo>
                    <a:lnTo>
                      <a:pt x="148481" y="83667"/>
                    </a:lnTo>
                    <a:lnTo>
                      <a:pt x="158966" y="68170"/>
                    </a:lnTo>
                    <a:lnTo>
                      <a:pt x="163301" y="61612"/>
                    </a:lnTo>
                    <a:lnTo>
                      <a:pt x="167505" y="55312"/>
                    </a:lnTo>
                    <a:lnTo>
                      <a:pt x="171638" y="49402"/>
                    </a:lnTo>
                    <a:lnTo>
                      <a:pt x="214249" y="49402"/>
                    </a:lnTo>
                    <a:lnTo>
                      <a:pt x="209896" y="42954"/>
                    </a:lnTo>
                    <a:lnTo>
                      <a:pt x="186767" y="8138"/>
                    </a:lnTo>
                    <a:lnTo>
                      <a:pt x="185410" y="6065"/>
                    </a:lnTo>
                    <a:lnTo>
                      <a:pt x="183349" y="4004"/>
                    </a:lnTo>
                    <a:lnTo>
                      <a:pt x="181288" y="2622"/>
                    </a:lnTo>
                    <a:lnTo>
                      <a:pt x="17470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11" name="object 10"/>
              <p:cNvSpPr>
                <a:spLocks noChangeArrowheads="1"/>
              </p:cNvSpPr>
              <p:nvPr/>
            </p:nvSpPr>
            <p:spPr bwMode="auto">
              <a:xfrm>
                <a:off x="3779838" y="6810375"/>
                <a:ext cx="88900" cy="122238"/>
              </a:xfrm>
              <a:prstGeom prst="rect">
                <a:avLst/>
              </a:prstGeom>
              <a:blipFill>
                <a:blip r:embed="rId2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object 11"/>
              <p:cNvSpPr>
                <a:spLocks noChangeArrowheads="1"/>
              </p:cNvSpPr>
              <p:nvPr/>
            </p:nvSpPr>
            <p:spPr bwMode="auto">
              <a:xfrm>
                <a:off x="3471863" y="6457950"/>
                <a:ext cx="268287" cy="496888"/>
              </a:xfrm>
              <a:prstGeom prst="rect">
                <a:avLst/>
              </a:prstGeom>
              <a:blipFill>
                <a:blip r:embed="rId3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3" name="Group 38"/>
            <p:cNvGrpSpPr/>
            <p:nvPr userDrawn="1"/>
          </p:nvGrpSpPr>
          <p:grpSpPr bwMode="auto">
            <a:xfrm>
              <a:off x="1761514" y="3432698"/>
              <a:ext cx="487627" cy="487627"/>
              <a:chOff x="4279900" y="6340475"/>
              <a:chExt cx="782638" cy="782638"/>
            </a:xfrm>
          </p:grpSpPr>
          <p:sp>
            <p:nvSpPr>
              <p:cNvPr id="14" name="object 5"/>
              <p:cNvSpPr/>
              <p:nvPr/>
            </p:nvSpPr>
            <p:spPr bwMode="auto">
              <a:xfrm>
                <a:off x="4279900" y="6340475"/>
                <a:ext cx="782638" cy="782638"/>
              </a:xfrm>
              <a:custGeom>
                <a:avLst/>
                <a:gdLst>
                  <a:gd name="T0" fmla="*/ 391312 w 781685"/>
                  <a:gd name="T1" fmla="*/ 0 h 781684"/>
                  <a:gd name="T2" fmla="*/ 342227 w 781685"/>
                  <a:gd name="T3" fmla="*/ 3049 h 781684"/>
                  <a:gd name="T4" fmla="*/ 294960 w 781685"/>
                  <a:gd name="T5" fmla="*/ 11951 h 781684"/>
                  <a:gd name="T6" fmla="*/ 249880 w 781685"/>
                  <a:gd name="T7" fmla="*/ 26339 h 781684"/>
                  <a:gd name="T8" fmla="*/ 207353 w 781685"/>
                  <a:gd name="T9" fmla="*/ 45848 h 781684"/>
                  <a:gd name="T10" fmla="*/ 167746 w 781685"/>
                  <a:gd name="T11" fmla="*/ 70109 h 781684"/>
                  <a:gd name="T12" fmla="*/ 131425 w 781685"/>
                  <a:gd name="T13" fmla="*/ 98757 h 781684"/>
                  <a:gd name="T14" fmla="*/ 98757 w 781685"/>
                  <a:gd name="T15" fmla="*/ 131425 h 781684"/>
                  <a:gd name="T16" fmla="*/ 70109 w 781685"/>
                  <a:gd name="T17" fmla="*/ 167746 h 781684"/>
                  <a:gd name="T18" fmla="*/ 45848 w 781685"/>
                  <a:gd name="T19" fmla="*/ 207354 h 781684"/>
                  <a:gd name="T20" fmla="*/ 26339 w 781685"/>
                  <a:gd name="T21" fmla="*/ 249881 h 781684"/>
                  <a:gd name="T22" fmla="*/ 11951 w 781685"/>
                  <a:gd name="T23" fmla="*/ 294961 h 781684"/>
                  <a:gd name="T24" fmla="*/ 3049 w 781685"/>
                  <a:gd name="T25" fmla="*/ 342227 h 781684"/>
                  <a:gd name="T26" fmla="*/ 0 w 781685"/>
                  <a:gd name="T27" fmla="*/ 391313 h 781684"/>
                  <a:gd name="T28" fmla="*/ 3049 w 781685"/>
                  <a:gd name="T29" fmla="*/ 440399 h 781684"/>
                  <a:gd name="T30" fmla="*/ 11951 w 781685"/>
                  <a:gd name="T31" fmla="*/ 487665 h 781684"/>
                  <a:gd name="T32" fmla="*/ 26339 w 781685"/>
                  <a:gd name="T33" fmla="*/ 532745 h 781684"/>
                  <a:gd name="T34" fmla="*/ 45848 w 781685"/>
                  <a:gd name="T35" fmla="*/ 575272 h 781684"/>
                  <a:gd name="T36" fmla="*/ 70109 w 781685"/>
                  <a:gd name="T37" fmla="*/ 614880 h 781684"/>
                  <a:gd name="T38" fmla="*/ 98757 w 781685"/>
                  <a:gd name="T39" fmla="*/ 651201 h 781684"/>
                  <a:gd name="T40" fmla="*/ 131425 w 781685"/>
                  <a:gd name="T41" fmla="*/ 683869 h 781684"/>
                  <a:gd name="T42" fmla="*/ 167746 w 781685"/>
                  <a:gd name="T43" fmla="*/ 712517 h 781684"/>
                  <a:gd name="T44" fmla="*/ 207353 w 781685"/>
                  <a:gd name="T45" fmla="*/ 736778 h 781684"/>
                  <a:gd name="T46" fmla="*/ 249880 w 781685"/>
                  <a:gd name="T47" fmla="*/ 756287 h 781684"/>
                  <a:gd name="T48" fmla="*/ 294960 w 781685"/>
                  <a:gd name="T49" fmla="*/ 770675 h 781684"/>
                  <a:gd name="T50" fmla="*/ 342227 w 781685"/>
                  <a:gd name="T51" fmla="*/ 779577 h 781684"/>
                  <a:gd name="T52" fmla="*/ 391312 w 781685"/>
                  <a:gd name="T53" fmla="*/ 782626 h 781684"/>
                  <a:gd name="T54" fmla="*/ 440398 w 781685"/>
                  <a:gd name="T55" fmla="*/ 779577 h 781684"/>
                  <a:gd name="T56" fmla="*/ 487665 w 781685"/>
                  <a:gd name="T57" fmla="*/ 770675 h 781684"/>
                  <a:gd name="T58" fmla="*/ 532745 w 781685"/>
                  <a:gd name="T59" fmla="*/ 756287 h 781684"/>
                  <a:gd name="T60" fmla="*/ 575271 w 781685"/>
                  <a:gd name="T61" fmla="*/ 736778 h 781684"/>
                  <a:gd name="T62" fmla="*/ 614879 w 781685"/>
                  <a:gd name="T63" fmla="*/ 712517 h 781684"/>
                  <a:gd name="T64" fmla="*/ 651200 w 781685"/>
                  <a:gd name="T65" fmla="*/ 683869 h 781684"/>
                  <a:gd name="T66" fmla="*/ 683868 w 781685"/>
                  <a:gd name="T67" fmla="*/ 651201 h 781684"/>
                  <a:gd name="T68" fmla="*/ 712516 w 781685"/>
                  <a:gd name="T69" fmla="*/ 614880 h 781684"/>
                  <a:gd name="T70" fmla="*/ 736777 w 781685"/>
                  <a:gd name="T71" fmla="*/ 575272 h 781684"/>
                  <a:gd name="T72" fmla="*/ 756286 w 781685"/>
                  <a:gd name="T73" fmla="*/ 532745 h 781684"/>
                  <a:gd name="T74" fmla="*/ 770674 w 781685"/>
                  <a:gd name="T75" fmla="*/ 487665 h 781684"/>
                  <a:gd name="T76" fmla="*/ 779576 w 781685"/>
                  <a:gd name="T77" fmla="*/ 440399 h 781684"/>
                  <a:gd name="T78" fmla="*/ 782625 w 781685"/>
                  <a:gd name="T79" fmla="*/ 391313 h 781684"/>
                  <a:gd name="T80" fmla="*/ 779576 w 781685"/>
                  <a:gd name="T81" fmla="*/ 342227 h 781684"/>
                  <a:gd name="T82" fmla="*/ 770674 w 781685"/>
                  <a:gd name="T83" fmla="*/ 294961 h 781684"/>
                  <a:gd name="T84" fmla="*/ 756286 w 781685"/>
                  <a:gd name="T85" fmla="*/ 249881 h 781684"/>
                  <a:gd name="T86" fmla="*/ 736777 w 781685"/>
                  <a:gd name="T87" fmla="*/ 207354 h 781684"/>
                  <a:gd name="T88" fmla="*/ 712516 w 781685"/>
                  <a:gd name="T89" fmla="*/ 167746 h 781684"/>
                  <a:gd name="T90" fmla="*/ 683868 w 781685"/>
                  <a:gd name="T91" fmla="*/ 131425 h 781684"/>
                  <a:gd name="T92" fmla="*/ 651200 w 781685"/>
                  <a:gd name="T93" fmla="*/ 98757 h 781684"/>
                  <a:gd name="T94" fmla="*/ 614879 w 781685"/>
                  <a:gd name="T95" fmla="*/ 70109 h 781684"/>
                  <a:gd name="T96" fmla="*/ 575271 w 781685"/>
                  <a:gd name="T97" fmla="*/ 45848 h 781684"/>
                  <a:gd name="T98" fmla="*/ 532745 w 781685"/>
                  <a:gd name="T99" fmla="*/ 26339 h 781684"/>
                  <a:gd name="T100" fmla="*/ 487665 w 781685"/>
                  <a:gd name="T101" fmla="*/ 11951 h 781684"/>
                  <a:gd name="T102" fmla="*/ 440398 w 781685"/>
                  <a:gd name="T103" fmla="*/ 3049 h 781684"/>
                  <a:gd name="T104" fmla="*/ 391312 w 781685"/>
                  <a:gd name="T105" fmla="*/ 0 h 7816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81685" h="781684" extrusionOk="0">
                    <a:moveTo>
                      <a:pt x="390836" y="0"/>
                    </a:moveTo>
                    <a:lnTo>
                      <a:pt x="341810" y="3045"/>
                    </a:lnTo>
                    <a:lnTo>
                      <a:pt x="294601" y="11936"/>
                    </a:lnTo>
                    <a:lnTo>
                      <a:pt x="249576" y="26307"/>
                    </a:lnTo>
                    <a:lnTo>
                      <a:pt x="207101" y="45792"/>
                    </a:lnTo>
                    <a:lnTo>
                      <a:pt x="167542" y="70024"/>
                    </a:lnTo>
                    <a:lnTo>
                      <a:pt x="131265" y="98637"/>
                    </a:lnTo>
                    <a:lnTo>
                      <a:pt x="98637" y="131265"/>
                    </a:lnTo>
                    <a:lnTo>
                      <a:pt x="70024" y="167542"/>
                    </a:lnTo>
                    <a:lnTo>
                      <a:pt x="45792" y="207101"/>
                    </a:lnTo>
                    <a:lnTo>
                      <a:pt x="26307" y="249576"/>
                    </a:lnTo>
                    <a:lnTo>
                      <a:pt x="11936" y="294601"/>
                    </a:lnTo>
                    <a:lnTo>
                      <a:pt x="3045" y="341810"/>
                    </a:lnTo>
                    <a:lnTo>
                      <a:pt x="0" y="390836"/>
                    </a:lnTo>
                    <a:lnTo>
                      <a:pt x="3045" y="439862"/>
                    </a:lnTo>
                    <a:lnTo>
                      <a:pt x="11936" y="487071"/>
                    </a:lnTo>
                    <a:lnTo>
                      <a:pt x="26307" y="532096"/>
                    </a:lnTo>
                    <a:lnTo>
                      <a:pt x="45792" y="574571"/>
                    </a:lnTo>
                    <a:lnTo>
                      <a:pt x="70024" y="614130"/>
                    </a:lnTo>
                    <a:lnTo>
                      <a:pt x="98637" y="650407"/>
                    </a:lnTo>
                    <a:lnTo>
                      <a:pt x="131265" y="683035"/>
                    </a:lnTo>
                    <a:lnTo>
                      <a:pt x="167542" y="711648"/>
                    </a:lnTo>
                    <a:lnTo>
                      <a:pt x="207101" y="735880"/>
                    </a:lnTo>
                    <a:lnTo>
                      <a:pt x="249576" y="755365"/>
                    </a:lnTo>
                    <a:lnTo>
                      <a:pt x="294601" y="769736"/>
                    </a:lnTo>
                    <a:lnTo>
                      <a:pt x="341810" y="778627"/>
                    </a:lnTo>
                    <a:lnTo>
                      <a:pt x="390836" y="781672"/>
                    </a:lnTo>
                    <a:lnTo>
                      <a:pt x="439862" y="778627"/>
                    </a:lnTo>
                    <a:lnTo>
                      <a:pt x="487071" y="769736"/>
                    </a:lnTo>
                    <a:lnTo>
                      <a:pt x="532096" y="755365"/>
                    </a:lnTo>
                    <a:lnTo>
                      <a:pt x="574571" y="735880"/>
                    </a:lnTo>
                    <a:lnTo>
                      <a:pt x="614130" y="711648"/>
                    </a:lnTo>
                    <a:lnTo>
                      <a:pt x="650407" y="683035"/>
                    </a:lnTo>
                    <a:lnTo>
                      <a:pt x="683035" y="650407"/>
                    </a:lnTo>
                    <a:lnTo>
                      <a:pt x="711648" y="614130"/>
                    </a:lnTo>
                    <a:lnTo>
                      <a:pt x="735880" y="574571"/>
                    </a:lnTo>
                    <a:lnTo>
                      <a:pt x="755365" y="532096"/>
                    </a:lnTo>
                    <a:lnTo>
                      <a:pt x="769736" y="487071"/>
                    </a:lnTo>
                    <a:lnTo>
                      <a:pt x="778627" y="439862"/>
                    </a:lnTo>
                    <a:lnTo>
                      <a:pt x="781672" y="390836"/>
                    </a:lnTo>
                    <a:lnTo>
                      <a:pt x="778627" y="341810"/>
                    </a:lnTo>
                    <a:lnTo>
                      <a:pt x="769736" y="294601"/>
                    </a:lnTo>
                    <a:lnTo>
                      <a:pt x="755365" y="249576"/>
                    </a:lnTo>
                    <a:lnTo>
                      <a:pt x="735880" y="207101"/>
                    </a:lnTo>
                    <a:lnTo>
                      <a:pt x="711648" y="167542"/>
                    </a:lnTo>
                    <a:lnTo>
                      <a:pt x="683035" y="131265"/>
                    </a:lnTo>
                    <a:lnTo>
                      <a:pt x="650407" y="98637"/>
                    </a:lnTo>
                    <a:lnTo>
                      <a:pt x="614130" y="70024"/>
                    </a:lnTo>
                    <a:lnTo>
                      <a:pt x="574571" y="45792"/>
                    </a:lnTo>
                    <a:lnTo>
                      <a:pt x="532096" y="26307"/>
                    </a:lnTo>
                    <a:lnTo>
                      <a:pt x="487071" y="11936"/>
                    </a:lnTo>
                    <a:lnTo>
                      <a:pt x="439862" y="3045"/>
                    </a:lnTo>
                    <a:lnTo>
                      <a:pt x="390836" y="0"/>
                    </a:lnTo>
                    <a:close/>
                  </a:path>
                </a:pathLst>
              </a:custGeom>
              <a:solidFill>
                <a:srgbClr val="8FC740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15" name="object 12"/>
              <p:cNvSpPr/>
              <p:nvPr/>
            </p:nvSpPr>
            <p:spPr bwMode="auto">
              <a:xfrm>
                <a:off x="4783138" y="6588125"/>
                <a:ext cx="47625" cy="47625"/>
              </a:xfrm>
              <a:custGeom>
                <a:avLst/>
                <a:gdLst>
                  <a:gd name="T0" fmla="*/ 23745 w 48260"/>
                  <a:gd name="T1" fmla="*/ 0 h 48259"/>
                  <a:gd name="T2" fmla="*/ 17830 w 48260"/>
                  <a:gd name="T3" fmla="*/ 0 h 48259"/>
                  <a:gd name="T4" fmla="*/ 12424 w 48260"/>
                  <a:gd name="T5" fmla="*/ 2157 h 48259"/>
                  <a:gd name="T6" fmla="*/ 8283 w 48260"/>
                  <a:gd name="T7" fmla="*/ 5790 h 48259"/>
                  <a:gd name="T8" fmla="*/ 3211 w 48260"/>
                  <a:gd name="T9" fmla="*/ 10105 h 48259"/>
                  <a:gd name="T10" fmla="*/ 0 w 48260"/>
                  <a:gd name="T11" fmla="*/ 16554 h 48259"/>
                  <a:gd name="T12" fmla="*/ 0 w 48260"/>
                  <a:gd name="T13" fmla="*/ 23833 h 48259"/>
                  <a:gd name="T14" fmla="*/ 6720 w 48260"/>
                  <a:gd name="T15" fmla="*/ 24130 h 48259"/>
                  <a:gd name="T16" fmla="*/ 9671 w 48260"/>
                  <a:gd name="T17" fmla="*/ 26028 h 48259"/>
                  <a:gd name="T18" fmla="*/ 10651 w 48260"/>
                  <a:gd name="T19" fmla="*/ 37051 h 48259"/>
                  <a:gd name="T20" fmla="*/ 10775 w 48260"/>
                  <a:gd name="T21" fmla="*/ 38737 h 48259"/>
                  <a:gd name="T22" fmla="*/ 11233 w 48260"/>
                  <a:gd name="T23" fmla="*/ 43896 h 48259"/>
                  <a:gd name="T24" fmla="*/ 14867 w 48260"/>
                  <a:gd name="T25" fmla="*/ 46177 h 48259"/>
                  <a:gd name="T26" fmla="*/ 19145 w 48260"/>
                  <a:gd name="T27" fmla="*/ 47479 h 48259"/>
                  <a:gd name="T28" fmla="*/ 26150 w 48260"/>
                  <a:gd name="T29" fmla="*/ 47479 h 48259"/>
                  <a:gd name="T30" fmla="*/ 47478 w 48260"/>
                  <a:gd name="T31" fmla="*/ 23746 h 48259"/>
                  <a:gd name="T32" fmla="*/ 45617 w 48260"/>
                  <a:gd name="T33" fmla="*/ 14511 h 48259"/>
                  <a:gd name="T34" fmla="*/ 40536 w 48260"/>
                  <a:gd name="T35" fmla="*/ 6962 h 48259"/>
                  <a:gd name="T36" fmla="*/ 32993 w 48260"/>
                  <a:gd name="T37" fmla="*/ 1868 h 48259"/>
                  <a:gd name="T38" fmla="*/ 23745 w 48260"/>
                  <a:gd name="T39" fmla="*/ 0 h 4825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48260" h="48259" extrusionOk="0">
                    <a:moveTo>
                      <a:pt x="24062" y="0"/>
                    </a:moveTo>
                    <a:lnTo>
                      <a:pt x="18068" y="0"/>
                    </a:lnTo>
                    <a:lnTo>
                      <a:pt x="12590" y="2186"/>
                    </a:lnTo>
                    <a:lnTo>
                      <a:pt x="8393" y="5867"/>
                    </a:lnTo>
                    <a:lnTo>
                      <a:pt x="3254" y="10240"/>
                    </a:lnTo>
                    <a:lnTo>
                      <a:pt x="0" y="16774"/>
                    </a:lnTo>
                    <a:lnTo>
                      <a:pt x="0" y="24150"/>
                    </a:lnTo>
                    <a:lnTo>
                      <a:pt x="6810" y="24451"/>
                    </a:lnTo>
                    <a:lnTo>
                      <a:pt x="9800" y="26374"/>
                    </a:lnTo>
                    <a:lnTo>
                      <a:pt x="10793" y="37544"/>
                    </a:lnTo>
                    <a:lnTo>
                      <a:pt x="10919" y="39253"/>
                    </a:lnTo>
                    <a:lnTo>
                      <a:pt x="11383" y="44480"/>
                    </a:lnTo>
                    <a:lnTo>
                      <a:pt x="15065" y="46792"/>
                    </a:lnTo>
                    <a:lnTo>
                      <a:pt x="19400" y="48111"/>
                    </a:lnTo>
                    <a:lnTo>
                      <a:pt x="26499" y="48111"/>
                    </a:lnTo>
                    <a:lnTo>
                      <a:pt x="48111" y="24062"/>
                    </a:lnTo>
                    <a:lnTo>
                      <a:pt x="46225" y="14704"/>
                    </a:lnTo>
                    <a:lnTo>
                      <a:pt x="41076" y="7055"/>
                    </a:lnTo>
                    <a:lnTo>
                      <a:pt x="33433" y="1893"/>
                    </a:lnTo>
                    <a:lnTo>
                      <a:pt x="2406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16" name="object 13"/>
              <p:cNvSpPr>
                <a:spLocks noChangeArrowheads="1"/>
              </p:cNvSpPr>
              <p:nvPr/>
            </p:nvSpPr>
            <p:spPr bwMode="auto">
              <a:xfrm>
                <a:off x="4621212" y="6750050"/>
                <a:ext cx="239712" cy="225425"/>
              </a:xfrm>
              <a:prstGeom prst="rect">
                <a:avLst/>
              </a:prstGeom>
              <a:blipFill>
                <a:blip r:embed="rId4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" name="object 14"/>
              <p:cNvSpPr>
                <a:spLocks noChangeArrowheads="1"/>
              </p:cNvSpPr>
              <p:nvPr/>
            </p:nvSpPr>
            <p:spPr bwMode="auto">
              <a:xfrm>
                <a:off x="4410075" y="6811963"/>
                <a:ext cx="169862" cy="163512"/>
              </a:xfrm>
              <a:prstGeom prst="rect">
                <a:avLst/>
              </a:prstGeom>
              <a:blipFill>
                <a:blip r:embed="rId5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" name="object 15"/>
              <p:cNvSpPr/>
              <p:nvPr/>
            </p:nvSpPr>
            <p:spPr bwMode="auto">
              <a:xfrm>
                <a:off x="4414838" y="6592888"/>
                <a:ext cx="409575" cy="290512"/>
              </a:xfrm>
              <a:custGeom>
                <a:avLst/>
                <a:gdLst>
                  <a:gd name="T0" fmla="*/ 80465 w 409575"/>
                  <a:gd name="T1" fmla="*/ 206770 h 290195"/>
                  <a:gd name="T2" fmla="*/ 144398 w 409575"/>
                  <a:gd name="T3" fmla="*/ 230830 h 290195"/>
                  <a:gd name="T4" fmla="*/ 176713 w 409575"/>
                  <a:gd name="T5" fmla="*/ 290230 h 290195"/>
                  <a:gd name="T6" fmla="*/ 194782 w 409575"/>
                  <a:gd name="T7" fmla="*/ 284029 h 290195"/>
                  <a:gd name="T8" fmla="*/ 194304 w 409575"/>
                  <a:gd name="T9" fmla="*/ 271173 h 290195"/>
                  <a:gd name="T10" fmla="*/ 204391 w 409575"/>
                  <a:gd name="T11" fmla="*/ 221423 h 290195"/>
                  <a:gd name="T12" fmla="*/ 395314 w 409575"/>
                  <a:gd name="T13" fmla="*/ 19396 h 290195"/>
                  <a:gd name="T14" fmla="*/ 367778 w 409575"/>
                  <a:gd name="T15" fmla="*/ 19484 h 290195"/>
                  <a:gd name="T16" fmla="*/ 377578 w 409575"/>
                  <a:gd name="T17" fmla="*/ 21723 h 290195"/>
                  <a:gd name="T18" fmla="*/ 37957 w 409575"/>
                  <a:gd name="T19" fmla="*/ 120907 h 290195"/>
                  <a:gd name="T20" fmla="*/ 1949 w 409575"/>
                  <a:gd name="T21" fmla="*/ 165698 h 290195"/>
                  <a:gd name="T22" fmla="*/ 9535 w 409575"/>
                  <a:gd name="T23" fmla="*/ 237575 h 290195"/>
                  <a:gd name="T24" fmla="*/ 41179 w 409575"/>
                  <a:gd name="T25" fmla="*/ 215074 h 290195"/>
                  <a:gd name="T26" fmla="*/ 80465 w 409575"/>
                  <a:gd name="T27" fmla="*/ 206770 h 290195"/>
                  <a:gd name="T28" fmla="*/ 216642 w 409575"/>
                  <a:gd name="T29" fmla="*/ 199538 h 290195"/>
                  <a:gd name="T30" fmla="*/ 300410 w 409575"/>
                  <a:gd name="T31" fmla="*/ 147232 h 290195"/>
                  <a:gd name="T32" fmla="*/ 407908 w 409575"/>
                  <a:gd name="T33" fmla="*/ 144907 h 290195"/>
                  <a:gd name="T34" fmla="*/ 397871 w 409575"/>
                  <a:gd name="T35" fmla="*/ 31220 h 290195"/>
                  <a:gd name="T36" fmla="*/ 407908 w 409575"/>
                  <a:gd name="T37" fmla="*/ 144907 h 290195"/>
                  <a:gd name="T38" fmla="*/ 344159 w 409575"/>
                  <a:gd name="T39" fmla="*/ 145970 h 290195"/>
                  <a:gd name="T40" fmla="*/ 377612 w 409575"/>
                  <a:gd name="T41" fmla="*/ 154262 h 290195"/>
                  <a:gd name="T42" fmla="*/ 395132 w 409575"/>
                  <a:gd name="T43" fmla="*/ 162807 h 290195"/>
                  <a:gd name="T44" fmla="*/ 405146 w 409575"/>
                  <a:gd name="T45" fmla="*/ 162807 h 290195"/>
                  <a:gd name="T46" fmla="*/ 407908 w 409575"/>
                  <a:gd name="T47" fmla="*/ 144907 h 290195"/>
                  <a:gd name="T48" fmla="*/ 65563 w 409575"/>
                  <a:gd name="T49" fmla="*/ 58906 h 290195"/>
                  <a:gd name="T50" fmla="*/ 59745 w 409575"/>
                  <a:gd name="T51" fmla="*/ 120907 h 290195"/>
                  <a:gd name="T52" fmla="*/ 85642 w 409575"/>
                  <a:gd name="T53" fmla="*/ 64693 h 290195"/>
                  <a:gd name="T54" fmla="*/ 371422 w 409575"/>
                  <a:gd name="T55" fmla="*/ 0 h 290195"/>
                  <a:gd name="T56" fmla="*/ 223145 w 409575"/>
                  <a:gd name="T57" fmla="*/ 517 h 290195"/>
                  <a:gd name="T58" fmla="*/ 200829 w 409575"/>
                  <a:gd name="T59" fmla="*/ 13966 h 290195"/>
                  <a:gd name="T60" fmla="*/ 189843 w 409575"/>
                  <a:gd name="T61" fmla="*/ 50478 h 290195"/>
                  <a:gd name="T62" fmla="*/ 180043 w 409575"/>
                  <a:gd name="T63" fmla="*/ 97174 h 290195"/>
                  <a:gd name="T64" fmla="*/ 194782 w 409575"/>
                  <a:gd name="T65" fmla="*/ 120907 h 290195"/>
                  <a:gd name="T66" fmla="*/ 205118 w 409575"/>
                  <a:gd name="T67" fmla="*/ 72009 h 290195"/>
                  <a:gd name="T68" fmla="*/ 212373 w 409575"/>
                  <a:gd name="T69" fmla="*/ 36931 h 290195"/>
                  <a:gd name="T70" fmla="*/ 220130 w 409575"/>
                  <a:gd name="T71" fmla="*/ 21588 h 290195"/>
                  <a:gd name="T72" fmla="*/ 233382 w 409575"/>
                  <a:gd name="T73" fmla="*/ 19396 h 290195"/>
                  <a:gd name="T74" fmla="*/ 395035 w 409575"/>
                  <a:gd name="T75" fmla="*/ 18109 h 290195"/>
                  <a:gd name="T76" fmla="*/ 383262 w 409575"/>
                  <a:gd name="T77" fmla="*/ 3947 h 290195"/>
                  <a:gd name="T78" fmla="*/ 371422 w 409575"/>
                  <a:gd name="T79" fmla="*/ 0 h 290195"/>
                  <a:gd name="T80" fmla="*/ 290314 w 409575"/>
                  <a:gd name="T81" fmla="*/ 19396 h 290195"/>
                  <a:gd name="T82" fmla="*/ 305845 w 409575"/>
                  <a:gd name="T83" fmla="*/ 120907 h 29019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09575" h="290195" extrusionOk="0">
                    <a:moveTo>
                      <a:pt x="212594" y="206544"/>
                    </a:moveTo>
                    <a:lnTo>
                      <a:pt x="80465" y="206544"/>
                    </a:lnTo>
                    <a:lnTo>
                      <a:pt x="115190" y="212951"/>
                    </a:lnTo>
                    <a:lnTo>
                      <a:pt x="144398" y="230578"/>
                    </a:lnTo>
                    <a:lnTo>
                      <a:pt x="165701" y="257030"/>
                    </a:lnTo>
                    <a:lnTo>
                      <a:pt x="176713" y="289913"/>
                    </a:lnTo>
                    <a:lnTo>
                      <a:pt x="195674" y="289913"/>
                    </a:lnTo>
                    <a:lnTo>
                      <a:pt x="194782" y="283719"/>
                    </a:lnTo>
                    <a:lnTo>
                      <a:pt x="194304" y="277336"/>
                    </a:lnTo>
                    <a:lnTo>
                      <a:pt x="194304" y="270877"/>
                    </a:lnTo>
                    <a:lnTo>
                      <a:pt x="196866" y="245216"/>
                    </a:lnTo>
                    <a:lnTo>
                      <a:pt x="204391" y="221181"/>
                    </a:lnTo>
                    <a:lnTo>
                      <a:pt x="212594" y="206544"/>
                    </a:lnTo>
                    <a:close/>
                  </a:path>
                  <a:path w="409575" h="290195" extrusionOk="0">
                    <a:moveTo>
                      <a:pt x="395314" y="19375"/>
                    </a:moveTo>
                    <a:lnTo>
                      <a:pt x="366659" y="19375"/>
                    </a:lnTo>
                    <a:lnTo>
                      <a:pt x="367778" y="19463"/>
                    </a:lnTo>
                    <a:lnTo>
                      <a:pt x="374575" y="19764"/>
                    </a:lnTo>
                    <a:lnTo>
                      <a:pt x="377578" y="21699"/>
                    </a:lnTo>
                    <a:lnTo>
                      <a:pt x="386311" y="120775"/>
                    </a:lnTo>
                    <a:lnTo>
                      <a:pt x="37957" y="120775"/>
                    </a:lnTo>
                    <a:lnTo>
                      <a:pt x="14797" y="133911"/>
                    </a:lnTo>
                    <a:lnTo>
                      <a:pt x="1949" y="165517"/>
                    </a:lnTo>
                    <a:lnTo>
                      <a:pt x="0" y="203887"/>
                    </a:lnTo>
                    <a:lnTo>
                      <a:pt x="9535" y="237316"/>
                    </a:lnTo>
                    <a:lnTo>
                      <a:pt x="24182" y="224530"/>
                    </a:lnTo>
                    <a:lnTo>
                      <a:pt x="41179" y="214839"/>
                    </a:lnTo>
                    <a:lnTo>
                      <a:pt x="60086" y="208693"/>
                    </a:lnTo>
                    <a:lnTo>
                      <a:pt x="80465" y="206544"/>
                    </a:lnTo>
                    <a:lnTo>
                      <a:pt x="212594" y="206544"/>
                    </a:lnTo>
                    <a:lnTo>
                      <a:pt x="216642" y="199320"/>
                    </a:lnTo>
                    <a:lnTo>
                      <a:pt x="253285" y="165004"/>
                    </a:lnTo>
                    <a:lnTo>
                      <a:pt x="300410" y="147071"/>
                    </a:lnTo>
                    <a:lnTo>
                      <a:pt x="326476" y="144749"/>
                    </a:lnTo>
                    <a:lnTo>
                      <a:pt x="407908" y="144749"/>
                    </a:lnTo>
                    <a:lnTo>
                      <a:pt x="401437" y="71930"/>
                    </a:lnTo>
                    <a:lnTo>
                      <a:pt x="397871" y="31186"/>
                    </a:lnTo>
                    <a:lnTo>
                      <a:pt x="395314" y="19375"/>
                    </a:lnTo>
                    <a:close/>
                  </a:path>
                  <a:path w="409575" h="290195" extrusionOk="0">
                    <a:moveTo>
                      <a:pt x="407908" y="144749"/>
                    </a:moveTo>
                    <a:lnTo>
                      <a:pt x="326476" y="144749"/>
                    </a:lnTo>
                    <a:lnTo>
                      <a:pt x="344159" y="145811"/>
                    </a:lnTo>
                    <a:lnTo>
                      <a:pt x="361263" y="148950"/>
                    </a:lnTo>
                    <a:lnTo>
                      <a:pt x="377612" y="154094"/>
                    </a:lnTo>
                    <a:lnTo>
                      <a:pt x="393322" y="161310"/>
                    </a:lnTo>
                    <a:lnTo>
                      <a:pt x="395132" y="162629"/>
                    </a:lnTo>
                    <a:lnTo>
                      <a:pt x="397394" y="163320"/>
                    </a:lnTo>
                    <a:lnTo>
                      <a:pt x="405146" y="162629"/>
                    </a:lnTo>
                    <a:lnTo>
                      <a:pt x="409079" y="157930"/>
                    </a:lnTo>
                    <a:lnTo>
                      <a:pt x="407908" y="144749"/>
                    </a:lnTo>
                    <a:close/>
                  </a:path>
                  <a:path w="409575" h="290195" extrusionOk="0">
                    <a:moveTo>
                      <a:pt x="79812" y="58842"/>
                    </a:moveTo>
                    <a:lnTo>
                      <a:pt x="65563" y="58842"/>
                    </a:lnTo>
                    <a:lnTo>
                      <a:pt x="59745" y="64622"/>
                    </a:lnTo>
                    <a:lnTo>
                      <a:pt x="59745" y="120775"/>
                    </a:lnTo>
                    <a:lnTo>
                      <a:pt x="85642" y="120775"/>
                    </a:lnTo>
                    <a:lnTo>
                      <a:pt x="85642" y="64622"/>
                    </a:lnTo>
                    <a:lnTo>
                      <a:pt x="79812" y="58842"/>
                    </a:lnTo>
                    <a:close/>
                  </a:path>
                  <a:path w="409575" h="290195" extrusionOk="0">
                    <a:moveTo>
                      <a:pt x="371422" y="0"/>
                    </a:moveTo>
                    <a:lnTo>
                      <a:pt x="233382" y="0"/>
                    </a:lnTo>
                    <a:lnTo>
                      <a:pt x="223145" y="516"/>
                    </a:lnTo>
                    <a:lnTo>
                      <a:pt x="211517" y="4133"/>
                    </a:lnTo>
                    <a:lnTo>
                      <a:pt x="200829" y="13951"/>
                    </a:lnTo>
                    <a:lnTo>
                      <a:pt x="193412" y="33071"/>
                    </a:lnTo>
                    <a:lnTo>
                      <a:pt x="189843" y="50423"/>
                    </a:lnTo>
                    <a:lnTo>
                      <a:pt x="185188" y="72687"/>
                    </a:lnTo>
                    <a:lnTo>
                      <a:pt x="180043" y="97068"/>
                    </a:lnTo>
                    <a:lnTo>
                      <a:pt x="175005" y="120775"/>
                    </a:lnTo>
                    <a:lnTo>
                      <a:pt x="194782" y="120775"/>
                    </a:lnTo>
                    <a:lnTo>
                      <a:pt x="200010" y="96184"/>
                    </a:lnTo>
                    <a:lnTo>
                      <a:pt x="205118" y="71930"/>
                    </a:lnTo>
                    <a:lnTo>
                      <a:pt x="209457" y="51127"/>
                    </a:lnTo>
                    <a:lnTo>
                      <a:pt x="212373" y="36891"/>
                    </a:lnTo>
                    <a:lnTo>
                      <a:pt x="215622" y="26764"/>
                    </a:lnTo>
                    <a:lnTo>
                      <a:pt x="220130" y="21564"/>
                    </a:lnTo>
                    <a:lnTo>
                      <a:pt x="226012" y="19649"/>
                    </a:lnTo>
                    <a:lnTo>
                      <a:pt x="233382" y="19375"/>
                    </a:lnTo>
                    <a:lnTo>
                      <a:pt x="395314" y="19375"/>
                    </a:lnTo>
                    <a:lnTo>
                      <a:pt x="395035" y="18089"/>
                    </a:lnTo>
                    <a:lnTo>
                      <a:pt x="389858" y="9291"/>
                    </a:lnTo>
                    <a:lnTo>
                      <a:pt x="383262" y="3943"/>
                    </a:lnTo>
                    <a:lnTo>
                      <a:pt x="376171" y="1193"/>
                    </a:lnTo>
                    <a:lnTo>
                      <a:pt x="371422" y="0"/>
                    </a:lnTo>
                    <a:close/>
                  </a:path>
                  <a:path w="409575" h="290195" extrusionOk="0">
                    <a:moveTo>
                      <a:pt x="305845" y="19375"/>
                    </a:moveTo>
                    <a:lnTo>
                      <a:pt x="290314" y="19375"/>
                    </a:lnTo>
                    <a:lnTo>
                      <a:pt x="290314" y="120775"/>
                    </a:lnTo>
                    <a:lnTo>
                      <a:pt x="305845" y="120775"/>
                    </a:lnTo>
                    <a:lnTo>
                      <a:pt x="305845" y="1937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19" name="object 16"/>
              <p:cNvSpPr>
                <a:spLocks noChangeArrowheads="1"/>
              </p:cNvSpPr>
              <p:nvPr/>
            </p:nvSpPr>
            <p:spPr bwMode="auto">
              <a:xfrm>
                <a:off x="4718050" y="6484938"/>
                <a:ext cx="215899" cy="215899"/>
              </a:xfrm>
              <a:prstGeom prst="rect">
                <a:avLst/>
              </a:prstGeom>
              <a:blipFill>
                <a:blip r:embed="rId6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0" name="Group 39"/>
            <p:cNvGrpSpPr/>
            <p:nvPr userDrawn="1"/>
          </p:nvGrpSpPr>
          <p:grpSpPr bwMode="auto">
            <a:xfrm>
              <a:off x="2369471" y="3432698"/>
              <a:ext cx="486638" cy="487627"/>
              <a:chOff x="5251450" y="6340475"/>
              <a:chExt cx="781050" cy="782638"/>
            </a:xfrm>
          </p:grpSpPr>
          <p:sp>
            <p:nvSpPr>
              <p:cNvPr id="21" name="object 6"/>
              <p:cNvSpPr/>
              <p:nvPr/>
            </p:nvSpPr>
            <p:spPr bwMode="auto">
              <a:xfrm>
                <a:off x="5251450" y="6340475"/>
                <a:ext cx="781050" cy="782638"/>
              </a:xfrm>
              <a:custGeom>
                <a:avLst/>
                <a:gdLst>
                  <a:gd name="T0" fmla="*/ 390519 w 781685"/>
                  <a:gd name="T1" fmla="*/ 0 h 781684"/>
                  <a:gd name="T2" fmla="*/ 341532 w 781685"/>
                  <a:gd name="T3" fmla="*/ 3049 h 781684"/>
                  <a:gd name="T4" fmla="*/ 294362 w 781685"/>
                  <a:gd name="T5" fmla="*/ 11951 h 781684"/>
                  <a:gd name="T6" fmla="*/ 249373 w 781685"/>
                  <a:gd name="T7" fmla="*/ 26339 h 781684"/>
                  <a:gd name="T8" fmla="*/ 206933 w 781685"/>
                  <a:gd name="T9" fmla="*/ 45848 h 781684"/>
                  <a:gd name="T10" fmla="*/ 167406 w 781685"/>
                  <a:gd name="T11" fmla="*/ 70109 h 781684"/>
                  <a:gd name="T12" fmla="*/ 131158 w 781685"/>
                  <a:gd name="T13" fmla="*/ 98757 h 781684"/>
                  <a:gd name="T14" fmla="*/ 98557 w 781685"/>
                  <a:gd name="T15" fmla="*/ 131425 h 781684"/>
                  <a:gd name="T16" fmla="*/ 69967 w 781685"/>
                  <a:gd name="T17" fmla="*/ 167746 h 781684"/>
                  <a:gd name="T18" fmla="*/ 45755 w 781685"/>
                  <a:gd name="T19" fmla="*/ 207354 h 781684"/>
                  <a:gd name="T20" fmla="*/ 26286 w 781685"/>
                  <a:gd name="T21" fmla="*/ 249881 h 781684"/>
                  <a:gd name="T22" fmla="*/ 11926 w 781685"/>
                  <a:gd name="T23" fmla="*/ 294961 h 781684"/>
                  <a:gd name="T24" fmla="*/ 3043 w 781685"/>
                  <a:gd name="T25" fmla="*/ 342227 h 781684"/>
                  <a:gd name="T26" fmla="*/ 0 w 781685"/>
                  <a:gd name="T27" fmla="*/ 391313 h 781684"/>
                  <a:gd name="T28" fmla="*/ 3043 w 781685"/>
                  <a:gd name="T29" fmla="*/ 440399 h 781684"/>
                  <a:gd name="T30" fmla="*/ 11926 w 781685"/>
                  <a:gd name="T31" fmla="*/ 487665 h 781684"/>
                  <a:gd name="T32" fmla="*/ 26286 w 781685"/>
                  <a:gd name="T33" fmla="*/ 532745 h 781684"/>
                  <a:gd name="T34" fmla="*/ 45755 w 781685"/>
                  <a:gd name="T35" fmla="*/ 575272 h 781684"/>
                  <a:gd name="T36" fmla="*/ 69967 w 781685"/>
                  <a:gd name="T37" fmla="*/ 614880 h 781684"/>
                  <a:gd name="T38" fmla="*/ 98557 w 781685"/>
                  <a:gd name="T39" fmla="*/ 651201 h 781684"/>
                  <a:gd name="T40" fmla="*/ 131158 w 781685"/>
                  <a:gd name="T41" fmla="*/ 683869 h 781684"/>
                  <a:gd name="T42" fmla="*/ 167406 w 781685"/>
                  <a:gd name="T43" fmla="*/ 712517 h 781684"/>
                  <a:gd name="T44" fmla="*/ 206933 w 781685"/>
                  <a:gd name="T45" fmla="*/ 736778 h 781684"/>
                  <a:gd name="T46" fmla="*/ 249373 w 781685"/>
                  <a:gd name="T47" fmla="*/ 756287 h 781684"/>
                  <a:gd name="T48" fmla="*/ 294362 w 781685"/>
                  <a:gd name="T49" fmla="*/ 770675 h 781684"/>
                  <a:gd name="T50" fmla="*/ 341532 w 781685"/>
                  <a:gd name="T51" fmla="*/ 779577 h 781684"/>
                  <a:gd name="T52" fmla="*/ 390519 w 781685"/>
                  <a:gd name="T53" fmla="*/ 782626 h 781684"/>
                  <a:gd name="T54" fmla="*/ 439505 w 781685"/>
                  <a:gd name="T55" fmla="*/ 779577 h 781684"/>
                  <a:gd name="T56" fmla="*/ 486675 w 781685"/>
                  <a:gd name="T57" fmla="*/ 770675 h 781684"/>
                  <a:gd name="T58" fmla="*/ 531664 w 781685"/>
                  <a:gd name="T59" fmla="*/ 756287 h 781684"/>
                  <a:gd name="T60" fmla="*/ 574104 w 781685"/>
                  <a:gd name="T61" fmla="*/ 736778 h 781684"/>
                  <a:gd name="T62" fmla="*/ 613631 w 781685"/>
                  <a:gd name="T63" fmla="*/ 712517 h 781684"/>
                  <a:gd name="T64" fmla="*/ 649879 w 781685"/>
                  <a:gd name="T65" fmla="*/ 683869 h 781684"/>
                  <a:gd name="T66" fmla="*/ 682480 w 781685"/>
                  <a:gd name="T67" fmla="*/ 651201 h 781684"/>
                  <a:gd name="T68" fmla="*/ 711070 w 781685"/>
                  <a:gd name="T69" fmla="*/ 614880 h 781684"/>
                  <a:gd name="T70" fmla="*/ 735282 w 781685"/>
                  <a:gd name="T71" fmla="*/ 575272 h 781684"/>
                  <a:gd name="T72" fmla="*/ 754751 w 781685"/>
                  <a:gd name="T73" fmla="*/ 532745 h 781684"/>
                  <a:gd name="T74" fmla="*/ 769111 w 781685"/>
                  <a:gd name="T75" fmla="*/ 487665 h 781684"/>
                  <a:gd name="T76" fmla="*/ 777994 w 781685"/>
                  <a:gd name="T77" fmla="*/ 440399 h 781684"/>
                  <a:gd name="T78" fmla="*/ 781037 w 781685"/>
                  <a:gd name="T79" fmla="*/ 391313 h 781684"/>
                  <a:gd name="T80" fmla="*/ 777994 w 781685"/>
                  <a:gd name="T81" fmla="*/ 342227 h 781684"/>
                  <a:gd name="T82" fmla="*/ 769111 w 781685"/>
                  <a:gd name="T83" fmla="*/ 294961 h 781684"/>
                  <a:gd name="T84" fmla="*/ 754751 w 781685"/>
                  <a:gd name="T85" fmla="*/ 249881 h 781684"/>
                  <a:gd name="T86" fmla="*/ 735282 w 781685"/>
                  <a:gd name="T87" fmla="*/ 207354 h 781684"/>
                  <a:gd name="T88" fmla="*/ 711070 w 781685"/>
                  <a:gd name="T89" fmla="*/ 167746 h 781684"/>
                  <a:gd name="T90" fmla="*/ 682480 w 781685"/>
                  <a:gd name="T91" fmla="*/ 131425 h 781684"/>
                  <a:gd name="T92" fmla="*/ 649879 w 781685"/>
                  <a:gd name="T93" fmla="*/ 98757 h 781684"/>
                  <a:gd name="T94" fmla="*/ 613631 w 781685"/>
                  <a:gd name="T95" fmla="*/ 70109 h 781684"/>
                  <a:gd name="T96" fmla="*/ 574104 w 781685"/>
                  <a:gd name="T97" fmla="*/ 45848 h 781684"/>
                  <a:gd name="T98" fmla="*/ 531664 w 781685"/>
                  <a:gd name="T99" fmla="*/ 26339 h 781684"/>
                  <a:gd name="T100" fmla="*/ 486675 w 781685"/>
                  <a:gd name="T101" fmla="*/ 11951 h 781684"/>
                  <a:gd name="T102" fmla="*/ 439505 w 781685"/>
                  <a:gd name="T103" fmla="*/ 3049 h 781684"/>
                  <a:gd name="T104" fmla="*/ 390519 w 781685"/>
                  <a:gd name="T105" fmla="*/ 0 h 7816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81685" h="781684" extrusionOk="0">
                    <a:moveTo>
                      <a:pt x="390836" y="0"/>
                    </a:moveTo>
                    <a:lnTo>
                      <a:pt x="341810" y="3045"/>
                    </a:lnTo>
                    <a:lnTo>
                      <a:pt x="294601" y="11936"/>
                    </a:lnTo>
                    <a:lnTo>
                      <a:pt x="249576" y="26307"/>
                    </a:lnTo>
                    <a:lnTo>
                      <a:pt x="207101" y="45792"/>
                    </a:lnTo>
                    <a:lnTo>
                      <a:pt x="167542" y="70024"/>
                    </a:lnTo>
                    <a:lnTo>
                      <a:pt x="131265" y="98637"/>
                    </a:lnTo>
                    <a:lnTo>
                      <a:pt x="98637" y="131265"/>
                    </a:lnTo>
                    <a:lnTo>
                      <a:pt x="70024" y="167542"/>
                    </a:lnTo>
                    <a:lnTo>
                      <a:pt x="45792" y="207101"/>
                    </a:lnTo>
                    <a:lnTo>
                      <a:pt x="26307" y="249576"/>
                    </a:lnTo>
                    <a:lnTo>
                      <a:pt x="11936" y="294601"/>
                    </a:lnTo>
                    <a:lnTo>
                      <a:pt x="3045" y="341810"/>
                    </a:lnTo>
                    <a:lnTo>
                      <a:pt x="0" y="390836"/>
                    </a:lnTo>
                    <a:lnTo>
                      <a:pt x="3045" y="439862"/>
                    </a:lnTo>
                    <a:lnTo>
                      <a:pt x="11936" y="487071"/>
                    </a:lnTo>
                    <a:lnTo>
                      <a:pt x="26307" y="532096"/>
                    </a:lnTo>
                    <a:lnTo>
                      <a:pt x="45792" y="574571"/>
                    </a:lnTo>
                    <a:lnTo>
                      <a:pt x="70024" y="614130"/>
                    </a:lnTo>
                    <a:lnTo>
                      <a:pt x="98637" y="650407"/>
                    </a:lnTo>
                    <a:lnTo>
                      <a:pt x="131265" y="683035"/>
                    </a:lnTo>
                    <a:lnTo>
                      <a:pt x="167542" y="711648"/>
                    </a:lnTo>
                    <a:lnTo>
                      <a:pt x="207101" y="735880"/>
                    </a:lnTo>
                    <a:lnTo>
                      <a:pt x="249576" y="755365"/>
                    </a:lnTo>
                    <a:lnTo>
                      <a:pt x="294601" y="769736"/>
                    </a:lnTo>
                    <a:lnTo>
                      <a:pt x="341810" y="778627"/>
                    </a:lnTo>
                    <a:lnTo>
                      <a:pt x="390836" y="781672"/>
                    </a:lnTo>
                    <a:lnTo>
                      <a:pt x="439862" y="778627"/>
                    </a:lnTo>
                    <a:lnTo>
                      <a:pt x="487071" y="769736"/>
                    </a:lnTo>
                    <a:lnTo>
                      <a:pt x="532096" y="755365"/>
                    </a:lnTo>
                    <a:lnTo>
                      <a:pt x="574571" y="735880"/>
                    </a:lnTo>
                    <a:lnTo>
                      <a:pt x="614130" y="711648"/>
                    </a:lnTo>
                    <a:lnTo>
                      <a:pt x="650407" y="683035"/>
                    </a:lnTo>
                    <a:lnTo>
                      <a:pt x="683035" y="650407"/>
                    </a:lnTo>
                    <a:lnTo>
                      <a:pt x="711648" y="614130"/>
                    </a:lnTo>
                    <a:lnTo>
                      <a:pt x="735880" y="574571"/>
                    </a:lnTo>
                    <a:lnTo>
                      <a:pt x="755365" y="532096"/>
                    </a:lnTo>
                    <a:lnTo>
                      <a:pt x="769736" y="487071"/>
                    </a:lnTo>
                    <a:lnTo>
                      <a:pt x="778627" y="439862"/>
                    </a:lnTo>
                    <a:lnTo>
                      <a:pt x="781672" y="390836"/>
                    </a:lnTo>
                    <a:lnTo>
                      <a:pt x="778627" y="341810"/>
                    </a:lnTo>
                    <a:lnTo>
                      <a:pt x="769736" y="294601"/>
                    </a:lnTo>
                    <a:lnTo>
                      <a:pt x="755365" y="249576"/>
                    </a:lnTo>
                    <a:lnTo>
                      <a:pt x="735880" y="207101"/>
                    </a:lnTo>
                    <a:lnTo>
                      <a:pt x="711648" y="167542"/>
                    </a:lnTo>
                    <a:lnTo>
                      <a:pt x="683035" y="131265"/>
                    </a:lnTo>
                    <a:lnTo>
                      <a:pt x="650407" y="98637"/>
                    </a:lnTo>
                    <a:lnTo>
                      <a:pt x="614130" y="70024"/>
                    </a:lnTo>
                    <a:lnTo>
                      <a:pt x="574571" y="45792"/>
                    </a:lnTo>
                    <a:lnTo>
                      <a:pt x="532096" y="26307"/>
                    </a:lnTo>
                    <a:lnTo>
                      <a:pt x="487071" y="11936"/>
                    </a:lnTo>
                    <a:lnTo>
                      <a:pt x="439862" y="3045"/>
                    </a:lnTo>
                    <a:lnTo>
                      <a:pt x="390836" y="0"/>
                    </a:lnTo>
                    <a:close/>
                  </a:path>
                </a:pathLst>
              </a:custGeom>
              <a:solidFill>
                <a:srgbClr val="333C93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22" name="object 17"/>
              <p:cNvSpPr>
                <a:spLocks noChangeArrowheads="1"/>
              </p:cNvSpPr>
              <p:nvPr/>
            </p:nvSpPr>
            <p:spPr bwMode="auto">
              <a:xfrm>
                <a:off x="5434013" y="6538913"/>
                <a:ext cx="223837" cy="396875"/>
              </a:xfrm>
              <a:prstGeom prst="rect">
                <a:avLst/>
              </a:prstGeom>
              <a:blipFill>
                <a:blip r:embed="rId7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object 18"/>
              <p:cNvSpPr/>
              <p:nvPr/>
            </p:nvSpPr>
            <p:spPr bwMode="auto">
              <a:xfrm>
                <a:off x="5578475" y="6456363"/>
                <a:ext cx="219074" cy="260350"/>
              </a:xfrm>
              <a:custGeom>
                <a:avLst/>
                <a:gdLst>
                  <a:gd name="T0" fmla="*/ 62843 w 218439"/>
                  <a:gd name="T1" fmla="*/ 132343 h 259715"/>
                  <a:gd name="T2" fmla="*/ 26576 w 218439"/>
                  <a:gd name="T3" fmla="*/ 144687 h 259715"/>
                  <a:gd name="T4" fmla="*/ 3027 w 218439"/>
                  <a:gd name="T5" fmla="*/ 177518 h 259715"/>
                  <a:gd name="T6" fmla="*/ 920 w 218439"/>
                  <a:gd name="T7" fmla="*/ 186354 h 259715"/>
                  <a:gd name="T8" fmla="*/ 478 w 218439"/>
                  <a:gd name="T9" fmla="*/ 189011 h 259715"/>
                  <a:gd name="T10" fmla="*/ 252 w 218439"/>
                  <a:gd name="T11" fmla="*/ 191140 h 259715"/>
                  <a:gd name="T12" fmla="*/ 89 w 218439"/>
                  <a:gd name="T13" fmla="*/ 193709 h 259715"/>
                  <a:gd name="T14" fmla="*/ 0 w 218439"/>
                  <a:gd name="T15" fmla="*/ 198761 h 259715"/>
                  <a:gd name="T16" fmla="*/ 138 w 218439"/>
                  <a:gd name="T17" fmla="*/ 201355 h 259715"/>
                  <a:gd name="T18" fmla="*/ 202 w 218439"/>
                  <a:gd name="T19" fmla="*/ 203030 h 259715"/>
                  <a:gd name="T20" fmla="*/ 15625 w 218439"/>
                  <a:gd name="T21" fmla="*/ 239205 h 259715"/>
                  <a:gd name="T22" fmla="*/ 23791 w 218439"/>
                  <a:gd name="T23" fmla="*/ 246864 h 259715"/>
                  <a:gd name="T24" fmla="*/ 26311 w 218439"/>
                  <a:gd name="T25" fmla="*/ 248804 h 259715"/>
                  <a:gd name="T26" fmla="*/ 62264 w 218439"/>
                  <a:gd name="T27" fmla="*/ 259900 h 259715"/>
                  <a:gd name="T28" fmla="*/ 72494 w 218439"/>
                  <a:gd name="T29" fmla="*/ 239121 h 259715"/>
                  <a:gd name="T30" fmla="*/ 86510 w 218439"/>
                  <a:gd name="T31" fmla="*/ 221059 h 259715"/>
                  <a:gd name="T32" fmla="*/ 103852 w 218439"/>
                  <a:gd name="T33" fmla="*/ 206377 h 259715"/>
                  <a:gd name="T34" fmla="*/ 124063 w 218439"/>
                  <a:gd name="T35" fmla="*/ 195737 h 259715"/>
                  <a:gd name="T36" fmla="*/ 124002 w 218439"/>
                  <a:gd name="T37" fmla="*/ 191140 h 259715"/>
                  <a:gd name="T38" fmla="*/ 102791 w 218439"/>
                  <a:gd name="T39" fmla="*/ 147836 h 259715"/>
                  <a:gd name="T40" fmla="*/ 103383 w 218439"/>
                  <a:gd name="T41" fmla="*/ 145758 h 259715"/>
                  <a:gd name="T42" fmla="*/ 103938 w 218439"/>
                  <a:gd name="T43" fmla="*/ 143679 h 259715"/>
                  <a:gd name="T44" fmla="*/ 105261 w 218439"/>
                  <a:gd name="T45" fmla="*/ 139699 h 259715"/>
                  <a:gd name="T46" fmla="*/ 106005 w 218439"/>
                  <a:gd name="T47" fmla="*/ 137834 h 259715"/>
                  <a:gd name="T48" fmla="*/ 106723 w 218439"/>
                  <a:gd name="T49" fmla="*/ 135933 h 259715"/>
                  <a:gd name="T50" fmla="*/ 107763 w 218439"/>
                  <a:gd name="T51" fmla="*/ 133968 h 259715"/>
                  <a:gd name="T52" fmla="*/ 75193 w 218439"/>
                  <a:gd name="T53" fmla="*/ 133968 h 259715"/>
                  <a:gd name="T54" fmla="*/ 69170 w 218439"/>
                  <a:gd name="T55" fmla="*/ 132708 h 259715"/>
                  <a:gd name="T56" fmla="*/ 62843 w 218439"/>
                  <a:gd name="T57" fmla="*/ 132343 h 259715"/>
                  <a:gd name="T58" fmla="*/ 211554 w 218439"/>
                  <a:gd name="T59" fmla="*/ 0 h 259715"/>
                  <a:gd name="T60" fmla="*/ 162232 w 218439"/>
                  <a:gd name="T61" fmla="*/ 24400 h 259715"/>
                  <a:gd name="T62" fmla="*/ 128393 w 218439"/>
                  <a:gd name="T63" fmla="*/ 51846 h 259715"/>
                  <a:gd name="T64" fmla="*/ 100199 w 218439"/>
                  <a:gd name="T65" fmla="*/ 84305 h 259715"/>
                  <a:gd name="T66" fmla="*/ 79264 w 218439"/>
                  <a:gd name="T67" fmla="*/ 122859 h 259715"/>
                  <a:gd name="T68" fmla="*/ 77247 w 218439"/>
                  <a:gd name="T69" fmla="*/ 128400 h 259715"/>
                  <a:gd name="T70" fmla="*/ 76567 w 218439"/>
                  <a:gd name="T71" fmla="*/ 130252 h 259715"/>
                  <a:gd name="T72" fmla="*/ 75823 w 218439"/>
                  <a:gd name="T73" fmla="*/ 132066 h 259715"/>
                  <a:gd name="T74" fmla="*/ 75193 w 218439"/>
                  <a:gd name="T75" fmla="*/ 133968 h 259715"/>
                  <a:gd name="T76" fmla="*/ 107763 w 218439"/>
                  <a:gd name="T77" fmla="*/ 133968 h 259715"/>
                  <a:gd name="T78" fmla="*/ 124497 w 218439"/>
                  <a:gd name="T79" fmla="*/ 102341 h 259715"/>
                  <a:gd name="T80" fmla="*/ 149033 w 218439"/>
                  <a:gd name="T81" fmla="*/ 74036 h 259715"/>
                  <a:gd name="T82" fmla="*/ 178454 w 218439"/>
                  <a:gd name="T83" fmla="*/ 50214 h 259715"/>
                  <a:gd name="T84" fmla="*/ 210888 w 218439"/>
                  <a:gd name="T85" fmla="*/ 30077 h 259715"/>
                  <a:gd name="T86" fmla="*/ 218899 w 218439"/>
                  <a:gd name="T87" fmla="*/ 20111 h 259715"/>
                  <a:gd name="T88" fmla="*/ 218471 w 218439"/>
                  <a:gd name="T89" fmla="*/ 8247 h 259715"/>
                  <a:gd name="T90" fmla="*/ 211554 w 218439"/>
                  <a:gd name="T91" fmla="*/ 0 h 25971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18439" h="259715" extrusionOk="0">
                    <a:moveTo>
                      <a:pt x="62661" y="132020"/>
                    </a:moveTo>
                    <a:lnTo>
                      <a:pt x="26499" y="144334"/>
                    </a:lnTo>
                    <a:lnTo>
                      <a:pt x="3018" y="177085"/>
                    </a:lnTo>
                    <a:lnTo>
                      <a:pt x="917" y="185899"/>
                    </a:lnTo>
                    <a:lnTo>
                      <a:pt x="477" y="188550"/>
                    </a:lnTo>
                    <a:lnTo>
                      <a:pt x="251" y="190674"/>
                    </a:lnTo>
                    <a:lnTo>
                      <a:pt x="89" y="193237"/>
                    </a:lnTo>
                    <a:lnTo>
                      <a:pt x="0" y="198276"/>
                    </a:lnTo>
                    <a:lnTo>
                      <a:pt x="138" y="200864"/>
                    </a:lnTo>
                    <a:lnTo>
                      <a:pt x="201" y="202535"/>
                    </a:lnTo>
                    <a:lnTo>
                      <a:pt x="15580" y="238622"/>
                    </a:lnTo>
                    <a:lnTo>
                      <a:pt x="23722" y="246262"/>
                    </a:lnTo>
                    <a:lnTo>
                      <a:pt x="26235" y="248197"/>
                    </a:lnTo>
                    <a:lnTo>
                      <a:pt x="62083" y="259266"/>
                    </a:lnTo>
                    <a:lnTo>
                      <a:pt x="72284" y="238538"/>
                    </a:lnTo>
                    <a:lnTo>
                      <a:pt x="86259" y="220520"/>
                    </a:lnTo>
                    <a:lnTo>
                      <a:pt x="103551" y="205874"/>
                    </a:lnTo>
                    <a:lnTo>
                      <a:pt x="123703" y="195260"/>
                    </a:lnTo>
                    <a:lnTo>
                      <a:pt x="123642" y="190674"/>
                    </a:lnTo>
                    <a:lnTo>
                      <a:pt x="102493" y="147475"/>
                    </a:lnTo>
                    <a:lnTo>
                      <a:pt x="103083" y="145402"/>
                    </a:lnTo>
                    <a:lnTo>
                      <a:pt x="103636" y="143329"/>
                    </a:lnTo>
                    <a:lnTo>
                      <a:pt x="104955" y="139358"/>
                    </a:lnTo>
                    <a:lnTo>
                      <a:pt x="105697" y="137498"/>
                    </a:lnTo>
                    <a:lnTo>
                      <a:pt x="106413" y="135601"/>
                    </a:lnTo>
                    <a:lnTo>
                      <a:pt x="107450" y="133641"/>
                    </a:lnTo>
                    <a:lnTo>
                      <a:pt x="74975" y="133641"/>
                    </a:lnTo>
                    <a:lnTo>
                      <a:pt x="68969" y="132384"/>
                    </a:lnTo>
                    <a:lnTo>
                      <a:pt x="62661" y="132020"/>
                    </a:lnTo>
                    <a:close/>
                  </a:path>
                  <a:path w="218439" h="259715" extrusionOk="0">
                    <a:moveTo>
                      <a:pt x="210940" y="0"/>
                    </a:moveTo>
                    <a:lnTo>
                      <a:pt x="161761" y="24340"/>
                    </a:lnTo>
                    <a:lnTo>
                      <a:pt x="128020" y="51720"/>
                    </a:lnTo>
                    <a:lnTo>
                      <a:pt x="99908" y="84099"/>
                    </a:lnTo>
                    <a:lnTo>
                      <a:pt x="79034" y="122559"/>
                    </a:lnTo>
                    <a:lnTo>
                      <a:pt x="77023" y="128087"/>
                    </a:lnTo>
                    <a:lnTo>
                      <a:pt x="76345" y="129934"/>
                    </a:lnTo>
                    <a:lnTo>
                      <a:pt x="75603" y="131744"/>
                    </a:lnTo>
                    <a:lnTo>
                      <a:pt x="74975" y="133641"/>
                    </a:lnTo>
                    <a:lnTo>
                      <a:pt x="107450" y="133641"/>
                    </a:lnTo>
                    <a:lnTo>
                      <a:pt x="124136" y="102091"/>
                    </a:lnTo>
                    <a:lnTo>
                      <a:pt x="148600" y="73855"/>
                    </a:lnTo>
                    <a:lnTo>
                      <a:pt x="177936" y="50092"/>
                    </a:lnTo>
                    <a:lnTo>
                      <a:pt x="210276" y="30004"/>
                    </a:lnTo>
                    <a:lnTo>
                      <a:pt x="218264" y="20062"/>
                    </a:lnTo>
                    <a:lnTo>
                      <a:pt x="217837" y="8227"/>
                    </a:lnTo>
                    <a:lnTo>
                      <a:pt x="21094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24" name="object 19"/>
              <p:cNvSpPr>
                <a:spLocks noChangeArrowheads="1"/>
              </p:cNvSpPr>
              <p:nvPr/>
            </p:nvSpPr>
            <p:spPr bwMode="auto">
              <a:xfrm>
                <a:off x="5713413" y="6508750"/>
                <a:ext cx="122237" cy="123825"/>
              </a:xfrm>
              <a:prstGeom prst="rect">
                <a:avLst/>
              </a:prstGeom>
              <a:blipFill>
                <a:blip r:embed="rId8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object 20"/>
              <p:cNvSpPr/>
              <p:nvPr/>
            </p:nvSpPr>
            <p:spPr bwMode="auto">
              <a:xfrm>
                <a:off x="5646738" y="6651625"/>
                <a:ext cx="203200" cy="301625"/>
              </a:xfrm>
              <a:custGeom>
                <a:avLst/>
                <a:gdLst>
                  <a:gd name="T0" fmla="*/ 50174 w 202564"/>
                  <a:gd name="T1" fmla="*/ 15761 h 301625"/>
                  <a:gd name="T2" fmla="*/ 0 w 202564"/>
                  <a:gd name="T3" fmla="*/ 106948 h 301625"/>
                  <a:gd name="T4" fmla="*/ 18799 w 202564"/>
                  <a:gd name="T5" fmla="*/ 165339 h 301625"/>
                  <a:gd name="T6" fmla="*/ 31886 w 202564"/>
                  <a:gd name="T7" fmla="*/ 256209 h 301625"/>
                  <a:gd name="T8" fmla="*/ 127604 w 202564"/>
                  <a:gd name="T9" fmla="*/ 301045 h 301625"/>
                  <a:gd name="T10" fmla="*/ 174779 w 202564"/>
                  <a:gd name="T11" fmla="*/ 278736 h 301625"/>
                  <a:gd name="T12" fmla="*/ 96127 w 202564"/>
                  <a:gd name="T13" fmla="*/ 275817 h 301625"/>
                  <a:gd name="T14" fmla="*/ 49266 w 202564"/>
                  <a:gd name="T15" fmla="*/ 241967 h 301625"/>
                  <a:gd name="T16" fmla="*/ 34934 w 202564"/>
                  <a:gd name="T17" fmla="*/ 192545 h 301625"/>
                  <a:gd name="T18" fmla="*/ 43050 w 202564"/>
                  <a:gd name="T19" fmla="*/ 165678 h 301625"/>
                  <a:gd name="T20" fmla="*/ 46290 w 202564"/>
                  <a:gd name="T21" fmla="*/ 160803 h 301625"/>
                  <a:gd name="T22" fmla="*/ 31227 w 202564"/>
                  <a:gd name="T23" fmla="*/ 144016 h 301625"/>
                  <a:gd name="T24" fmla="*/ 22335 w 202564"/>
                  <a:gd name="T25" fmla="*/ 101659 h 301625"/>
                  <a:gd name="T26" fmla="*/ 39231 w 202564"/>
                  <a:gd name="T27" fmla="*/ 56928 h 301625"/>
                  <a:gd name="T28" fmla="*/ 87521 w 202564"/>
                  <a:gd name="T29" fmla="*/ 23190 h 301625"/>
                  <a:gd name="T30" fmla="*/ 158885 w 202564"/>
                  <a:gd name="T31" fmla="*/ 22041 h 301625"/>
                  <a:gd name="T32" fmla="*/ 119636 w 202564"/>
                  <a:gd name="T33" fmla="*/ 0 h 301625"/>
                  <a:gd name="T34" fmla="*/ 92520 w 202564"/>
                  <a:gd name="T35" fmla="*/ 135495 h 301625"/>
                  <a:gd name="T36" fmla="*/ 148071 w 202564"/>
                  <a:gd name="T37" fmla="*/ 152095 h 301625"/>
                  <a:gd name="T38" fmla="*/ 180394 w 202564"/>
                  <a:gd name="T39" fmla="*/ 200964 h 301625"/>
                  <a:gd name="T40" fmla="*/ 170620 w 202564"/>
                  <a:gd name="T41" fmla="*/ 253433 h 301625"/>
                  <a:gd name="T42" fmla="*/ 124385 w 202564"/>
                  <a:gd name="T43" fmla="*/ 278736 h 301625"/>
                  <a:gd name="T44" fmla="*/ 188368 w 202564"/>
                  <a:gd name="T45" fmla="*/ 266664 h 301625"/>
                  <a:gd name="T46" fmla="*/ 203104 w 202564"/>
                  <a:gd name="T47" fmla="*/ 202057 h 301625"/>
                  <a:gd name="T48" fmla="*/ 169448 w 202564"/>
                  <a:gd name="T49" fmla="*/ 140485 h 301625"/>
                  <a:gd name="T50" fmla="*/ 99052 w 202564"/>
                  <a:gd name="T51" fmla="*/ 112729 h 301625"/>
                  <a:gd name="T52" fmla="*/ 80561 w 202564"/>
                  <a:gd name="T53" fmla="*/ 114538 h 301625"/>
                  <a:gd name="T54" fmla="*/ 73112 w 202564"/>
                  <a:gd name="T55" fmla="*/ 116436 h 301625"/>
                  <a:gd name="T56" fmla="*/ 68953 w 202564"/>
                  <a:gd name="T57" fmla="*/ 117655 h 301625"/>
                  <a:gd name="T58" fmla="*/ 64125 w 202564"/>
                  <a:gd name="T59" fmla="*/ 119552 h 301625"/>
                  <a:gd name="T60" fmla="*/ 60646 w 202564"/>
                  <a:gd name="T61" fmla="*/ 120984 h 301625"/>
                  <a:gd name="T62" fmla="*/ 54928 w 202564"/>
                  <a:gd name="T63" fmla="*/ 123980 h 301625"/>
                  <a:gd name="T64" fmla="*/ 50109 w 202564"/>
                  <a:gd name="T65" fmla="*/ 126903 h 301625"/>
                  <a:gd name="T66" fmla="*/ 46743 w 202564"/>
                  <a:gd name="T67" fmla="*/ 129340 h 301625"/>
                  <a:gd name="T68" fmla="*/ 40807 w 202564"/>
                  <a:gd name="T69" fmla="*/ 134052 h 301625"/>
                  <a:gd name="T70" fmla="*/ 37870 w 202564"/>
                  <a:gd name="T71" fmla="*/ 136816 h 301625"/>
                  <a:gd name="T72" fmla="*/ 34617 w 202564"/>
                  <a:gd name="T73" fmla="*/ 140159 h 301625"/>
                  <a:gd name="T74" fmla="*/ 31795 w 202564"/>
                  <a:gd name="T75" fmla="*/ 143312 h 301625"/>
                  <a:gd name="T76" fmla="*/ 65485 w 202564"/>
                  <a:gd name="T77" fmla="*/ 144016 h 301625"/>
                  <a:gd name="T78" fmla="*/ 92520 w 202564"/>
                  <a:gd name="T79" fmla="*/ 135495 h 301625"/>
                  <a:gd name="T80" fmla="*/ 174568 w 202564"/>
                  <a:gd name="T81" fmla="*/ 127279 h 301625"/>
                  <a:gd name="T82" fmla="*/ 149723 w 202564"/>
                  <a:gd name="T83" fmla="*/ 126199 h 301625"/>
                  <a:gd name="T84" fmla="*/ 144618 w 202564"/>
                  <a:gd name="T85" fmla="*/ 123510 h 301625"/>
                  <a:gd name="T86" fmla="*/ 138252 w 202564"/>
                  <a:gd name="T87" fmla="*/ 120570 h 301625"/>
                  <a:gd name="T88" fmla="*/ 133853 w 202564"/>
                  <a:gd name="T89" fmla="*/ 118961 h 301625"/>
                  <a:gd name="T90" fmla="*/ 128849 w 202564"/>
                  <a:gd name="T91" fmla="*/ 117202 h 301625"/>
                  <a:gd name="T92" fmla="*/ 124513 w 202564"/>
                  <a:gd name="T93" fmla="*/ 116046 h 301625"/>
                  <a:gd name="T94" fmla="*/ 101989 w 202564"/>
                  <a:gd name="T95" fmla="*/ 112754 h 301625"/>
                  <a:gd name="T96" fmla="*/ 158885 w 202564"/>
                  <a:gd name="T97" fmla="*/ 22041 h 301625"/>
                  <a:gd name="T98" fmla="*/ 138731 w 202564"/>
                  <a:gd name="T99" fmla="*/ 32426 h 301625"/>
                  <a:gd name="T100" fmla="*/ 162374 w 202564"/>
                  <a:gd name="T101" fmla="*/ 74655 h 301625"/>
                  <a:gd name="T102" fmla="*/ 151550 w 202564"/>
                  <a:gd name="T103" fmla="*/ 127279 h 301625"/>
                  <a:gd name="T104" fmla="*/ 182849 w 202564"/>
                  <a:gd name="T105" fmla="*/ 105919 h 301625"/>
                  <a:gd name="T106" fmla="*/ 173791 w 202564"/>
                  <a:gd name="T107" fmla="*/ 39127 h 30162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02564" h="301625" extrusionOk="0">
                    <a:moveTo>
                      <a:pt x="119262" y="0"/>
                    </a:moveTo>
                    <a:lnTo>
                      <a:pt x="50017" y="15761"/>
                    </a:lnTo>
                    <a:lnTo>
                      <a:pt x="21404" y="43684"/>
                    </a:lnTo>
                    <a:lnTo>
                      <a:pt x="0" y="106948"/>
                    </a:lnTo>
                    <a:lnTo>
                      <a:pt x="4381" y="138190"/>
                    </a:lnTo>
                    <a:lnTo>
                      <a:pt x="18740" y="165339"/>
                    </a:lnTo>
                    <a:lnTo>
                      <a:pt x="12675" y="195871"/>
                    </a:lnTo>
                    <a:lnTo>
                      <a:pt x="31786" y="256209"/>
                    </a:lnTo>
                    <a:lnTo>
                      <a:pt x="90581" y="297858"/>
                    </a:lnTo>
                    <a:lnTo>
                      <a:pt x="127205" y="301045"/>
                    </a:lnTo>
                    <a:lnTo>
                      <a:pt x="161035" y="290497"/>
                    </a:lnTo>
                    <a:lnTo>
                      <a:pt x="174232" y="278736"/>
                    </a:lnTo>
                    <a:lnTo>
                      <a:pt x="123996" y="278736"/>
                    </a:lnTo>
                    <a:lnTo>
                      <a:pt x="95826" y="275817"/>
                    </a:lnTo>
                    <a:lnTo>
                      <a:pt x="68624" y="262140"/>
                    </a:lnTo>
                    <a:lnTo>
                      <a:pt x="49112" y="241967"/>
                    </a:lnTo>
                    <a:lnTo>
                      <a:pt x="37600" y="217919"/>
                    </a:lnTo>
                    <a:lnTo>
                      <a:pt x="34825" y="192545"/>
                    </a:lnTo>
                    <a:lnTo>
                      <a:pt x="41521" y="168392"/>
                    </a:lnTo>
                    <a:lnTo>
                      <a:pt x="42915" y="165678"/>
                    </a:lnTo>
                    <a:lnTo>
                      <a:pt x="44474" y="163140"/>
                    </a:lnTo>
                    <a:lnTo>
                      <a:pt x="46145" y="160803"/>
                    </a:lnTo>
                    <a:lnTo>
                      <a:pt x="65280" y="144016"/>
                    </a:lnTo>
                    <a:lnTo>
                      <a:pt x="31129" y="144016"/>
                    </a:lnTo>
                    <a:lnTo>
                      <a:pt x="23488" y="123980"/>
                    </a:lnTo>
                    <a:lnTo>
                      <a:pt x="22265" y="101659"/>
                    </a:lnTo>
                    <a:lnTo>
                      <a:pt x="27468" y="78745"/>
                    </a:lnTo>
                    <a:lnTo>
                      <a:pt x="39108" y="56928"/>
                    </a:lnTo>
                    <a:lnTo>
                      <a:pt x="61206" y="35083"/>
                    </a:lnTo>
                    <a:lnTo>
                      <a:pt x="87247" y="23190"/>
                    </a:lnTo>
                    <a:lnTo>
                      <a:pt x="114015" y="22041"/>
                    </a:lnTo>
                    <a:lnTo>
                      <a:pt x="158388" y="22041"/>
                    </a:lnTo>
                    <a:lnTo>
                      <a:pt x="151465" y="14081"/>
                    </a:lnTo>
                    <a:lnTo>
                      <a:pt x="119262" y="0"/>
                    </a:lnTo>
                    <a:close/>
                  </a:path>
                  <a:path w="202564" h="301625" extrusionOk="0">
                    <a:moveTo>
                      <a:pt x="170846" y="135495"/>
                    </a:moveTo>
                    <a:lnTo>
                      <a:pt x="92230" y="135495"/>
                    </a:lnTo>
                    <a:lnTo>
                      <a:pt x="120403" y="138417"/>
                    </a:lnTo>
                    <a:lnTo>
                      <a:pt x="147608" y="152095"/>
                    </a:lnTo>
                    <a:lnTo>
                      <a:pt x="168600" y="174439"/>
                    </a:lnTo>
                    <a:lnTo>
                      <a:pt x="179829" y="200964"/>
                    </a:lnTo>
                    <a:lnTo>
                      <a:pt x="180567" y="228389"/>
                    </a:lnTo>
                    <a:lnTo>
                      <a:pt x="170086" y="253433"/>
                    </a:lnTo>
                    <a:lnTo>
                      <a:pt x="149846" y="271180"/>
                    </a:lnTo>
                    <a:lnTo>
                      <a:pt x="123996" y="278736"/>
                    </a:lnTo>
                    <a:lnTo>
                      <a:pt x="174232" y="278736"/>
                    </a:lnTo>
                    <a:lnTo>
                      <a:pt x="187778" y="266664"/>
                    </a:lnTo>
                    <a:lnTo>
                      <a:pt x="201513" y="235742"/>
                    </a:lnTo>
                    <a:lnTo>
                      <a:pt x="202468" y="202057"/>
                    </a:lnTo>
                    <a:lnTo>
                      <a:pt x="191363" y="169131"/>
                    </a:lnTo>
                    <a:lnTo>
                      <a:pt x="168918" y="140485"/>
                    </a:lnTo>
                    <a:lnTo>
                      <a:pt x="170846" y="135495"/>
                    </a:lnTo>
                    <a:close/>
                  </a:path>
                  <a:path w="202564" h="301625" extrusionOk="0">
                    <a:moveTo>
                      <a:pt x="98742" y="112729"/>
                    </a:moveTo>
                    <a:lnTo>
                      <a:pt x="81427" y="114363"/>
                    </a:lnTo>
                    <a:lnTo>
                      <a:pt x="80309" y="114538"/>
                    </a:lnTo>
                    <a:lnTo>
                      <a:pt x="77394" y="115167"/>
                    </a:lnTo>
                    <a:lnTo>
                      <a:pt x="72883" y="116436"/>
                    </a:lnTo>
                    <a:lnTo>
                      <a:pt x="71916" y="116649"/>
                    </a:lnTo>
                    <a:lnTo>
                      <a:pt x="68737" y="117655"/>
                    </a:lnTo>
                    <a:lnTo>
                      <a:pt x="66538" y="118496"/>
                    </a:lnTo>
                    <a:lnTo>
                      <a:pt x="63924" y="119552"/>
                    </a:lnTo>
                    <a:lnTo>
                      <a:pt x="63472" y="119690"/>
                    </a:lnTo>
                    <a:lnTo>
                      <a:pt x="60456" y="120984"/>
                    </a:lnTo>
                    <a:lnTo>
                      <a:pt x="57918" y="122228"/>
                    </a:lnTo>
                    <a:lnTo>
                      <a:pt x="54756" y="123980"/>
                    </a:lnTo>
                    <a:lnTo>
                      <a:pt x="54124" y="124415"/>
                    </a:lnTo>
                    <a:lnTo>
                      <a:pt x="49952" y="126903"/>
                    </a:lnTo>
                    <a:lnTo>
                      <a:pt x="47414" y="128674"/>
                    </a:lnTo>
                    <a:lnTo>
                      <a:pt x="46597" y="129340"/>
                    </a:lnTo>
                    <a:lnTo>
                      <a:pt x="42915" y="132130"/>
                    </a:lnTo>
                    <a:lnTo>
                      <a:pt x="40679" y="134052"/>
                    </a:lnTo>
                    <a:lnTo>
                      <a:pt x="38995" y="135660"/>
                    </a:lnTo>
                    <a:lnTo>
                      <a:pt x="37751" y="136816"/>
                    </a:lnTo>
                    <a:lnTo>
                      <a:pt x="36520" y="138023"/>
                    </a:lnTo>
                    <a:lnTo>
                      <a:pt x="34509" y="140159"/>
                    </a:lnTo>
                    <a:lnTo>
                      <a:pt x="32336" y="142697"/>
                    </a:lnTo>
                    <a:lnTo>
                      <a:pt x="31695" y="143312"/>
                    </a:lnTo>
                    <a:lnTo>
                      <a:pt x="31129" y="144016"/>
                    </a:lnTo>
                    <a:lnTo>
                      <a:pt x="65280" y="144016"/>
                    </a:lnTo>
                    <a:lnTo>
                      <a:pt x="66380" y="143050"/>
                    </a:lnTo>
                    <a:lnTo>
                      <a:pt x="92230" y="135495"/>
                    </a:lnTo>
                    <a:lnTo>
                      <a:pt x="170846" y="135495"/>
                    </a:lnTo>
                    <a:lnTo>
                      <a:pt x="174022" y="127279"/>
                    </a:lnTo>
                    <a:lnTo>
                      <a:pt x="151076" y="127279"/>
                    </a:lnTo>
                    <a:lnTo>
                      <a:pt x="149254" y="126199"/>
                    </a:lnTo>
                    <a:lnTo>
                      <a:pt x="144843" y="123937"/>
                    </a:lnTo>
                    <a:lnTo>
                      <a:pt x="144165" y="123510"/>
                    </a:lnTo>
                    <a:lnTo>
                      <a:pt x="140647" y="121801"/>
                    </a:lnTo>
                    <a:lnTo>
                      <a:pt x="137819" y="120570"/>
                    </a:lnTo>
                    <a:lnTo>
                      <a:pt x="134201" y="119175"/>
                    </a:lnTo>
                    <a:lnTo>
                      <a:pt x="133434" y="118961"/>
                    </a:lnTo>
                    <a:lnTo>
                      <a:pt x="130557" y="117931"/>
                    </a:lnTo>
                    <a:lnTo>
                      <a:pt x="128446" y="117202"/>
                    </a:lnTo>
                    <a:lnTo>
                      <a:pt x="125217" y="116285"/>
                    </a:lnTo>
                    <a:lnTo>
                      <a:pt x="124123" y="116046"/>
                    </a:lnTo>
                    <a:lnTo>
                      <a:pt x="119386" y="114865"/>
                    </a:lnTo>
                    <a:lnTo>
                      <a:pt x="101670" y="112754"/>
                    </a:lnTo>
                    <a:lnTo>
                      <a:pt x="98742" y="112729"/>
                    </a:lnTo>
                    <a:close/>
                  </a:path>
                  <a:path w="202564" h="301625" extrusionOk="0">
                    <a:moveTo>
                      <a:pt x="158388" y="22041"/>
                    </a:moveTo>
                    <a:lnTo>
                      <a:pt x="114015" y="22041"/>
                    </a:lnTo>
                    <a:lnTo>
                      <a:pt x="138297" y="32426"/>
                    </a:lnTo>
                    <a:lnTo>
                      <a:pt x="154288" y="50941"/>
                    </a:lnTo>
                    <a:lnTo>
                      <a:pt x="161866" y="74655"/>
                    </a:lnTo>
                    <a:lnTo>
                      <a:pt x="160854" y="100968"/>
                    </a:lnTo>
                    <a:lnTo>
                      <a:pt x="151076" y="127279"/>
                    </a:lnTo>
                    <a:lnTo>
                      <a:pt x="174022" y="127279"/>
                    </a:lnTo>
                    <a:lnTo>
                      <a:pt x="182277" y="105919"/>
                    </a:lnTo>
                    <a:lnTo>
                      <a:pt x="183619" y="70936"/>
                    </a:lnTo>
                    <a:lnTo>
                      <a:pt x="173247" y="39127"/>
                    </a:lnTo>
                    <a:lnTo>
                      <a:pt x="158388" y="220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26" name="object 21"/>
              <p:cNvSpPr/>
              <p:nvPr/>
            </p:nvSpPr>
            <p:spPr bwMode="auto">
              <a:xfrm>
                <a:off x="5737225" y="6692900"/>
                <a:ext cx="50800" cy="42863"/>
              </a:xfrm>
              <a:custGeom>
                <a:avLst/>
                <a:gdLst>
                  <a:gd name="T0" fmla="*/ 22102 w 50164"/>
                  <a:gd name="T1" fmla="*/ 0 h 43815"/>
                  <a:gd name="T2" fmla="*/ 0 w 50164"/>
                  <a:gd name="T3" fmla="*/ 3539 h 43815"/>
                  <a:gd name="T4" fmla="*/ 1628 w 50164"/>
                  <a:gd name="T5" fmla="*/ 14455 h 43815"/>
                  <a:gd name="T6" fmla="*/ 3287 w 50164"/>
                  <a:gd name="T7" fmla="*/ 20943 h 43815"/>
                  <a:gd name="T8" fmla="*/ 32887 w 50164"/>
                  <a:gd name="T9" fmla="*/ 42316 h 43815"/>
                  <a:gd name="T10" fmla="*/ 39662 w 50164"/>
                  <a:gd name="T11" fmla="*/ 41915 h 43815"/>
                  <a:gd name="T12" fmla="*/ 50719 w 50164"/>
                  <a:gd name="T13" fmla="*/ 40145 h 43815"/>
                  <a:gd name="T14" fmla="*/ 47868 w 50164"/>
                  <a:gd name="T15" fmla="*/ 21044 h 43815"/>
                  <a:gd name="T16" fmla="*/ 30308 w 50164"/>
                  <a:gd name="T17" fmla="*/ 21044 h 43815"/>
                  <a:gd name="T18" fmla="*/ 24633 w 50164"/>
                  <a:gd name="T19" fmla="*/ 16938 h 43815"/>
                  <a:gd name="T20" fmla="*/ 22102 w 50164"/>
                  <a:gd name="T21" fmla="*/ 0 h 43815"/>
                  <a:gd name="T22" fmla="*/ 47461 w 50164"/>
                  <a:gd name="T23" fmla="*/ 18314 h 43815"/>
                  <a:gd name="T24" fmla="*/ 30308 w 50164"/>
                  <a:gd name="T25" fmla="*/ 21044 h 43815"/>
                  <a:gd name="T26" fmla="*/ 47868 w 50164"/>
                  <a:gd name="T27" fmla="*/ 21044 h 43815"/>
                  <a:gd name="T28" fmla="*/ 47461 w 50164"/>
                  <a:gd name="T29" fmla="*/ 18314 h 4381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0164" h="43815" extrusionOk="0">
                    <a:moveTo>
                      <a:pt x="21825" y="0"/>
                    </a:moveTo>
                    <a:lnTo>
                      <a:pt x="0" y="3618"/>
                    </a:lnTo>
                    <a:lnTo>
                      <a:pt x="1608" y="14776"/>
                    </a:lnTo>
                    <a:lnTo>
                      <a:pt x="3246" y="21408"/>
                    </a:lnTo>
                    <a:lnTo>
                      <a:pt x="32475" y="43256"/>
                    </a:lnTo>
                    <a:lnTo>
                      <a:pt x="39165" y="42846"/>
                    </a:lnTo>
                    <a:lnTo>
                      <a:pt x="50084" y="41037"/>
                    </a:lnTo>
                    <a:lnTo>
                      <a:pt x="47269" y="21511"/>
                    </a:lnTo>
                    <a:lnTo>
                      <a:pt x="29929" y="21511"/>
                    </a:lnTo>
                    <a:lnTo>
                      <a:pt x="24325" y="17314"/>
                    </a:lnTo>
                    <a:lnTo>
                      <a:pt x="21825" y="0"/>
                    </a:lnTo>
                    <a:close/>
                  </a:path>
                  <a:path w="50164" h="43815" extrusionOk="0">
                    <a:moveTo>
                      <a:pt x="46867" y="18721"/>
                    </a:moveTo>
                    <a:lnTo>
                      <a:pt x="29929" y="21511"/>
                    </a:lnTo>
                    <a:lnTo>
                      <a:pt x="47269" y="21511"/>
                    </a:lnTo>
                    <a:lnTo>
                      <a:pt x="46867" y="187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27" name="object 22"/>
              <p:cNvSpPr/>
              <p:nvPr/>
            </p:nvSpPr>
            <p:spPr bwMode="auto">
              <a:xfrm>
                <a:off x="5765799" y="6856413"/>
                <a:ext cx="42863" cy="52387"/>
              </a:xfrm>
              <a:custGeom>
                <a:avLst/>
                <a:gdLst>
                  <a:gd name="T0" fmla="*/ 39128 w 42545"/>
                  <a:gd name="T1" fmla="*/ 0 h 52070"/>
                  <a:gd name="T2" fmla="*/ 711 w 42545"/>
                  <a:gd name="T3" fmla="*/ 27430 h 52070"/>
                  <a:gd name="T4" fmla="*/ 0 w 42545"/>
                  <a:gd name="T5" fmla="*/ 40958 h 52070"/>
                  <a:gd name="T6" fmla="*/ 1607 w 42545"/>
                  <a:gd name="T7" fmla="*/ 52197 h 52070"/>
                  <a:gd name="T8" fmla="*/ 23608 w 42545"/>
                  <a:gd name="T9" fmla="*/ 48556 h 52070"/>
                  <a:gd name="T10" fmla="*/ 21102 w 42545"/>
                  <a:gd name="T11" fmla="*/ 31123 h 52070"/>
                  <a:gd name="T12" fmla="*/ 25305 w 42545"/>
                  <a:gd name="T13" fmla="*/ 25270 h 52070"/>
                  <a:gd name="T14" fmla="*/ 42369 w 42545"/>
                  <a:gd name="T15" fmla="*/ 22451 h 52070"/>
                  <a:gd name="T16" fmla="*/ 39128 w 42545"/>
                  <a:gd name="T17" fmla="*/ 0 h 5207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2545" h="52070" extrusionOk="0">
                    <a:moveTo>
                      <a:pt x="38838" y="0"/>
                    </a:moveTo>
                    <a:lnTo>
                      <a:pt x="706" y="27264"/>
                    </a:lnTo>
                    <a:lnTo>
                      <a:pt x="0" y="40710"/>
                    </a:lnTo>
                    <a:lnTo>
                      <a:pt x="1595" y="51881"/>
                    </a:lnTo>
                    <a:lnTo>
                      <a:pt x="23433" y="48262"/>
                    </a:lnTo>
                    <a:lnTo>
                      <a:pt x="20945" y="30935"/>
                    </a:lnTo>
                    <a:lnTo>
                      <a:pt x="25117" y="25117"/>
                    </a:lnTo>
                    <a:lnTo>
                      <a:pt x="42055" y="22315"/>
                    </a:lnTo>
                    <a:lnTo>
                      <a:pt x="3883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</p:grpSp>
        <p:grpSp>
          <p:nvGrpSpPr>
            <p:cNvPr id="28" name="Group 40"/>
            <p:cNvGrpSpPr/>
            <p:nvPr userDrawn="1"/>
          </p:nvGrpSpPr>
          <p:grpSpPr bwMode="auto">
            <a:xfrm>
              <a:off x="2976439" y="3432698"/>
              <a:ext cx="487626" cy="487627"/>
              <a:chOff x="6221413" y="6340475"/>
              <a:chExt cx="782637" cy="782638"/>
            </a:xfrm>
          </p:grpSpPr>
          <p:sp>
            <p:nvSpPr>
              <p:cNvPr id="29" name="object 7"/>
              <p:cNvSpPr/>
              <p:nvPr/>
            </p:nvSpPr>
            <p:spPr bwMode="auto">
              <a:xfrm>
                <a:off x="6221413" y="6340475"/>
                <a:ext cx="782637" cy="782638"/>
              </a:xfrm>
              <a:custGeom>
                <a:avLst/>
                <a:gdLst>
                  <a:gd name="T0" fmla="*/ 391312 w 781684"/>
                  <a:gd name="T1" fmla="*/ 0 h 781684"/>
                  <a:gd name="T2" fmla="*/ 342227 w 781684"/>
                  <a:gd name="T3" fmla="*/ 3049 h 781684"/>
                  <a:gd name="T4" fmla="*/ 294960 w 781684"/>
                  <a:gd name="T5" fmla="*/ 11951 h 781684"/>
                  <a:gd name="T6" fmla="*/ 249880 w 781684"/>
                  <a:gd name="T7" fmla="*/ 26339 h 781684"/>
                  <a:gd name="T8" fmla="*/ 207353 w 781684"/>
                  <a:gd name="T9" fmla="*/ 45848 h 781684"/>
                  <a:gd name="T10" fmla="*/ 167746 w 781684"/>
                  <a:gd name="T11" fmla="*/ 70109 h 781684"/>
                  <a:gd name="T12" fmla="*/ 131425 w 781684"/>
                  <a:gd name="T13" fmla="*/ 98757 h 781684"/>
                  <a:gd name="T14" fmla="*/ 98757 w 781684"/>
                  <a:gd name="T15" fmla="*/ 131425 h 781684"/>
                  <a:gd name="T16" fmla="*/ 70109 w 781684"/>
                  <a:gd name="T17" fmla="*/ 167746 h 781684"/>
                  <a:gd name="T18" fmla="*/ 45848 w 781684"/>
                  <a:gd name="T19" fmla="*/ 207354 h 781684"/>
                  <a:gd name="T20" fmla="*/ 26339 w 781684"/>
                  <a:gd name="T21" fmla="*/ 249881 h 781684"/>
                  <a:gd name="T22" fmla="*/ 11951 w 781684"/>
                  <a:gd name="T23" fmla="*/ 294961 h 781684"/>
                  <a:gd name="T24" fmla="*/ 3049 w 781684"/>
                  <a:gd name="T25" fmla="*/ 342227 h 781684"/>
                  <a:gd name="T26" fmla="*/ 0 w 781684"/>
                  <a:gd name="T27" fmla="*/ 391313 h 781684"/>
                  <a:gd name="T28" fmla="*/ 3049 w 781684"/>
                  <a:gd name="T29" fmla="*/ 440399 h 781684"/>
                  <a:gd name="T30" fmla="*/ 11951 w 781684"/>
                  <a:gd name="T31" fmla="*/ 487665 h 781684"/>
                  <a:gd name="T32" fmla="*/ 26339 w 781684"/>
                  <a:gd name="T33" fmla="*/ 532745 h 781684"/>
                  <a:gd name="T34" fmla="*/ 45848 w 781684"/>
                  <a:gd name="T35" fmla="*/ 575272 h 781684"/>
                  <a:gd name="T36" fmla="*/ 70109 w 781684"/>
                  <a:gd name="T37" fmla="*/ 614880 h 781684"/>
                  <a:gd name="T38" fmla="*/ 98757 w 781684"/>
                  <a:gd name="T39" fmla="*/ 651201 h 781684"/>
                  <a:gd name="T40" fmla="*/ 131425 w 781684"/>
                  <a:gd name="T41" fmla="*/ 683869 h 781684"/>
                  <a:gd name="T42" fmla="*/ 167746 w 781684"/>
                  <a:gd name="T43" fmla="*/ 712517 h 781684"/>
                  <a:gd name="T44" fmla="*/ 207353 w 781684"/>
                  <a:gd name="T45" fmla="*/ 736778 h 781684"/>
                  <a:gd name="T46" fmla="*/ 249880 w 781684"/>
                  <a:gd name="T47" fmla="*/ 756287 h 781684"/>
                  <a:gd name="T48" fmla="*/ 294960 w 781684"/>
                  <a:gd name="T49" fmla="*/ 770675 h 781684"/>
                  <a:gd name="T50" fmla="*/ 342227 w 781684"/>
                  <a:gd name="T51" fmla="*/ 779577 h 781684"/>
                  <a:gd name="T52" fmla="*/ 391312 w 781684"/>
                  <a:gd name="T53" fmla="*/ 782626 h 781684"/>
                  <a:gd name="T54" fmla="*/ 440398 w 781684"/>
                  <a:gd name="T55" fmla="*/ 779577 h 781684"/>
                  <a:gd name="T56" fmla="*/ 487665 w 781684"/>
                  <a:gd name="T57" fmla="*/ 770675 h 781684"/>
                  <a:gd name="T58" fmla="*/ 532745 w 781684"/>
                  <a:gd name="T59" fmla="*/ 756287 h 781684"/>
                  <a:gd name="T60" fmla="*/ 575271 w 781684"/>
                  <a:gd name="T61" fmla="*/ 736778 h 781684"/>
                  <a:gd name="T62" fmla="*/ 614879 w 781684"/>
                  <a:gd name="T63" fmla="*/ 712517 h 781684"/>
                  <a:gd name="T64" fmla="*/ 651200 w 781684"/>
                  <a:gd name="T65" fmla="*/ 683869 h 781684"/>
                  <a:gd name="T66" fmla="*/ 683868 w 781684"/>
                  <a:gd name="T67" fmla="*/ 651201 h 781684"/>
                  <a:gd name="T68" fmla="*/ 712516 w 781684"/>
                  <a:gd name="T69" fmla="*/ 614880 h 781684"/>
                  <a:gd name="T70" fmla="*/ 736777 w 781684"/>
                  <a:gd name="T71" fmla="*/ 575272 h 781684"/>
                  <a:gd name="T72" fmla="*/ 756286 w 781684"/>
                  <a:gd name="T73" fmla="*/ 532745 h 781684"/>
                  <a:gd name="T74" fmla="*/ 770674 w 781684"/>
                  <a:gd name="T75" fmla="*/ 487665 h 781684"/>
                  <a:gd name="T76" fmla="*/ 779576 w 781684"/>
                  <a:gd name="T77" fmla="*/ 440399 h 781684"/>
                  <a:gd name="T78" fmla="*/ 782625 w 781684"/>
                  <a:gd name="T79" fmla="*/ 391313 h 781684"/>
                  <a:gd name="T80" fmla="*/ 779576 w 781684"/>
                  <a:gd name="T81" fmla="*/ 342227 h 781684"/>
                  <a:gd name="T82" fmla="*/ 770674 w 781684"/>
                  <a:gd name="T83" fmla="*/ 294961 h 781684"/>
                  <a:gd name="T84" fmla="*/ 756286 w 781684"/>
                  <a:gd name="T85" fmla="*/ 249881 h 781684"/>
                  <a:gd name="T86" fmla="*/ 736777 w 781684"/>
                  <a:gd name="T87" fmla="*/ 207354 h 781684"/>
                  <a:gd name="T88" fmla="*/ 712516 w 781684"/>
                  <a:gd name="T89" fmla="*/ 167746 h 781684"/>
                  <a:gd name="T90" fmla="*/ 683868 w 781684"/>
                  <a:gd name="T91" fmla="*/ 131425 h 781684"/>
                  <a:gd name="T92" fmla="*/ 651200 w 781684"/>
                  <a:gd name="T93" fmla="*/ 98757 h 781684"/>
                  <a:gd name="T94" fmla="*/ 614879 w 781684"/>
                  <a:gd name="T95" fmla="*/ 70109 h 781684"/>
                  <a:gd name="T96" fmla="*/ 575271 w 781684"/>
                  <a:gd name="T97" fmla="*/ 45848 h 781684"/>
                  <a:gd name="T98" fmla="*/ 532745 w 781684"/>
                  <a:gd name="T99" fmla="*/ 26339 h 781684"/>
                  <a:gd name="T100" fmla="*/ 487665 w 781684"/>
                  <a:gd name="T101" fmla="*/ 11951 h 781684"/>
                  <a:gd name="T102" fmla="*/ 440398 w 781684"/>
                  <a:gd name="T103" fmla="*/ 3049 h 781684"/>
                  <a:gd name="T104" fmla="*/ 391312 w 781684"/>
                  <a:gd name="T105" fmla="*/ 0 h 7816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81684" h="781684" extrusionOk="0">
                    <a:moveTo>
                      <a:pt x="390836" y="0"/>
                    </a:moveTo>
                    <a:lnTo>
                      <a:pt x="341810" y="3045"/>
                    </a:lnTo>
                    <a:lnTo>
                      <a:pt x="294601" y="11936"/>
                    </a:lnTo>
                    <a:lnTo>
                      <a:pt x="249576" y="26307"/>
                    </a:lnTo>
                    <a:lnTo>
                      <a:pt x="207101" y="45792"/>
                    </a:lnTo>
                    <a:lnTo>
                      <a:pt x="167542" y="70024"/>
                    </a:lnTo>
                    <a:lnTo>
                      <a:pt x="131265" y="98637"/>
                    </a:lnTo>
                    <a:lnTo>
                      <a:pt x="98637" y="131265"/>
                    </a:lnTo>
                    <a:lnTo>
                      <a:pt x="70024" y="167542"/>
                    </a:lnTo>
                    <a:lnTo>
                      <a:pt x="45792" y="207101"/>
                    </a:lnTo>
                    <a:lnTo>
                      <a:pt x="26307" y="249576"/>
                    </a:lnTo>
                    <a:lnTo>
                      <a:pt x="11936" y="294601"/>
                    </a:lnTo>
                    <a:lnTo>
                      <a:pt x="3045" y="341810"/>
                    </a:lnTo>
                    <a:lnTo>
                      <a:pt x="0" y="390836"/>
                    </a:lnTo>
                    <a:lnTo>
                      <a:pt x="3045" y="439862"/>
                    </a:lnTo>
                    <a:lnTo>
                      <a:pt x="11936" y="487071"/>
                    </a:lnTo>
                    <a:lnTo>
                      <a:pt x="26307" y="532096"/>
                    </a:lnTo>
                    <a:lnTo>
                      <a:pt x="45792" y="574571"/>
                    </a:lnTo>
                    <a:lnTo>
                      <a:pt x="70024" y="614130"/>
                    </a:lnTo>
                    <a:lnTo>
                      <a:pt x="98637" y="650407"/>
                    </a:lnTo>
                    <a:lnTo>
                      <a:pt x="131265" y="683035"/>
                    </a:lnTo>
                    <a:lnTo>
                      <a:pt x="167542" y="711648"/>
                    </a:lnTo>
                    <a:lnTo>
                      <a:pt x="207101" y="735880"/>
                    </a:lnTo>
                    <a:lnTo>
                      <a:pt x="249576" y="755365"/>
                    </a:lnTo>
                    <a:lnTo>
                      <a:pt x="294601" y="769736"/>
                    </a:lnTo>
                    <a:lnTo>
                      <a:pt x="341810" y="778627"/>
                    </a:lnTo>
                    <a:lnTo>
                      <a:pt x="390836" y="781672"/>
                    </a:lnTo>
                    <a:lnTo>
                      <a:pt x="439862" y="778627"/>
                    </a:lnTo>
                    <a:lnTo>
                      <a:pt x="487071" y="769736"/>
                    </a:lnTo>
                    <a:lnTo>
                      <a:pt x="532096" y="755365"/>
                    </a:lnTo>
                    <a:lnTo>
                      <a:pt x="574571" y="735880"/>
                    </a:lnTo>
                    <a:lnTo>
                      <a:pt x="614130" y="711648"/>
                    </a:lnTo>
                    <a:lnTo>
                      <a:pt x="650407" y="683035"/>
                    </a:lnTo>
                    <a:lnTo>
                      <a:pt x="683035" y="650407"/>
                    </a:lnTo>
                    <a:lnTo>
                      <a:pt x="711648" y="614130"/>
                    </a:lnTo>
                    <a:lnTo>
                      <a:pt x="735880" y="574571"/>
                    </a:lnTo>
                    <a:lnTo>
                      <a:pt x="755365" y="532096"/>
                    </a:lnTo>
                    <a:lnTo>
                      <a:pt x="769736" y="487071"/>
                    </a:lnTo>
                    <a:lnTo>
                      <a:pt x="778627" y="439862"/>
                    </a:lnTo>
                    <a:lnTo>
                      <a:pt x="781672" y="390836"/>
                    </a:lnTo>
                    <a:lnTo>
                      <a:pt x="778627" y="341810"/>
                    </a:lnTo>
                    <a:lnTo>
                      <a:pt x="769736" y="294601"/>
                    </a:lnTo>
                    <a:lnTo>
                      <a:pt x="755365" y="249576"/>
                    </a:lnTo>
                    <a:lnTo>
                      <a:pt x="735880" y="207101"/>
                    </a:lnTo>
                    <a:lnTo>
                      <a:pt x="711648" y="167542"/>
                    </a:lnTo>
                    <a:lnTo>
                      <a:pt x="683035" y="131265"/>
                    </a:lnTo>
                    <a:lnTo>
                      <a:pt x="650407" y="98637"/>
                    </a:lnTo>
                    <a:lnTo>
                      <a:pt x="614130" y="70024"/>
                    </a:lnTo>
                    <a:lnTo>
                      <a:pt x="574571" y="45792"/>
                    </a:lnTo>
                    <a:lnTo>
                      <a:pt x="532096" y="26307"/>
                    </a:lnTo>
                    <a:lnTo>
                      <a:pt x="487071" y="11936"/>
                    </a:lnTo>
                    <a:lnTo>
                      <a:pt x="439862" y="3045"/>
                    </a:lnTo>
                    <a:lnTo>
                      <a:pt x="390836" y="0"/>
                    </a:lnTo>
                    <a:close/>
                  </a:path>
                </a:pathLst>
              </a:custGeom>
              <a:solidFill>
                <a:srgbClr val="8982BE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30" name="object 23"/>
              <p:cNvSpPr/>
              <p:nvPr/>
            </p:nvSpPr>
            <p:spPr bwMode="auto">
              <a:xfrm>
                <a:off x="6445250" y="6481763"/>
                <a:ext cx="265113" cy="503237"/>
              </a:xfrm>
              <a:custGeom>
                <a:avLst/>
                <a:gdLst>
                  <a:gd name="T0" fmla="*/ 77803 w 265429"/>
                  <a:gd name="T1" fmla="*/ 27 h 504190"/>
                  <a:gd name="T2" fmla="*/ 17305 w 265429"/>
                  <a:gd name="T3" fmla="*/ 103978 h 504190"/>
                  <a:gd name="T4" fmla="*/ 5024 w 265429"/>
                  <a:gd name="T5" fmla="*/ 142349 h 504190"/>
                  <a:gd name="T6" fmla="*/ 0 w 265429"/>
                  <a:gd name="T7" fmla="*/ 182185 h 504190"/>
                  <a:gd name="T8" fmla="*/ 0 w 265429"/>
                  <a:gd name="T9" fmla="*/ 447510 h 504190"/>
                  <a:gd name="T10" fmla="*/ 4639 w 265429"/>
                  <a:gd name="T11" fmla="*/ 469026 h 504190"/>
                  <a:gd name="T12" fmla="*/ 17288 w 265429"/>
                  <a:gd name="T13" fmla="*/ 486611 h 504190"/>
                  <a:gd name="T14" fmla="*/ 36040 w 265429"/>
                  <a:gd name="T15" fmla="*/ 498476 h 504190"/>
                  <a:gd name="T16" fmla="*/ 58985 w 265429"/>
                  <a:gd name="T17" fmla="*/ 502829 h 504190"/>
                  <a:gd name="T18" fmla="*/ 207741 w 265429"/>
                  <a:gd name="T19" fmla="*/ 502829 h 504190"/>
                  <a:gd name="T20" fmla="*/ 223496 w 265429"/>
                  <a:gd name="T21" fmla="*/ 501547 h 504190"/>
                  <a:gd name="T22" fmla="*/ 239628 w 265429"/>
                  <a:gd name="T23" fmla="*/ 496639 h 504190"/>
                  <a:gd name="T24" fmla="*/ 253695 w 265429"/>
                  <a:gd name="T25" fmla="*/ 486512 h 504190"/>
                  <a:gd name="T26" fmla="*/ 263250 w 265429"/>
                  <a:gd name="T27" fmla="*/ 469570 h 504190"/>
                  <a:gd name="T28" fmla="*/ 251680 w 265429"/>
                  <a:gd name="T29" fmla="*/ 467600 h 504190"/>
                  <a:gd name="T30" fmla="*/ 221170 w 265429"/>
                  <a:gd name="T31" fmla="*/ 467600 h 504190"/>
                  <a:gd name="T32" fmla="*/ 214769 w 265429"/>
                  <a:gd name="T33" fmla="*/ 465644 h 504190"/>
                  <a:gd name="T34" fmla="*/ 58985 w 265429"/>
                  <a:gd name="T35" fmla="*/ 465644 h 504190"/>
                  <a:gd name="T36" fmla="*/ 50606 w 265429"/>
                  <a:gd name="T37" fmla="*/ 464193 h 504190"/>
                  <a:gd name="T38" fmla="*/ 43674 w 265429"/>
                  <a:gd name="T39" fmla="*/ 460264 h 504190"/>
                  <a:gd name="T40" fmla="*/ 38954 w 265429"/>
                  <a:gd name="T41" fmla="*/ 454491 h 504190"/>
                  <a:gd name="T42" fmla="*/ 37211 w 265429"/>
                  <a:gd name="T43" fmla="*/ 447510 h 504190"/>
                  <a:gd name="T44" fmla="*/ 37211 w 265429"/>
                  <a:gd name="T45" fmla="*/ 182185 h 504190"/>
                  <a:gd name="T46" fmla="*/ 45814 w 265429"/>
                  <a:gd name="T47" fmla="*/ 133560 h 504190"/>
                  <a:gd name="T48" fmla="*/ 94088 w 265429"/>
                  <a:gd name="T49" fmla="*/ 26347 h 504190"/>
                  <a:gd name="T50" fmla="*/ 95806 w 265429"/>
                  <a:gd name="T51" fmla="*/ 19194 h 504190"/>
                  <a:gd name="T52" fmla="*/ 94663 w 265429"/>
                  <a:gd name="T53" fmla="*/ 12172 h 504190"/>
                  <a:gd name="T54" fmla="*/ 90959 w 265429"/>
                  <a:gd name="T55" fmla="*/ 6086 h 504190"/>
                  <a:gd name="T56" fmla="*/ 84989 w 265429"/>
                  <a:gd name="T57" fmla="*/ 1741 h 504190"/>
                  <a:gd name="T58" fmla="*/ 77803 w 265429"/>
                  <a:gd name="T59" fmla="*/ 27 h 504190"/>
                  <a:gd name="T60" fmla="*/ 225149 w 265429"/>
                  <a:gd name="T61" fmla="*/ 463086 h 504190"/>
                  <a:gd name="T62" fmla="*/ 221170 w 265429"/>
                  <a:gd name="T63" fmla="*/ 467600 h 504190"/>
                  <a:gd name="T64" fmla="*/ 251680 w 265429"/>
                  <a:gd name="T65" fmla="*/ 467600 h 504190"/>
                  <a:gd name="T66" fmla="*/ 225149 w 265429"/>
                  <a:gd name="T67" fmla="*/ 463086 h 504190"/>
                  <a:gd name="T68" fmla="*/ 192560 w 265429"/>
                  <a:gd name="T69" fmla="*/ 0 h 504190"/>
                  <a:gd name="T70" fmla="*/ 185327 w 265429"/>
                  <a:gd name="T71" fmla="*/ 1540 h 504190"/>
                  <a:gd name="T72" fmla="*/ 179287 w 265429"/>
                  <a:gd name="T73" fmla="*/ 5778 h 504190"/>
                  <a:gd name="T74" fmla="*/ 175458 w 265429"/>
                  <a:gd name="T75" fmla="*/ 11785 h 504190"/>
                  <a:gd name="T76" fmla="*/ 174153 w 265429"/>
                  <a:gd name="T77" fmla="*/ 18786 h 504190"/>
                  <a:gd name="T78" fmla="*/ 175689 w 265429"/>
                  <a:gd name="T79" fmla="*/ 26009 h 504190"/>
                  <a:gd name="T80" fmla="*/ 216200 w 265429"/>
                  <a:gd name="T81" fmla="*/ 118814 h 504190"/>
                  <a:gd name="T82" fmla="*/ 219465 w 265429"/>
                  <a:gd name="T83" fmla="*/ 125532 h 504190"/>
                  <a:gd name="T84" fmla="*/ 222466 w 265429"/>
                  <a:gd name="T85" fmla="*/ 131445 h 504190"/>
                  <a:gd name="T86" fmla="*/ 225085 w 265429"/>
                  <a:gd name="T87" fmla="*/ 138159 h 504190"/>
                  <a:gd name="T88" fmla="*/ 227206 w 265429"/>
                  <a:gd name="T89" fmla="*/ 147283 h 504190"/>
                  <a:gd name="T90" fmla="*/ 264919 w 265429"/>
                  <a:gd name="T91" fmla="*/ 147283 h 504190"/>
                  <a:gd name="T92" fmla="*/ 263537 w 265429"/>
                  <a:gd name="T93" fmla="*/ 133827 h 504190"/>
                  <a:gd name="T94" fmla="*/ 260011 w 265429"/>
                  <a:gd name="T95" fmla="*/ 123368 h 504190"/>
                  <a:gd name="T96" fmla="*/ 255278 w 265429"/>
                  <a:gd name="T97" fmla="*/ 114040 h 504190"/>
                  <a:gd name="T98" fmla="*/ 250230 w 265429"/>
                  <a:gd name="T99" fmla="*/ 103877 h 504190"/>
                  <a:gd name="T100" fmla="*/ 209812 w 265429"/>
                  <a:gd name="T101" fmla="*/ 11172 h 504190"/>
                  <a:gd name="T102" fmla="*/ 205593 w 265429"/>
                  <a:gd name="T103" fmla="*/ 5115 h 504190"/>
                  <a:gd name="T104" fmla="*/ 199579 w 265429"/>
                  <a:gd name="T105" fmla="*/ 1292 h 504190"/>
                  <a:gd name="T106" fmla="*/ 192560 w 265429"/>
                  <a:gd name="T107" fmla="*/ 0 h 50419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65429" h="504190" extrusionOk="0">
                    <a:moveTo>
                      <a:pt x="77896" y="27"/>
                    </a:moveTo>
                    <a:lnTo>
                      <a:pt x="17326" y="104175"/>
                    </a:lnTo>
                    <a:lnTo>
                      <a:pt x="5030" y="142619"/>
                    </a:lnTo>
                    <a:lnTo>
                      <a:pt x="0" y="182530"/>
                    </a:lnTo>
                    <a:lnTo>
                      <a:pt x="0" y="448357"/>
                    </a:lnTo>
                    <a:lnTo>
                      <a:pt x="4645" y="469914"/>
                    </a:lnTo>
                    <a:lnTo>
                      <a:pt x="17309" y="487533"/>
                    </a:lnTo>
                    <a:lnTo>
                      <a:pt x="36083" y="499420"/>
                    </a:lnTo>
                    <a:lnTo>
                      <a:pt x="59055" y="503781"/>
                    </a:lnTo>
                    <a:lnTo>
                      <a:pt x="207989" y="503781"/>
                    </a:lnTo>
                    <a:lnTo>
                      <a:pt x="223762" y="502497"/>
                    </a:lnTo>
                    <a:lnTo>
                      <a:pt x="239914" y="497580"/>
                    </a:lnTo>
                    <a:lnTo>
                      <a:pt x="253997" y="487433"/>
                    </a:lnTo>
                    <a:lnTo>
                      <a:pt x="263564" y="470459"/>
                    </a:lnTo>
                    <a:lnTo>
                      <a:pt x="251980" y="468486"/>
                    </a:lnTo>
                    <a:lnTo>
                      <a:pt x="221434" y="468486"/>
                    </a:lnTo>
                    <a:lnTo>
                      <a:pt x="215025" y="466526"/>
                    </a:lnTo>
                    <a:lnTo>
                      <a:pt x="59055" y="466526"/>
                    </a:lnTo>
                    <a:lnTo>
                      <a:pt x="50666" y="465072"/>
                    </a:lnTo>
                    <a:lnTo>
                      <a:pt x="43726" y="461136"/>
                    </a:lnTo>
                    <a:lnTo>
                      <a:pt x="39000" y="455352"/>
                    </a:lnTo>
                    <a:lnTo>
                      <a:pt x="37255" y="448357"/>
                    </a:lnTo>
                    <a:lnTo>
                      <a:pt x="37255" y="182530"/>
                    </a:lnTo>
                    <a:lnTo>
                      <a:pt x="45869" y="133813"/>
                    </a:lnTo>
                    <a:lnTo>
                      <a:pt x="94200" y="26397"/>
                    </a:lnTo>
                    <a:lnTo>
                      <a:pt x="95920" y="19230"/>
                    </a:lnTo>
                    <a:lnTo>
                      <a:pt x="94776" y="12195"/>
                    </a:lnTo>
                    <a:lnTo>
                      <a:pt x="91067" y="6098"/>
                    </a:lnTo>
                    <a:lnTo>
                      <a:pt x="85090" y="1744"/>
                    </a:lnTo>
                    <a:lnTo>
                      <a:pt x="77896" y="27"/>
                    </a:lnTo>
                    <a:close/>
                  </a:path>
                  <a:path w="265429" h="504190" extrusionOk="0">
                    <a:moveTo>
                      <a:pt x="225417" y="463963"/>
                    </a:moveTo>
                    <a:lnTo>
                      <a:pt x="221434" y="468486"/>
                    </a:lnTo>
                    <a:lnTo>
                      <a:pt x="251980" y="468486"/>
                    </a:lnTo>
                    <a:lnTo>
                      <a:pt x="225417" y="463963"/>
                    </a:lnTo>
                    <a:close/>
                  </a:path>
                  <a:path w="265429" h="504190" extrusionOk="0">
                    <a:moveTo>
                      <a:pt x="192790" y="0"/>
                    </a:moveTo>
                    <a:lnTo>
                      <a:pt x="185548" y="1543"/>
                    </a:lnTo>
                    <a:lnTo>
                      <a:pt x="179501" y="5789"/>
                    </a:lnTo>
                    <a:lnTo>
                      <a:pt x="175667" y="11807"/>
                    </a:lnTo>
                    <a:lnTo>
                      <a:pt x="174361" y="18822"/>
                    </a:lnTo>
                    <a:lnTo>
                      <a:pt x="175898" y="26058"/>
                    </a:lnTo>
                    <a:lnTo>
                      <a:pt x="216458" y="119039"/>
                    </a:lnTo>
                    <a:lnTo>
                      <a:pt x="219727" y="125770"/>
                    </a:lnTo>
                    <a:lnTo>
                      <a:pt x="222731" y="131694"/>
                    </a:lnTo>
                    <a:lnTo>
                      <a:pt x="225353" y="138421"/>
                    </a:lnTo>
                    <a:lnTo>
                      <a:pt x="227477" y="147562"/>
                    </a:lnTo>
                    <a:lnTo>
                      <a:pt x="265235" y="147562"/>
                    </a:lnTo>
                    <a:lnTo>
                      <a:pt x="263851" y="134080"/>
                    </a:lnTo>
                    <a:lnTo>
                      <a:pt x="260321" y="123602"/>
                    </a:lnTo>
                    <a:lnTo>
                      <a:pt x="255582" y="114256"/>
                    </a:lnTo>
                    <a:lnTo>
                      <a:pt x="250528" y="104074"/>
                    </a:lnTo>
                    <a:lnTo>
                      <a:pt x="210062" y="11193"/>
                    </a:lnTo>
                    <a:lnTo>
                      <a:pt x="205838" y="5125"/>
                    </a:lnTo>
                    <a:lnTo>
                      <a:pt x="199817" y="1294"/>
                    </a:lnTo>
                    <a:lnTo>
                      <a:pt x="19279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31" name="object 24"/>
              <p:cNvSpPr/>
              <p:nvPr/>
            </p:nvSpPr>
            <p:spPr bwMode="auto">
              <a:xfrm>
                <a:off x="6496050" y="6429375"/>
                <a:ext cx="169862" cy="38100"/>
              </a:xfrm>
              <a:custGeom>
                <a:avLst/>
                <a:gdLst>
                  <a:gd name="T0" fmla="*/ 150823 w 168909"/>
                  <a:gd name="T1" fmla="*/ 0 h 37465"/>
                  <a:gd name="T2" fmla="*/ 18713 w 168909"/>
                  <a:gd name="T3" fmla="*/ 0 h 37465"/>
                  <a:gd name="T4" fmla="*/ 11429 w 168909"/>
                  <a:gd name="T5" fmla="*/ 1485 h 37465"/>
                  <a:gd name="T6" fmla="*/ 5481 w 168909"/>
                  <a:gd name="T7" fmla="*/ 5537 h 37465"/>
                  <a:gd name="T8" fmla="*/ 1470 w 168909"/>
                  <a:gd name="T9" fmla="*/ 11552 h 37465"/>
                  <a:gd name="T10" fmla="*/ 0 w 168909"/>
                  <a:gd name="T11" fmla="*/ 18923 h 37465"/>
                  <a:gd name="T12" fmla="*/ 1470 w 168909"/>
                  <a:gd name="T13" fmla="*/ 26288 h 37465"/>
                  <a:gd name="T14" fmla="*/ 5481 w 168909"/>
                  <a:gd name="T15" fmla="*/ 32299 h 37465"/>
                  <a:gd name="T16" fmla="*/ 11429 w 168909"/>
                  <a:gd name="T17" fmla="*/ 36350 h 37465"/>
                  <a:gd name="T18" fmla="*/ 18713 w 168909"/>
                  <a:gd name="T19" fmla="*/ 37836 h 37465"/>
                  <a:gd name="T20" fmla="*/ 150823 w 168909"/>
                  <a:gd name="T21" fmla="*/ 37836 h 37465"/>
                  <a:gd name="T22" fmla="*/ 158113 w 168909"/>
                  <a:gd name="T23" fmla="*/ 36350 h 37465"/>
                  <a:gd name="T24" fmla="*/ 164061 w 168909"/>
                  <a:gd name="T25" fmla="*/ 32299 h 37465"/>
                  <a:gd name="T26" fmla="*/ 168068 w 168909"/>
                  <a:gd name="T27" fmla="*/ 26288 h 37465"/>
                  <a:gd name="T28" fmla="*/ 169537 w 168909"/>
                  <a:gd name="T29" fmla="*/ 18923 h 37465"/>
                  <a:gd name="T30" fmla="*/ 168068 w 168909"/>
                  <a:gd name="T31" fmla="*/ 11552 h 37465"/>
                  <a:gd name="T32" fmla="*/ 164061 w 168909"/>
                  <a:gd name="T33" fmla="*/ 5537 h 37465"/>
                  <a:gd name="T34" fmla="*/ 158113 w 168909"/>
                  <a:gd name="T35" fmla="*/ 1485 h 37465"/>
                  <a:gd name="T36" fmla="*/ 150823 w 168909"/>
                  <a:gd name="T37" fmla="*/ 0 h 3746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8909" h="37465" extrusionOk="0">
                    <a:moveTo>
                      <a:pt x="149976" y="0"/>
                    </a:moveTo>
                    <a:lnTo>
                      <a:pt x="18608" y="0"/>
                    </a:lnTo>
                    <a:lnTo>
                      <a:pt x="11365" y="1460"/>
                    </a:lnTo>
                    <a:lnTo>
                      <a:pt x="5450" y="5445"/>
                    </a:lnTo>
                    <a:lnTo>
                      <a:pt x="1462" y="11359"/>
                    </a:lnTo>
                    <a:lnTo>
                      <a:pt x="0" y="18608"/>
                    </a:lnTo>
                    <a:lnTo>
                      <a:pt x="1462" y="25850"/>
                    </a:lnTo>
                    <a:lnTo>
                      <a:pt x="5450" y="31761"/>
                    </a:lnTo>
                    <a:lnTo>
                      <a:pt x="11365" y="35744"/>
                    </a:lnTo>
                    <a:lnTo>
                      <a:pt x="18608" y="37205"/>
                    </a:lnTo>
                    <a:lnTo>
                      <a:pt x="149976" y="37205"/>
                    </a:lnTo>
                    <a:lnTo>
                      <a:pt x="157225" y="35744"/>
                    </a:lnTo>
                    <a:lnTo>
                      <a:pt x="163140" y="31761"/>
                    </a:lnTo>
                    <a:lnTo>
                      <a:pt x="167124" y="25850"/>
                    </a:lnTo>
                    <a:lnTo>
                      <a:pt x="168585" y="18608"/>
                    </a:lnTo>
                    <a:lnTo>
                      <a:pt x="167124" y="11359"/>
                    </a:lnTo>
                    <a:lnTo>
                      <a:pt x="163140" y="5445"/>
                    </a:lnTo>
                    <a:lnTo>
                      <a:pt x="157225" y="1460"/>
                    </a:lnTo>
                    <a:lnTo>
                      <a:pt x="1499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32" name="object 25"/>
              <p:cNvSpPr>
                <a:spLocks noChangeArrowheads="1"/>
              </p:cNvSpPr>
              <p:nvPr/>
            </p:nvSpPr>
            <p:spPr bwMode="auto">
              <a:xfrm>
                <a:off x="6604000" y="6848475"/>
                <a:ext cx="198438" cy="92075"/>
              </a:xfrm>
              <a:prstGeom prst="rect">
                <a:avLst/>
              </a:prstGeom>
              <a:blipFill>
                <a:blip r:embed="rId9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33" name="object 26"/>
              <p:cNvSpPr/>
              <p:nvPr/>
            </p:nvSpPr>
            <p:spPr bwMode="auto">
              <a:xfrm>
                <a:off x="6491288" y="6594475"/>
                <a:ext cx="423862" cy="257175"/>
              </a:xfrm>
              <a:custGeom>
                <a:avLst/>
                <a:gdLst>
                  <a:gd name="T0" fmla="*/ 6349 w 424815"/>
                  <a:gd name="T1" fmla="*/ 53428 h 257175"/>
                  <a:gd name="T2" fmla="*/ 0 w 424815"/>
                  <a:gd name="T3" fmla="*/ 77970 h 257175"/>
                  <a:gd name="T4" fmla="*/ 38902 w 424815"/>
                  <a:gd name="T5" fmla="*/ 129825 h 257175"/>
                  <a:gd name="T6" fmla="*/ 74497 w 424815"/>
                  <a:gd name="T7" fmla="*/ 141407 h 257175"/>
                  <a:gd name="T8" fmla="*/ 92979 w 424815"/>
                  <a:gd name="T9" fmla="*/ 228552 h 257175"/>
                  <a:gd name="T10" fmla="*/ 97667 w 424815"/>
                  <a:gd name="T11" fmla="*/ 241483 h 257175"/>
                  <a:gd name="T12" fmla="*/ 102830 w 424815"/>
                  <a:gd name="T13" fmla="*/ 256603 h 257175"/>
                  <a:gd name="T14" fmla="*/ 152017 w 424815"/>
                  <a:gd name="T15" fmla="*/ 237171 h 257175"/>
                  <a:gd name="T16" fmla="*/ 211914 w 424815"/>
                  <a:gd name="T17" fmla="*/ 230254 h 257175"/>
                  <a:gd name="T18" fmla="*/ 333132 w 424815"/>
                  <a:gd name="T19" fmla="*/ 222451 h 257175"/>
                  <a:gd name="T20" fmla="*/ 344712 w 424815"/>
                  <a:gd name="T21" fmla="*/ 187742 h 257175"/>
                  <a:gd name="T22" fmla="*/ 348214 w 424815"/>
                  <a:gd name="T23" fmla="*/ 168748 h 257175"/>
                  <a:gd name="T24" fmla="*/ 245226 w 424815"/>
                  <a:gd name="T25" fmla="*/ 168610 h 257175"/>
                  <a:gd name="T26" fmla="*/ 151999 w 424815"/>
                  <a:gd name="T27" fmla="*/ 160996 h 257175"/>
                  <a:gd name="T28" fmla="*/ 159534 w 424815"/>
                  <a:gd name="T29" fmla="*/ 134257 h 257175"/>
                  <a:gd name="T30" fmla="*/ 245361 w 424815"/>
                  <a:gd name="T31" fmla="*/ 134119 h 257175"/>
                  <a:gd name="T32" fmla="*/ 384921 w 424815"/>
                  <a:gd name="T33" fmla="*/ 129825 h 257175"/>
                  <a:gd name="T34" fmla="*/ 416779 w 424815"/>
                  <a:gd name="T35" fmla="*/ 105885 h 257175"/>
                  <a:gd name="T36" fmla="*/ 423827 w 424815"/>
                  <a:gd name="T37" fmla="*/ 77970 h 257175"/>
                  <a:gd name="T38" fmla="*/ 107356 w 424815"/>
                  <a:gd name="T39" fmla="*/ 72337 h 257175"/>
                  <a:gd name="T40" fmla="*/ 11386 w 424815"/>
                  <a:gd name="T41" fmla="*/ 42105 h 257175"/>
                  <a:gd name="T42" fmla="*/ 211914 w 424815"/>
                  <a:gd name="T43" fmla="*/ 230254 h 257175"/>
                  <a:gd name="T44" fmla="*/ 271810 w 424815"/>
                  <a:gd name="T45" fmla="*/ 237171 h 257175"/>
                  <a:gd name="T46" fmla="*/ 320996 w 424815"/>
                  <a:gd name="T47" fmla="*/ 256603 h 257175"/>
                  <a:gd name="T48" fmla="*/ 326160 w 424815"/>
                  <a:gd name="T49" fmla="*/ 241483 h 257175"/>
                  <a:gd name="T50" fmla="*/ 330221 w 424815"/>
                  <a:gd name="T51" fmla="*/ 230254 h 257175"/>
                  <a:gd name="T52" fmla="*/ 264242 w 424815"/>
                  <a:gd name="T53" fmla="*/ 134119 h 257175"/>
                  <a:gd name="T54" fmla="*/ 271890 w 424815"/>
                  <a:gd name="T55" fmla="*/ 160996 h 257175"/>
                  <a:gd name="T56" fmla="*/ 348214 w 424815"/>
                  <a:gd name="T57" fmla="*/ 168748 h 257175"/>
                  <a:gd name="T58" fmla="*/ 349331 w 424815"/>
                  <a:gd name="T59" fmla="*/ 141407 h 257175"/>
                  <a:gd name="T60" fmla="*/ 366027 w 424815"/>
                  <a:gd name="T61" fmla="*/ 135507 h 257175"/>
                  <a:gd name="T62" fmla="*/ 245226 w 424815"/>
                  <a:gd name="T63" fmla="*/ 134257 h 257175"/>
                  <a:gd name="T64" fmla="*/ 185799 w 424815"/>
                  <a:gd name="T65" fmla="*/ 141872 h 257175"/>
                  <a:gd name="T66" fmla="*/ 178252 w 424815"/>
                  <a:gd name="T67" fmla="*/ 168610 h 257175"/>
                  <a:gd name="T68" fmla="*/ 237702 w 424815"/>
                  <a:gd name="T69" fmla="*/ 160996 h 257175"/>
                  <a:gd name="T70" fmla="*/ 245226 w 424815"/>
                  <a:gd name="T71" fmla="*/ 134257 h 257175"/>
                  <a:gd name="T72" fmla="*/ 126939 w 424815"/>
                  <a:gd name="T73" fmla="*/ 0 h 257175"/>
                  <a:gd name="T74" fmla="*/ 129944 w 424815"/>
                  <a:gd name="T75" fmla="*/ 33445 h 257175"/>
                  <a:gd name="T76" fmla="*/ 136655 w 424815"/>
                  <a:gd name="T77" fmla="*/ 56128 h 257175"/>
                  <a:gd name="T78" fmla="*/ 129283 w 424815"/>
                  <a:gd name="T79" fmla="*/ 59068 h 257175"/>
                  <a:gd name="T80" fmla="*/ 112834 w 424815"/>
                  <a:gd name="T81" fmla="*/ 67964 h 257175"/>
                  <a:gd name="T82" fmla="*/ 316458 w 424815"/>
                  <a:gd name="T83" fmla="*/ 72337 h 257175"/>
                  <a:gd name="T84" fmla="*/ 289756 w 424815"/>
                  <a:gd name="T85" fmla="*/ 48903 h 257175"/>
                  <a:gd name="T86" fmla="*/ 160688 w 424815"/>
                  <a:gd name="T87" fmla="*/ 41705 h 257175"/>
                  <a:gd name="T88" fmla="*/ 155489 w 424815"/>
                  <a:gd name="T89" fmla="*/ 17509 h 257175"/>
                  <a:gd name="T90" fmla="*/ 412441 w 424815"/>
                  <a:gd name="T91" fmla="*/ 42105 h 257175"/>
                  <a:gd name="T92" fmla="*/ 316458 w 424815"/>
                  <a:gd name="T93" fmla="*/ 72337 h 257175"/>
                  <a:gd name="T94" fmla="*/ 421606 w 424815"/>
                  <a:gd name="T95" fmla="*/ 64869 h 257175"/>
                  <a:gd name="T96" fmla="*/ 412441 w 424815"/>
                  <a:gd name="T97" fmla="*/ 42105 h 257175"/>
                  <a:gd name="T98" fmla="*/ 201175 w 424815"/>
                  <a:gd name="T99" fmla="*/ 45330 h 257175"/>
                  <a:gd name="T100" fmla="*/ 176758 w 424815"/>
                  <a:gd name="T101" fmla="*/ 46988 h 257175"/>
                  <a:gd name="T102" fmla="*/ 260092 w 424815"/>
                  <a:gd name="T103" fmla="*/ 48903 h 257175"/>
                  <a:gd name="T104" fmla="*/ 234447 w 424815"/>
                  <a:gd name="T105" fmla="*/ 45862 h 257175"/>
                  <a:gd name="T106" fmla="*/ 211914 w 424815"/>
                  <a:gd name="T107" fmla="*/ 45196 h 257175"/>
                  <a:gd name="T108" fmla="*/ 269232 w 424815"/>
                  <a:gd name="T109" fmla="*/ 0 h 257175"/>
                  <a:gd name="T110" fmla="*/ 267085 w 424815"/>
                  <a:gd name="T111" fmla="*/ 26232 h 257175"/>
                  <a:gd name="T112" fmla="*/ 289756 w 424815"/>
                  <a:gd name="T113" fmla="*/ 48903 h 257175"/>
                  <a:gd name="T114" fmla="*/ 293882 w 424815"/>
                  <a:gd name="T115" fmla="*/ 33445 h 257175"/>
                  <a:gd name="T116" fmla="*/ 296888 w 424815"/>
                  <a:gd name="T117" fmla="*/ 0 h 25717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424815" h="257175" extrusionOk="0">
                    <a:moveTo>
                      <a:pt x="11412" y="42105"/>
                    </a:moveTo>
                    <a:lnTo>
                      <a:pt x="6363" y="53428"/>
                    </a:lnTo>
                    <a:lnTo>
                      <a:pt x="2226" y="64869"/>
                    </a:lnTo>
                    <a:lnTo>
                      <a:pt x="0" y="77970"/>
                    </a:lnTo>
                    <a:lnTo>
                      <a:pt x="1132" y="91908"/>
                    </a:lnTo>
                    <a:lnTo>
                      <a:pt x="38989" y="129825"/>
                    </a:lnTo>
                    <a:lnTo>
                      <a:pt x="74890" y="138328"/>
                    </a:lnTo>
                    <a:lnTo>
                      <a:pt x="74664" y="141407"/>
                    </a:lnTo>
                    <a:lnTo>
                      <a:pt x="79293" y="187742"/>
                    </a:lnTo>
                    <a:lnTo>
                      <a:pt x="93188" y="228552"/>
                    </a:lnTo>
                    <a:lnTo>
                      <a:pt x="95518" y="234861"/>
                    </a:lnTo>
                    <a:lnTo>
                      <a:pt x="97887" y="241483"/>
                    </a:lnTo>
                    <a:lnTo>
                      <a:pt x="102119" y="253914"/>
                    </a:lnTo>
                    <a:lnTo>
                      <a:pt x="103061" y="256603"/>
                    </a:lnTo>
                    <a:lnTo>
                      <a:pt x="125959" y="245447"/>
                    </a:lnTo>
                    <a:lnTo>
                      <a:pt x="152359" y="237171"/>
                    </a:lnTo>
                    <a:lnTo>
                      <a:pt x="181442" y="232025"/>
                    </a:lnTo>
                    <a:lnTo>
                      <a:pt x="212390" y="230254"/>
                    </a:lnTo>
                    <a:lnTo>
                      <a:pt x="330963" y="230254"/>
                    </a:lnTo>
                    <a:lnTo>
                      <a:pt x="333881" y="222451"/>
                    </a:lnTo>
                    <a:lnTo>
                      <a:pt x="340291" y="204949"/>
                    </a:lnTo>
                    <a:lnTo>
                      <a:pt x="345487" y="187742"/>
                    </a:lnTo>
                    <a:lnTo>
                      <a:pt x="348970" y="169218"/>
                    </a:lnTo>
                    <a:lnTo>
                      <a:pt x="348997" y="168748"/>
                    </a:lnTo>
                    <a:lnTo>
                      <a:pt x="245913" y="168748"/>
                    </a:lnTo>
                    <a:lnTo>
                      <a:pt x="245777" y="168610"/>
                    </a:lnTo>
                    <a:lnTo>
                      <a:pt x="159893" y="168610"/>
                    </a:lnTo>
                    <a:lnTo>
                      <a:pt x="152341" y="160996"/>
                    </a:lnTo>
                    <a:lnTo>
                      <a:pt x="152328" y="141872"/>
                    </a:lnTo>
                    <a:lnTo>
                      <a:pt x="159893" y="134257"/>
                    </a:lnTo>
                    <a:lnTo>
                      <a:pt x="245777" y="134257"/>
                    </a:lnTo>
                    <a:lnTo>
                      <a:pt x="245913" y="134119"/>
                    </a:lnTo>
                    <a:lnTo>
                      <a:pt x="371475" y="134119"/>
                    </a:lnTo>
                    <a:lnTo>
                      <a:pt x="385786" y="129825"/>
                    </a:lnTo>
                    <a:lnTo>
                      <a:pt x="403730" y="120284"/>
                    </a:lnTo>
                    <a:lnTo>
                      <a:pt x="417716" y="105885"/>
                    </a:lnTo>
                    <a:lnTo>
                      <a:pt x="423647" y="91908"/>
                    </a:lnTo>
                    <a:lnTo>
                      <a:pt x="424780" y="77970"/>
                    </a:lnTo>
                    <a:lnTo>
                      <a:pt x="423823" y="72337"/>
                    </a:lnTo>
                    <a:lnTo>
                      <a:pt x="107597" y="72337"/>
                    </a:lnTo>
                    <a:lnTo>
                      <a:pt x="47220" y="53401"/>
                    </a:lnTo>
                    <a:lnTo>
                      <a:pt x="11412" y="42105"/>
                    </a:lnTo>
                    <a:close/>
                  </a:path>
                  <a:path w="424815" h="257175" extrusionOk="0">
                    <a:moveTo>
                      <a:pt x="330963" y="230254"/>
                    </a:moveTo>
                    <a:lnTo>
                      <a:pt x="212390" y="230254"/>
                    </a:lnTo>
                    <a:lnTo>
                      <a:pt x="243338" y="232025"/>
                    </a:lnTo>
                    <a:lnTo>
                      <a:pt x="272421" y="237171"/>
                    </a:lnTo>
                    <a:lnTo>
                      <a:pt x="298821" y="245447"/>
                    </a:lnTo>
                    <a:lnTo>
                      <a:pt x="321718" y="256603"/>
                    </a:lnTo>
                    <a:lnTo>
                      <a:pt x="322661" y="253914"/>
                    </a:lnTo>
                    <a:lnTo>
                      <a:pt x="326893" y="241483"/>
                    </a:lnTo>
                    <a:lnTo>
                      <a:pt x="329262" y="234861"/>
                    </a:lnTo>
                    <a:lnTo>
                      <a:pt x="330963" y="230254"/>
                    </a:lnTo>
                    <a:close/>
                  </a:path>
                  <a:path w="424815" h="257175" extrusionOk="0">
                    <a:moveTo>
                      <a:pt x="371475" y="134119"/>
                    </a:moveTo>
                    <a:lnTo>
                      <a:pt x="264836" y="134119"/>
                    </a:lnTo>
                    <a:lnTo>
                      <a:pt x="272501" y="141872"/>
                    </a:lnTo>
                    <a:lnTo>
                      <a:pt x="272501" y="160996"/>
                    </a:lnTo>
                    <a:lnTo>
                      <a:pt x="264836" y="168748"/>
                    </a:lnTo>
                    <a:lnTo>
                      <a:pt x="348997" y="168748"/>
                    </a:lnTo>
                    <a:lnTo>
                      <a:pt x="350241" y="147765"/>
                    </a:lnTo>
                    <a:lnTo>
                      <a:pt x="350116" y="141407"/>
                    </a:lnTo>
                    <a:lnTo>
                      <a:pt x="349889" y="138328"/>
                    </a:lnTo>
                    <a:lnTo>
                      <a:pt x="366850" y="135507"/>
                    </a:lnTo>
                    <a:lnTo>
                      <a:pt x="371475" y="134119"/>
                    </a:lnTo>
                    <a:close/>
                  </a:path>
                  <a:path w="424815" h="257175" extrusionOk="0">
                    <a:moveTo>
                      <a:pt x="245777" y="134257"/>
                    </a:moveTo>
                    <a:lnTo>
                      <a:pt x="178653" y="134257"/>
                    </a:lnTo>
                    <a:lnTo>
                      <a:pt x="186217" y="141872"/>
                    </a:lnTo>
                    <a:lnTo>
                      <a:pt x="186205" y="160996"/>
                    </a:lnTo>
                    <a:lnTo>
                      <a:pt x="178653" y="168610"/>
                    </a:lnTo>
                    <a:lnTo>
                      <a:pt x="245777" y="168610"/>
                    </a:lnTo>
                    <a:lnTo>
                      <a:pt x="238236" y="160996"/>
                    </a:lnTo>
                    <a:lnTo>
                      <a:pt x="238236" y="141872"/>
                    </a:lnTo>
                    <a:lnTo>
                      <a:pt x="245777" y="134257"/>
                    </a:lnTo>
                    <a:close/>
                  </a:path>
                  <a:path w="424815" h="257175" extrusionOk="0">
                    <a:moveTo>
                      <a:pt x="154942" y="0"/>
                    </a:moveTo>
                    <a:lnTo>
                      <a:pt x="127224" y="0"/>
                    </a:lnTo>
                    <a:lnTo>
                      <a:pt x="128049" y="18145"/>
                    </a:lnTo>
                    <a:lnTo>
                      <a:pt x="130236" y="33445"/>
                    </a:lnTo>
                    <a:lnTo>
                      <a:pt x="133352" y="46054"/>
                    </a:lnTo>
                    <a:lnTo>
                      <a:pt x="136962" y="56128"/>
                    </a:lnTo>
                    <a:lnTo>
                      <a:pt x="133243" y="57522"/>
                    </a:lnTo>
                    <a:lnTo>
                      <a:pt x="129574" y="59068"/>
                    </a:lnTo>
                    <a:lnTo>
                      <a:pt x="119233" y="64119"/>
                    </a:lnTo>
                    <a:lnTo>
                      <a:pt x="113088" y="67964"/>
                    </a:lnTo>
                    <a:lnTo>
                      <a:pt x="107597" y="72337"/>
                    </a:lnTo>
                    <a:lnTo>
                      <a:pt x="317170" y="72337"/>
                    </a:lnTo>
                    <a:lnTo>
                      <a:pt x="287818" y="56128"/>
                    </a:lnTo>
                    <a:lnTo>
                      <a:pt x="290407" y="48903"/>
                    </a:lnTo>
                    <a:lnTo>
                      <a:pt x="164052" y="48903"/>
                    </a:lnTo>
                    <a:lnTo>
                      <a:pt x="161049" y="41705"/>
                    </a:lnTo>
                    <a:lnTo>
                      <a:pt x="158093" y="31326"/>
                    </a:lnTo>
                    <a:lnTo>
                      <a:pt x="155839" y="17509"/>
                    </a:lnTo>
                    <a:lnTo>
                      <a:pt x="154942" y="0"/>
                    </a:lnTo>
                    <a:close/>
                  </a:path>
                  <a:path w="424815" h="257175" extrusionOk="0">
                    <a:moveTo>
                      <a:pt x="413368" y="42105"/>
                    </a:moveTo>
                    <a:lnTo>
                      <a:pt x="377473" y="53428"/>
                    </a:lnTo>
                    <a:lnTo>
                      <a:pt x="317170" y="72337"/>
                    </a:lnTo>
                    <a:lnTo>
                      <a:pt x="423823" y="72337"/>
                    </a:lnTo>
                    <a:lnTo>
                      <a:pt x="422554" y="64869"/>
                    </a:lnTo>
                    <a:lnTo>
                      <a:pt x="418407" y="53401"/>
                    </a:lnTo>
                    <a:lnTo>
                      <a:pt x="413368" y="42105"/>
                    </a:lnTo>
                    <a:close/>
                  </a:path>
                  <a:path w="424815" h="257175" extrusionOk="0">
                    <a:moveTo>
                      <a:pt x="212390" y="45196"/>
                    </a:moveTo>
                    <a:lnTo>
                      <a:pt x="201627" y="45330"/>
                    </a:lnTo>
                    <a:lnTo>
                      <a:pt x="189781" y="45862"/>
                    </a:lnTo>
                    <a:lnTo>
                      <a:pt x="177155" y="46988"/>
                    </a:lnTo>
                    <a:lnTo>
                      <a:pt x="164052" y="48903"/>
                    </a:lnTo>
                    <a:lnTo>
                      <a:pt x="260677" y="48903"/>
                    </a:lnTo>
                    <a:lnTo>
                      <a:pt x="247586" y="46988"/>
                    </a:lnTo>
                    <a:lnTo>
                      <a:pt x="234974" y="45862"/>
                    </a:lnTo>
                    <a:lnTo>
                      <a:pt x="223142" y="45330"/>
                    </a:lnTo>
                    <a:lnTo>
                      <a:pt x="212390" y="45196"/>
                    </a:lnTo>
                    <a:close/>
                  </a:path>
                  <a:path w="424815" h="257175" extrusionOk="0">
                    <a:moveTo>
                      <a:pt x="297556" y="0"/>
                    </a:moveTo>
                    <a:lnTo>
                      <a:pt x="269837" y="0"/>
                    </a:lnTo>
                    <a:lnTo>
                      <a:pt x="269235" y="14373"/>
                    </a:lnTo>
                    <a:lnTo>
                      <a:pt x="267686" y="26232"/>
                    </a:lnTo>
                    <a:lnTo>
                      <a:pt x="260677" y="48903"/>
                    </a:lnTo>
                    <a:lnTo>
                      <a:pt x="290407" y="48903"/>
                    </a:lnTo>
                    <a:lnTo>
                      <a:pt x="291428" y="46054"/>
                    </a:lnTo>
                    <a:lnTo>
                      <a:pt x="294543" y="33445"/>
                    </a:lnTo>
                    <a:lnTo>
                      <a:pt x="296731" y="18145"/>
                    </a:lnTo>
                    <a:lnTo>
                      <a:pt x="29755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</p:grpSp>
        <p:grpSp>
          <p:nvGrpSpPr>
            <p:cNvPr id="34" name="Group 41"/>
            <p:cNvGrpSpPr/>
            <p:nvPr userDrawn="1"/>
          </p:nvGrpSpPr>
          <p:grpSpPr bwMode="auto">
            <a:xfrm>
              <a:off x="3584394" y="3432698"/>
              <a:ext cx="486638" cy="487627"/>
              <a:chOff x="7192962" y="6340475"/>
              <a:chExt cx="781050" cy="782638"/>
            </a:xfrm>
          </p:grpSpPr>
          <p:sp>
            <p:nvSpPr>
              <p:cNvPr id="35" name="object 8"/>
              <p:cNvSpPr/>
              <p:nvPr/>
            </p:nvSpPr>
            <p:spPr bwMode="auto">
              <a:xfrm>
                <a:off x="7192962" y="6340475"/>
                <a:ext cx="781050" cy="782638"/>
              </a:xfrm>
              <a:custGeom>
                <a:avLst/>
                <a:gdLst>
                  <a:gd name="T0" fmla="*/ 390519 w 781684"/>
                  <a:gd name="T1" fmla="*/ 0 h 781684"/>
                  <a:gd name="T2" fmla="*/ 341533 w 781684"/>
                  <a:gd name="T3" fmla="*/ 3049 h 781684"/>
                  <a:gd name="T4" fmla="*/ 294362 w 781684"/>
                  <a:gd name="T5" fmla="*/ 11951 h 781684"/>
                  <a:gd name="T6" fmla="*/ 249374 w 781684"/>
                  <a:gd name="T7" fmla="*/ 26339 h 781684"/>
                  <a:gd name="T8" fmla="*/ 206933 w 781684"/>
                  <a:gd name="T9" fmla="*/ 45848 h 781684"/>
                  <a:gd name="T10" fmla="*/ 167406 w 781684"/>
                  <a:gd name="T11" fmla="*/ 70109 h 781684"/>
                  <a:gd name="T12" fmla="*/ 131159 w 781684"/>
                  <a:gd name="T13" fmla="*/ 98757 h 781684"/>
                  <a:gd name="T14" fmla="*/ 98557 w 781684"/>
                  <a:gd name="T15" fmla="*/ 131425 h 781684"/>
                  <a:gd name="T16" fmla="*/ 69967 w 781684"/>
                  <a:gd name="T17" fmla="*/ 167746 h 781684"/>
                  <a:gd name="T18" fmla="*/ 45755 w 781684"/>
                  <a:gd name="T19" fmla="*/ 207354 h 781684"/>
                  <a:gd name="T20" fmla="*/ 26286 w 781684"/>
                  <a:gd name="T21" fmla="*/ 249881 h 781684"/>
                  <a:gd name="T22" fmla="*/ 11926 w 781684"/>
                  <a:gd name="T23" fmla="*/ 294961 h 781684"/>
                  <a:gd name="T24" fmla="*/ 3043 w 781684"/>
                  <a:gd name="T25" fmla="*/ 342227 h 781684"/>
                  <a:gd name="T26" fmla="*/ 0 w 781684"/>
                  <a:gd name="T27" fmla="*/ 391313 h 781684"/>
                  <a:gd name="T28" fmla="*/ 3043 w 781684"/>
                  <a:gd name="T29" fmla="*/ 440399 h 781684"/>
                  <a:gd name="T30" fmla="*/ 11926 w 781684"/>
                  <a:gd name="T31" fmla="*/ 487665 h 781684"/>
                  <a:gd name="T32" fmla="*/ 26286 w 781684"/>
                  <a:gd name="T33" fmla="*/ 532745 h 781684"/>
                  <a:gd name="T34" fmla="*/ 45755 w 781684"/>
                  <a:gd name="T35" fmla="*/ 575272 h 781684"/>
                  <a:gd name="T36" fmla="*/ 69967 w 781684"/>
                  <a:gd name="T37" fmla="*/ 614880 h 781684"/>
                  <a:gd name="T38" fmla="*/ 98557 w 781684"/>
                  <a:gd name="T39" fmla="*/ 651201 h 781684"/>
                  <a:gd name="T40" fmla="*/ 131159 w 781684"/>
                  <a:gd name="T41" fmla="*/ 683869 h 781684"/>
                  <a:gd name="T42" fmla="*/ 167406 w 781684"/>
                  <a:gd name="T43" fmla="*/ 712517 h 781684"/>
                  <a:gd name="T44" fmla="*/ 206933 w 781684"/>
                  <a:gd name="T45" fmla="*/ 736778 h 781684"/>
                  <a:gd name="T46" fmla="*/ 249374 w 781684"/>
                  <a:gd name="T47" fmla="*/ 756287 h 781684"/>
                  <a:gd name="T48" fmla="*/ 294362 w 781684"/>
                  <a:gd name="T49" fmla="*/ 770675 h 781684"/>
                  <a:gd name="T50" fmla="*/ 341533 w 781684"/>
                  <a:gd name="T51" fmla="*/ 779577 h 781684"/>
                  <a:gd name="T52" fmla="*/ 390519 w 781684"/>
                  <a:gd name="T53" fmla="*/ 782626 h 781684"/>
                  <a:gd name="T54" fmla="*/ 439505 w 781684"/>
                  <a:gd name="T55" fmla="*/ 779577 h 781684"/>
                  <a:gd name="T56" fmla="*/ 486676 w 781684"/>
                  <a:gd name="T57" fmla="*/ 770675 h 781684"/>
                  <a:gd name="T58" fmla="*/ 531664 w 781684"/>
                  <a:gd name="T59" fmla="*/ 756287 h 781684"/>
                  <a:gd name="T60" fmla="*/ 574105 w 781684"/>
                  <a:gd name="T61" fmla="*/ 736778 h 781684"/>
                  <a:gd name="T62" fmla="*/ 613632 w 781684"/>
                  <a:gd name="T63" fmla="*/ 712517 h 781684"/>
                  <a:gd name="T64" fmla="*/ 649879 w 781684"/>
                  <a:gd name="T65" fmla="*/ 683869 h 781684"/>
                  <a:gd name="T66" fmla="*/ 682481 w 781684"/>
                  <a:gd name="T67" fmla="*/ 651201 h 781684"/>
                  <a:gd name="T68" fmla="*/ 711071 w 781684"/>
                  <a:gd name="T69" fmla="*/ 614880 h 781684"/>
                  <a:gd name="T70" fmla="*/ 735283 w 781684"/>
                  <a:gd name="T71" fmla="*/ 575272 h 781684"/>
                  <a:gd name="T72" fmla="*/ 754752 w 781684"/>
                  <a:gd name="T73" fmla="*/ 532745 h 781684"/>
                  <a:gd name="T74" fmla="*/ 769112 w 781684"/>
                  <a:gd name="T75" fmla="*/ 487665 h 781684"/>
                  <a:gd name="T76" fmla="*/ 777995 w 781684"/>
                  <a:gd name="T77" fmla="*/ 440399 h 781684"/>
                  <a:gd name="T78" fmla="*/ 781038 w 781684"/>
                  <a:gd name="T79" fmla="*/ 391313 h 781684"/>
                  <a:gd name="T80" fmla="*/ 777995 w 781684"/>
                  <a:gd name="T81" fmla="*/ 342227 h 781684"/>
                  <a:gd name="T82" fmla="*/ 769112 w 781684"/>
                  <a:gd name="T83" fmla="*/ 294961 h 781684"/>
                  <a:gd name="T84" fmla="*/ 754752 w 781684"/>
                  <a:gd name="T85" fmla="*/ 249881 h 781684"/>
                  <a:gd name="T86" fmla="*/ 735283 w 781684"/>
                  <a:gd name="T87" fmla="*/ 207354 h 781684"/>
                  <a:gd name="T88" fmla="*/ 711071 w 781684"/>
                  <a:gd name="T89" fmla="*/ 167746 h 781684"/>
                  <a:gd name="T90" fmla="*/ 682481 w 781684"/>
                  <a:gd name="T91" fmla="*/ 131425 h 781684"/>
                  <a:gd name="T92" fmla="*/ 649879 w 781684"/>
                  <a:gd name="T93" fmla="*/ 98757 h 781684"/>
                  <a:gd name="T94" fmla="*/ 613632 w 781684"/>
                  <a:gd name="T95" fmla="*/ 70109 h 781684"/>
                  <a:gd name="T96" fmla="*/ 574105 w 781684"/>
                  <a:gd name="T97" fmla="*/ 45848 h 781684"/>
                  <a:gd name="T98" fmla="*/ 531664 w 781684"/>
                  <a:gd name="T99" fmla="*/ 26339 h 781684"/>
                  <a:gd name="T100" fmla="*/ 486676 w 781684"/>
                  <a:gd name="T101" fmla="*/ 11951 h 781684"/>
                  <a:gd name="T102" fmla="*/ 439505 w 781684"/>
                  <a:gd name="T103" fmla="*/ 3049 h 781684"/>
                  <a:gd name="T104" fmla="*/ 390519 w 781684"/>
                  <a:gd name="T105" fmla="*/ 0 h 7816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81684" h="781684" extrusionOk="0">
                    <a:moveTo>
                      <a:pt x="390836" y="0"/>
                    </a:moveTo>
                    <a:lnTo>
                      <a:pt x="341810" y="3045"/>
                    </a:lnTo>
                    <a:lnTo>
                      <a:pt x="294601" y="11936"/>
                    </a:lnTo>
                    <a:lnTo>
                      <a:pt x="249576" y="26307"/>
                    </a:lnTo>
                    <a:lnTo>
                      <a:pt x="207101" y="45792"/>
                    </a:lnTo>
                    <a:lnTo>
                      <a:pt x="167542" y="70024"/>
                    </a:lnTo>
                    <a:lnTo>
                      <a:pt x="131265" y="98637"/>
                    </a:lnTo>
                    <a:lnTo>
                      <a:pt x="98637" y="131265"/>
                    </a:lnTo>
                    <a:lnTo>
                      <a:pt x="70024" y="167542"/>
                    </a:lnTo>
                    <a:lnTo>
                      <a:pt x="45792" y="207101"/>
                    </a:lnTo>
                    <a:lnTo>
                      <a:pt x="26307" y="249576"/>
                    </a:lnTo>
                    <a:lnTo>
                      <a:pt x="11936" y="294601"/>
                    </a:lnTo>
                    <a:lnTo>
                      <a:pt x="3045" y="341810"/>
                    </a:lnTo>
                    <a:lnTo>
                      <a:pt x="0" y="390836"/>
                    </a:lnTo>
                    <a:lnTo>
                      <a:pt x="3045" y="439862"/>
                    </a:lnTo>
                    <a:lnTo>
                      <a:pt x="11936" y="487071"/>
                    </a:lnTo>
                    <a:lnTo>
                      <a:pt x="26307" y="532096"/>
                    </a:lnTo>
                    <a:lnTo>
                      <a:pt x="45792" y="574571"/>
                    </a:lnTo>
                    <a:lnTo>
                      <a:pt x="70024" y="614130"/>
                    </a:lnTo>
                    <a:lnTo>
                      <a:pt x="98637" y="650407"/>
                    </a:lnTo>
                    <a:lnTo>
                      <a:pt x="131265" y="683035"/>
                    </a:lnTo>
                    <a:lnTo>
                      <a:pt x="167542" y="711648"/>
                    </a:lnTo>
                    <a:lnTo>
                      <a:pt x="207101" y="735880"/>
                    </a:lnTo>
                    <a:lnTo>
                      <a:pt x="249576" y="755365"/>
                    </a:lnTo>
                    <a:lnTo>
                      <a:pt x="294601" y="769736"/>
                    </a:lnTo>
                    <a:lnTo>
                      <a:pt x="341810" y="778627"/>
                    </a:lnTo>
                    <a:lnTo>
                      <a:pt x="390836" y="781672"/>
                    </a:lnTo>
                    <a:lnTo>
                      <a:pt x="439862" y="778627"/>
                    </a:lnTo>
                    <a:lnTo>
                      <a:pt x="487071" y="769736"/>
                    </a:lnTo>
                    <a:lnTo>
                      <a:pt x="532096" y="755365"/>
                    </a:lnTo>
                    <a:lnTo>
                      <a:pt x="574571" y="735880"/>
                    </a:lnTo>
                    <a:lnTo>
                      <a:pt x="614130" y="711648"/>
                    </a:lnTo>
                    <a:lnTo>
                      <a:pt x="650407" y="683035"/>
                    </a:lnTo>
                    <a:lnTo>
                      <a:pt x="683035" y="650407"/>
                    </a:lnTo>
                    <a:lnTo>
                      <a:pt x="711648" y="614130"/>
                    </a:lnTo>
                    <a:lnTo>
                      <a:pt x="735880" y="574571"/>
                    </a:lnTo>
                    <a:lnTo>
                      <a:pt x="755365" y="532096"/>
                    </a:lnTo>
                    <a:lnTo>
                      <a:pt x="769736" y="487071"/>
                    </a:lnTo>
                    <a:lnTo>
                      <a:pt x="778627" y="439862"/>
                    </a:lnTo>
                    <a:lnTo>
                      <a:pt x="781672" y="390836"/>
                    </a:lnTo>
                    <a:lnTo>
                      <a:pt x="778627" y="341810"/>
                    </a:lnTo>
                    <a:lnTo>
                      <a:pt x="769736" y="294601"/>
                    </a:lnTo>
                    <a:lnTo>
                      <a:pt x="755365" y="249576"/>
                    </a:lnTo>
                    <a:lnTo>
                      <a:pt x="735880" y="207101"/>
                    </a:lnTo>
                    <a:lnTo>
                      <a:pt x="711648" y="167542"/>
                    </a:lnTo>
                    <a:lnTo>
                      <a:pt x="683035" y="131265"/>
                    </a:lnTo>
                    <a:lnTo>
                      <a:pt x="650407" y="98637"/>
                    </a:lnTo>
                    <a:lnTo>
                      <a:pt x="614130" y="70024"/>
                    </a:lnTo>
                    <a:lnTo>
                      <a:pt x="574571" y="45792"/>
                    </a:lnTo>
                    <a:lnTo>
                      <a:pt x="532096" y="26307"/>
                    </a:lnTo>
                    <a:lnTo>
                      <a:pt x="487071" y="11936"/>
                    </a:lnTo>
                    <a:lnTo>
                      <a:pt x="439862" y="3045"/>
                    </a:lnTo>
                    <a:lnTo>
                      <a:pt x="390836" y="0"/>
                    </a:lnTo>
                    <a:close/>
                  </a:path>
                </a:pathLst>
              </a:custGeom>
              <a:solidFill>
                <a:srgbClr val="BC5CA3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36" name="object 27"/>
              <p:cNvSpPr/>
              <p:nvPr/>
            </p:nvSpPr>
            <p:spPr bwMode="auto">
              <a:xfrm>
                <a:off x="7305675" y="6548438"/>
                <a:ext cx="523875" cy="360362"/>
              </a:xfrm>
              <a:custGeom>
                <a:avLst/>
                <a:gdLst>
                  <a:gd name="T0" fmla="*/ 175495 w 522604"/>
                  <a:gd name="T1" fmla="*/ 0 h 360045"/>
                  <a:gd name="T2" fmla="*/ 168214 w 522604"/>
                  <a:gd name="T3" fmla="*/ 52769 h 360045"/>
                  <a:gd name="T4" fmla="*/ 60779 w 522604"/>
                  <a:gd name="T5" fmla="*/ 60506 h 360045"/>
                  <a:gd name="T6" fmla="*/ 7431 w 522604"/>
                  <a:gd name="T7" fmla="*/ 119636 h 360045"/>
                  <a:gd name="T8" fmla="*/ 0 w 522604"/>
                  <a:gd name="T9" fmla="*/ 310554 h 360045"/>
                  <a:gd name="T10" fmla="*/ 52322 w 522604"/>
                  <a:gd name="T11" fmla="*/ 317824 h 360045"/>
                  <a:gd name="T12" fmla="*/ 71209 w 522604"/>
                  <a:gd name="T13" fmla="*/ 348062 h 360045"/>
                  <a:gd name="T14" fmla="*/ 105362 w 522604"/>
                  <a:gd name="T15" fmla="*/ 360117 h 360045"/>
                  <a:gd name="T16" fmla="*/ 139494 w 522604"/>
                  <a:gd name="T17" fmla="*/ 348006 h 360045"/>
                  <a:gd name="T18" fmla="*/ 154152 w 522604"/>
                  <a:gd name="T19" fmla="*/ 327934 h 360045"/>
                  <a:gd name="T20" fmla="*/ 96870 w 522604"/>
                  <a:gd name="T21" fmla="*/ 326207 h 360045"/>
                  <a:gd name="T22" fmla="*/ 85168 w 522604"/>
                  <a:gd name="T23" fmla="*/ 314517 h 360045"/>
                  <a:gd name="T24" fmla="*/ 85088 w 522604"/>
                  <a:gd name="T25" fmla="*/ 297430 h 360045"/>
                  <a:gd name="T26" fmla="*/ 96801 w 522604"/>
                  <a:gd name="T27" fmla="*/ 285734 h 360045"/>
                  <a:gd name="T28" fmla="*/ 32383 w 522604"/>
                  <a:gd name="T29" fmla="*/ 285641 h 360045"/>
                  <a:gd name="T30" fmla="*/ 50369 w 522604"/>
                  <a:gd name="T31" fmla="*/ 106967 h 360045"/>
                  <a:gd name="T32" fmla="*/ 200446 w 522604"/>
                  <a:gd name="T33" fmla="*/ 85102 h 360045"/>
                  <a:gd name="T34" fmla="*/ 523738 w 522604"/>
                  <a:gd name="T35" fmla="*/ 32332 h 360045"/>
                  <a:gd name="T36" fmla="*/ 516458 w 522604"/>
                  <a:gd name="T37" fmla="*/ 0 h 360045"/>
                  <a:gd name="T38" fmla="*/ 105362 w 522604"/>
                  <a:gd name="T39" fmla="*/ 284006 h 360045"/>
                  <a:gd name="T40" fmla="*/ 120892 w 522604"/>
                  <a:gd name="T41" fmla="*/ 290445 h 360045"/>
                  <a:gd name="T42" fmla="*/ 127316 w 522604"/>
                  <a:gd name="T43" fmla="*/ 305976 h 360045"/>
                  <a:gd name="T44" fmla="*/ 120892 w 522604"/>
                  <a:gd name="T45" fmla="*/ 321497 h 360045"/>
                  <a:gd name="T46" fmla="*/ 105362 w 522604"/>
                  <a:gd name="T47" fmla="*/ 327934 h 360045"/>
                  <a:gd name="T48" fmla="*/ 158351 w 522604"/>
                  <a:gd name="T49" fmla="*/ 317824 h 360045"/>
                  <a:gd name="T50" fmla="*/ 269991 w 522604"/>
                  <a:gd name="T51" fmla="*/ 313218 h 360045"/>
                  <a:gd name="T52" fmla="*/ 268097 w 522604"/>
                  <a:gd name="T53" fmla="*/ 300143 h 360045"/>
                  <a:gd name="T54" fmla="*/ 155669 w 522604"/>
                  <a:gd name="T55" fmla="*/ 285641 h 360045"/>
                  <a:gd name="T56" fmla="*/ 105362 w 522604"/>
                  <a:gd name="T57" fmla="*/ 251673 h 360045"/>
                  <a:gd name="T58" fmla="*/ 74729 w 522604"/>
                  <a:gd name="T59" fmla="*/ 261234 h 360045"/>
                  <a:gd name="T60" fmla="*/ 55055 w 522604"/>
                  <a:gd name="T61" fmla="*/ 285641 h 360045"/>
                  <a:gd name="T62" fmla="*/ 105362 w 522604"/>
                  <a:gd name="T63" fmla="*/ 284006 h 360045"/>
                  <a:gd name="T64" fmla="*/ 147574 w 522604"/>
                  <a:gd name="T65" fmla="*/ 271919 h 360045"/>
                  <a:gd name="T66" fmla="*/ 121632 w 522604"/>
                  <a:gd name="T67" fmla="*/ 254176 h 360045"/>
                  <a:gd name="T68" fmla="*/ 200446 w 522604"/>
                  <a:gd name="T69" fmla="*/ 85102 h 360045"/>
                  <a:gd name="T70" fmla="*/ 168076 w 522604"/>
                  <a:gd name="T71" fmla="*/ 285641 h 360045"/>
                  <a:gd name="T72" fmla="*/ 200446 w 522604"/>
                  <a:gd name="T73" fmla="*/ 85102 h 360045"/>
                  <a:gd name="T74" fmla="*/ 491241 w 522604"/>
                  <a:gd name="T75" fmla="*/ 32332 h 360045"/>
                  <a:gd name="T76" fmla="*/ 523738 w 522604"/>
                  <a:gd name="T77" fmla="*/ 139343 h 36004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522604" h="360045" extrusionOk="0">
                    <a:moveTo>
                      <a:pt x="515205" y="0"/>
                    </a:moveTo>
                    <a:lnTo>
                      <a:pt x="175069" y="0"/>
                    </a:lnTo>
                    <a:lnTo>
                      <a:pt x="167806" y="7262"/>
                    </a:lnTo>
                    <a:lnTo>
                      <a:pt x="167806" y="52723"/>
                    </a:lnTo>
                    <a:lnTo>
                      <a:pt x="100118" y="52723"/>
                    </a:lnTo>
                    <a:lnTo>
                      <a:pt x="60632" y="60453"/>
                    </a:lnTo>
                    <a:lnTo>
                      <a:pt x="28949" y="82602"/>
                    </a:lnTo>
                    <a:lnTo>
                      <a:pt x="7413" y="119531"/>
                    </a:lnTo>
                    <a:lnTo>
                      <a:pt x="0" y="167253"/>
                    </a:lnTo>
                    <a:lnTo>
                      <a:pt x="0" y="310281"/>
                    </a:lnTo>
                    <a:lnTo>
                      <a:pt x="7262" y="317544"/>
                    </a:lnTo>
                    <a:lnTo>
                      <a:pt x="52195" y="317544"/>
                    </a:lnTo>
                    <a:lnTo>
                      <a:pt x="59169" y="334366"/>
                    </a:lnTo>
                    <a:lnTo>
                      <a:pt x="71036" y="347756"/>
                    </a:lnTo>
                    <a:lnTo>
                      <a:pt x="86711" y="356604"/>
                    </a:lnTo>
                    <a:lnTo>
                      <a:pt x="105106" y="359800"/>
                    </a:lnTo>
                    <a:lnTo>
                      <a:pt x="123485" y="356583"/>
                    </a:lnTo>
                    <a:lnTo>
                      <a:pt x="139156" y="347700"/>
                    </a:lnTo>
                    <a:lnTo>
                      <a:pt x="151017" y="334303"/>
                    </a:lnTo>
                    <a:lnTo>
                      <a:pt x="153778" y="327646"/>
                    </a:lnTo>
                    <a:lnTo>
                      <a:pt x="105106" y="327646"/>
                    </a:lnTo>
                    <a:lnTo>
                      <a:pt x="96635" y="325920"/>
                    </a:lnTo>
                    <a:lnTo>
                      <a:pt x="89687" y="321214"/>
                    </a:lnTo>
                    <a:lnTo>
                      <a:pt x="84961" y="314240"/>
                    </a:lnTo>
                    <a:lnTo>
                      <a:pt x="83155" y="305707"/>
                    </a:lnTo>
                    <a:lnTo>
                      <a:pt x="84882" y="297168"/>
                    </a:lnTo>
                    <a:lnTo>
                      <a:pt x="89588" y="290190"/>
                    </a:lnTo>
                    <a:lnTo>
                      <a:pt x="96566" y="285483"/>
                    </a:lnTo>
                    <a:lnTo>
                      <a:pt x="97027" y="285390"/>
                    </a:lnTo>
                    <a:lnTo>
                      <a:pt x="32304" y="285390"/>
                    </a:lnTo>
                    <a:lnTo>
                      <a:pt x="32319" y="167253"/>
                    </a:lnTo>
                    <a:lnTo>
                      <a:pt x="50247" y="106873"/>
                    </a:lnTo>
                    <a:lnTo>
                      <a:pt x="99967" y="85027"/>
                    </a:lnTo>
                    <a:lnTo>
                      <a:pt x="199960" y="85027"/>
                    </a:lnTo>
                    <a:lnTo>
                      <a:pt x="199960" y="32304"/>
                    </a:lnTo>
                    <a:lnTo>
                      <a:pt x="522467" y="32304"/>
                    </a:lnTo>
                    <a:lnTo>
                      <a:pt x="522467" y="7262"/>
                    </a:lnTo>
                    <a:lnTo>
                      <a:pt x="515205" y="0"/>
                    </a:lnTo>
                    <a:close/>
                  </a:path>
                  <a:path w="522604" h="360045" extrusionOk="0">
                    <a:moveTo>
                      <a:pt x="154329" y="283756"/>
                    </a:moveTo>
                    <a:lnTo>
                      <a:pt x="105106" y="283756"/>
                    </a:lnTo>
                    <a:lnTo>
                      <a:pt x="113638" y="285483"/>
                    </a:lnTo>
                    <a:lnTo>
                      <a:pt x="120599" y="290190"/>
                    </a:lnTo>
                    <a:lnTo>
                      <a:pt x="125288" y="297168"/>
                    </a:lnTo>
                    <a:lnTo>
                      <a:pt x="127007" y="305707"/>
                    </a:lnTo>
                    <a:lnTo>
                      <a:pt x="125288" y="314240"/>
                    </a:lnTo>
                    <a:lnTo>
                      <a:pt x="120599" y="321214"/>
                    </a:lnTo>
                    <a:lnTo>
                      <a:pt x="113638" y="325920"/>
                    </a:lnTo>
                    <a:lnTo>
                      <a:pt x="105106" y="327646"/>
                    </a:lnTo>
                    <a:lnTo>
                      <a:pt x="153778" y="327646"/>
                    </a:lnTo>
                    <a:lnTo>
                      <a:pt x="157967" y="317544"/>
                    </a:lnTo>
                    <a:lnTo>
                      <a:pt x="278215" y="317544"/>
                    </a:lnTo>
                    <a:lnTo>
                      <a:pt x="269336" y="312942"/>
                    </a:lnTo>
                    <a:lnTo>
                      <a:pt x="265892" y="308059"/>
                    </a:lnTo>
                    <a:lnTo>
                      <a:pt x="267447" y="299879"/>
                    </a:lnTo>
                    <a:lnTo>
                      <a:pt x="273566" y="285390"/>
                    </a:lnTo>
                    <a:lnTo>
                      <a:pt x="155291" y="285390"/>
                    </a:lnTo>
                    <a:lnTo>
                      <a:pt x="154329" y="283756"/>
                    </a:lnTo>
                    <a:close/>
                  </a:path>
                  <a:path w="522604" h="360045" extrusionOk="0">
                    <a:moveTo>
                      <a:pt x="105106" y="251452"/>
                    </a:moveTo>
                    <a:lnTo>
                      <a:pt x="88854" y="253973"/>
                    </a:lnTo>
                    <a:lnTo>
                      <a:pt x="74548" y="261004"/>
                    </a:lnTo>
                    <a:lnTo>
                      <a:pt x="62975" y="271743"/>
                    </a:lnTo>
                    <a:lnTo>
                      <a:pt x="54921" y="285390"/>
                    </a:lnTo>
                    <a:lnTo>
                      <a:pt x="97027" y="285390"/>
                    </a:lnTo>
                    <a:lnTo>
                      <a:pt x="105106" y="283756"/>
                    </a:lnTo>
                    <a:lnTo>
                      <a:pt x="154329" y="283756"/>
                    </a:lnTo>
                    <a:lnTo>
                      <a:pt x="147216" y="271680"/>
                    </a:lnTo>
                    <a:lnTo>
                      <a:pt x="135636" y="260948"/>
                    </a:lnTo>
                    <a:lnTo>
                      <a:pt x="121337" y="253952"/>
                    </a:lnTo>
                    <a:lnTo>
                      <a:pt x="105106" y="251452"/>
                    </a:lnTo>
                    <a:close/>
                  </a:path>
                  <a:path w="522604" h="360045" extrusionOk="0">
                    <a:moveTo>
                      <a:pt x="199960" y="85027"/>
                    </a:moveTo>
                    <a:lnTo>
                      <a:pt x="167668" y="85027"/>
                    </a:lnTo>
                    <a:lnTo>
                      <a:pt x="167668" y="285390"/>
                    </a:lnTo>
                    <a:lnTo>
                      <a:pt x="199960" y="285390"/>
                    </a:lnTo>
                    <a:lnTo>
                      <a:pt x="199960" y="85027"/>
                    </a:lnTo>
                    <a:close/>
                  </a:path>
                  <a:path w="522604" h="360045" extrusionOk="0">
                    <a:moveTo>
                      <a:pt x="522467" y="32304"/>
                    </a:moveTo>
                    <a:lnTo>
                      <a:pt x="490049" y="32304"/>
                    </a:lnTo>
                    <a:lnTo>
                      <a:pt x="490049" y="135162"/>
                    </a:lnTo>
                    <a:lnTo>
                      <a:pt x="522467" y="139220"/>
                    </a:lnTo>
                    <a:lnTo>
                      <a:pt x="522467" y="323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37" name="object 28"/>
              <p:cNvSpPr/>
              <p:nvPr/>
            </p:nvSpPr>
            <p:spPr bwMode="auto">
              <a:xfrm>
                <a:off x="7535863" y="6618288"/>
                <a:ext cx="325437" cy="311150"/>
              </a:xfrm>
              <a:custGeom>
                <a:avLst/>
                <a:gdLst>
                  <a:gd name="T0" fmla="*/ 0 w 324484"/>
                  <a:gd name="T1" fmla="*/ 16727 h 311784"/>
                  <a:gd name="T2" fmla="*/ 4473 w 324484"/>
                  <a:gd name="T3" fmla="*/ 29079 h 311784"/>
                  <a:gd name="T4" fmla="*/ 50924 w 324484"/>
                  <a:gd name="T5" fmla="*/ 45330 h 311784"/>
                  <a:gd name="T6" fmla="*/ 55574 w 324484"/>
                  <a:gd name="T7" fmla="*/ 229749 h 311784"/>
                  <a:gd name="T8" fmla="*/ 56180 w 324484"/>
                  <a:gd name="T9" fmla="*/ 239592 h 311784"/>
                  <a:gd name="T10" fmla="*/ 63085 w 324484"/>
                  <a:gd name="T11" fmla="*/ 247667 h 311784"/>
                  <a:gd name="T12" fmla="*/ 285875 w 324484"/>
                  <a:gd name="T13" fmla="*/ 249673 h 311784"/>
                  <a:gd name="T14" fmla="*/ 296486 w 324484"/>
                  <a:gd name="T15" fmla="*/ 241674 h 311784"/>
                  <a:gd name="T16" fmla="*/ 298149 w 324484"/>
                  <a:gd name="T17" fmla="*/ 228206 h 311784"/>
                  <a:gd name="T18" fmla="*/ 289807 w 324484"/>
                  <a:gd name="T19" fmla="*/ 217823 h 311784"/>
                  <a:gd name="T20" fmla="*/ 92435 w 324484"/>
                  <a:gd name="T21" fmla="*/ 216218 h 311784"/>
                  <a:gd name="T22" fmla="*/ 298628 w 324484"/>
                  <a:gd name="T23" fmla="*/ 194148 h 311784"/>
                  <a:gd name="T24" fmla="*/ 308710 w 324484"/>
                  <a:gd name="T25" fmla="*/ 187616 h 311784"/>
                  <a:gd name="T26" fmla="*/ 311041 w 324484"/>
                  <a:gd name="T27" fmla="*/ 180255 h 311784"/>
                  <a:gd name="T28" fmla="*/ 325345 w 324484"/>
                  <a:gd name="T29" fmla="*/ 97670 h 311784"/>
                  <a:gd name="T30" fmla="*/ 321412 w 324484"/>
                  <a:gd name="T31" fmla="*/ 89833 h 311784"/>
                  <a:gd name="T32" fmla="*/ 314973 w 324484"/>
                  <a:gd name="T33" fmla="*/ 83788 h 311784"/>
                  <a:gd name="T34" fmla="*/ 85983 w 324484"/>
                  <a:gd name="T35" fmla="*/ 58146 h 311784"/>
                  <a:gd name="T36" fmla="*/ 22305 w 324484"/>
                  <a:gd name="T37" fmla="*/ 1191 h 311784"/>
                  <a:gd name="T38" fmla="*/ 104948 w 324484"/>
                  <a:gd name="T39" fmla="*/ 258940 h 311784"/>
                  <a:gd name="T40" fmla="*/ 84559 w 324484"/>
                  <a:gd name="T41" fmla="*/ 261435 h 311784"/>
                  <a:gd name="T42" fmla="*/ 72032 w 324484"/>
                  <a:gd name="T43" fmla="*/ 277449 h 311784"/>
                  <a:gd name="T44" fmla="*/ 74540 w 324484"/>
                  <a:gd name="T45" fmla="*/ 297800 h 311784"/>
                  <a:gd name="T46" fmla="*/ 90645 w 324484"/>
                  <a:gd name="T47" fmla="*/ 310565 h 311784"/>
                  <a:gd name="T48" fmla="*/ 111035 w 324484"/>
                  <a:gd name="T49" fmla="*/ 308007 h 311784"/>
                  <a:gd name="T50" fmla="*/ 123557 w 324484"/>
                  <a:gd name="T51" fmla="*/ 291694 h 311784"/>
                  <a:gd name="T52" fmla="*/ 121053 w 324484"/>
                  <a:gd name="T53" fmla="*/ 271392 h 311784"/>
                  <a:gd name="T54" fmla="*/ 104948 w 324484"/>
                  <a:gd name="T55" fmla="*/ 258940 h 311784"/>
                  <a:gd name="T56" fmla="*/ 243419 w 324484"/>
                  <a:gd name="T57" fmla="*/ 258940 h 311784"/>
                  <a:gd name="T58" fmla="*/ 227314 w 324484"/>
                  <a:gd name="T59" fmla="*/ 271392 h 311784"/>
                  <a:gd name="T60" fmla="*/ 224806 w 324484"/>
                  <a:gd name="T61" fmla="*/ 291694 h 311784"/>
                  <a:gd name="T62" fmla="*/ 237332 w 324484"/>
                  <a:gd name="T63" fmla="*/ 308007 h 311784"/>
                  <a:gd name="T64" fmla="*/ 257723 w 324484"/>
                  <a:gd name="T65" fmla="*/ 310565 h 311784"/>
                  <a:gd name="T66" fmla="*/ 273828 w 324484"/>
                  <a:gd name="T67" fmla="*/ 297800 h 311784"/>
                  <a:gd name="T68" fmla="*/ 276335 w 324484"/>
                  <a:gd name="T69" fmla="*/ 277449 h 311784"/>
                  <a:gd name="T70" fmla="*/ 263810 w 324484"/>
                  <a:gd name="T71" fmla="*/ 261435 h 31178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24484" h="311784" extrusionOk="0">
                    <a:moveTo>
                      <a:pt x="17955" y="0"/>
                    </a:moveTo>
                    <a:lnTo>
                      <a:pt x="0" y="16761"/>
                    </a:lnTo>
                    <a:lnTo>
                      <a:pt x="414" y="21046"/>
                    </a:lnTo>
                    <a:lnTo>
                      <a:pt x="4460" y="29138"/>
                    </a:lnTo>
                    <a:lnTo>
                      <a:pt x="7727" y="31864"/>
                    </a:lnTo>
                    <a:lnTo>
                      <a:pt x="50775" y="45422"/>
                    </a:lnTo>
                    <a:lnTo>
                      <a:pt x="64333" y="181690"/>
                    </a:lnTo>
                    <a:lnTo>
                      <a:pt x="55411" y="230217"/>
                    </a:lnTo>
                    <a:lnTo>
                      <a:pt x="54708" y="235444"/>
                    </a:lnTo>
                    <a:lnTo>
                      <a:pt x="56015" y="240080"/>
                    </a:lnTo>
                    <a:lnTo>
                      <a:pt x="59344" y="244126"/>
                    </a:lnTo>
                    <a:lnTo>
                      <a:pt x="62900" y="248172"/>
                    </a:lnTo>
                    <a:lnTo>
                      <a:pt x="67185" y="250182"/>
                    </a:lnTo>
                    <a:lnTo>
                      <a:pt x="285038" y="250182"/>
                    </a:lnTo>
                    <a:lnTo>
                      <a:pt x="288958" y="248587"/>
                    </a:lnTo>
                    <a:lnTo>
                      <a:pt x="295618" y="242166"/>
                    </a:lnTo>
                    <a:lnTo>
                      <a:pt x="297276" y="238183"/>
                    </a:lnTo>
                    <a:lnTo>
                      <a:pt x="297276" y="228671"/>
                    </a:lnTo>
                    <a:lnTo>
                      <a:pt x="295618" y="224675"/>
                    </a:lnTo>
                    <a:lnTo>
                      <a:pt x="288958" y="218267"/>
                    </a:lnTo>
                    <a:lnTo>
                      <a:pt x="285038" y="216659"/>
                    </a:lnTo>
                    <a:lnTo>
                      <a:pt x="92164" y="216659"/>
                    </a:lnTo>
                    <a:lnTo>
                      <a:pt x="96085" y="194544"/>
                    </a:lnTo>
                    <a:lnTo>
                      <a:pt x="297754" y="194544"/>
                    </a:lnTo>
                    <a:lnTo>
                      <a:pt x="301385" y="193225"/>
                    </a:lnTo>
                    <a:lnTo>
                      <a:pt x="307806" y="187998"/>
                    </a:lnTo>
                    <a:lnTo>
                      <a:pt x="309653" y="184668"/>
                    </a:lnTo>
                    <a:lnTo>
                      <a:pt x="310130" y="180622"/>
                    </a:lnTo>
                    <a:lnTo>
                      <a:pt x="323676" y="102857"/>
                    </a:lnTo>
                    <a:lnTo>
                      <a:pt x="324392" y="97869"/>
                    </a:lnTo>
                    <a:lnTo>
                      <a:pt x="323324" y="93584"/>
                    </a:lnTo>
                    <a:lnTo>
                      <a:pt x="320471" y="90016"/>
                    </a:lnTo>
                    <a:lnTo>
                      <a:pt x="317858" y="86208"/>
                    </a:lnTo>
                    <a:lnTo>
                      <a:pt x="314051" y="83959"/>
                    </a:lnTo>
                    <a:lnTo>
                      <a:pt x="309050" y="83230"/>
                    </a:lnTo>
                    <a:lnTo>
                      <a:pt x="85731" y="58264"/>
                    </a:lnTo>
                    <a:lnTo>
                      <a:pt x="82879" y="31148"/>
                    </a:lnTo>
                    <a:lnTo>
                      <a:pt x="22240" y="1193"/>
                    </a:lnTo>
                    <a:lnTo>
                      <a:pt x="17955" y="0"/>
                    </a:lnTo>
                    <a:close/>
                  </a:path>
                  <a:path w="324484" h="311784" extrusionOk="0">
                    <a:moveTo>
                      <a:pt x="104641" y="259468"/>
                    </a:moveTo>
                    <a:lnTo>
                      <a:pt x="90380" y="259468"/>
                    </a:lnTo>
                    <a:lnTo>
                      <a:pt x="84311" y="261968"/>
                    </a:lnTo>
                    <a:lnTo>
                      <a:pt x="74322" y="271945"/>
                    </a:lnTo>
                    <a:lnTo>
                      <a:pt x="71821" y="278014"/>
                    </a:lnTo>
                    <a:lnTo>
                      <a:pt x="71821" y="292288"/>
                    </a:lnTo>
                    <a:lnTo>
                      <a:pt x="74322" y="298407"/>
                    </a:lnTo>
                    <a:lnTo>
                      <a:pt x="84311" y="308635"/>
                    </a:lnTo>
                    <a:lnTo>
                      <a:pt x="90380" y="311198"/>
                    </a:lnTo>
                    <a:lnTo>
                      <a:pt x="104641" y="311198"/>
                    </a:lnTo>
                    <a:lnTo>
                      <a:pt x="110710" y="308635"/>
                    </a:lnTo>
                    <a:lnTo>
                      <a:pt x="120699" y="298407"/>
                    </a:lnTo>
                    <a:lnTo>
                      <a:pt x="123195" y="292288"/>
                    </a:lnTo>
                    <a:lnTo>
                      <a:pt x="123200" y="278014"/>
                    </a:lnTo>
                    <a:lnTo>
                      <a:pt x="120699" y="271945"/>
                    </a:lnTo>
                    <a:lnTo>
                      <a:pt x="110710" y="261968"/>
                    </a:lnTo>
                    <a:lnTo>
                      <a:pt x="104641" y="259468"/>
                    </a:lnTo>
                    <a:close/>
                  </a:path>
                  <a:path w="324484" h="311784" extrusionOk="0">
                    <a:moveTo>
                      <a:pt x="256968" y="259468"/>
                    </a:moveTo>
                    <a:lnTo>
                      <a:pt x="242706" y="259468"/>
                    </a:lnTo>
                    <a:lnTo>
                      <a:pt x="236637" y="261968"/>
                    </a:lnTo>
                    <a:lnTo>
                      <a:pt x="226648" y="271945"/>
                    </a:lnTo>
                    <a:lnTo>
                      <a:pt x="224148" y="278014"/>
                    </a:lnTo>
                    <a:lnTo>
                      <a:pt x="224148" y="292288"/>
                    </a:lnTo>
                    <a:lnTo>
                      <a:pt x="226648" y="298407"/>
                    </a:lnTo>
                    <a:lnTo>
                      <a:pt x="236637" y="308635"/>
                    </a:lnTo>
                    <a:lnTo>
                      <a:pt x="242706" y="311198"/>
                    </a:lnTo>
                    <a:lnTo>
                      <a:pt x="256968" y="311198"/>
                    </a:lnTo>
                    <a:lnTo>
                      <a:pt x="263037" y="308635"/>
                    </a:lnTo>
                    <a:lnTo>
                      <a:pt x="273026" y="298407"/>
                    </a:lnTo>
                    <a:lnTo>
                      <a:pt x="275521" y="292288"/>
                    </a:lnTo>
                    <a:lnTo>
                      <a:pt x="275526" y="278014"/>
                    </a:lnTo>
                    <a:lnTo>
                      <a:pt x="273026" y="271945"/>
                    </a:lnTo>
                    <a:lnTo>
                      <a:pt x="263037" y="261968"/>
                    </a:lnTo>
                    <a:lnTo>
                      <a:pt x="256968" y="25946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</p:grpSp>
      </p:grpSp>
      <p:cxnSp>
        <p:nvCxnSpPr>
          <p:cNvPr id="38" name="Google Shape;15;p3"/>
          <p:cNvCxnSpPr>
            <a:cxnSpLocks/>
          </p:cNvCxnSpPr>
          <p:nvPr userDrawn="1"/>
        </p:nvCxnSpPr>
        <p:spPr bwMode="auto">
          <a:xfrm>
            <a:off x="1381250" y="4820615"/>
            <a:ext cx="6031604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Text Placeholder 2"/>
          <p:cNvSpPr>
            <a:spLocks noGrp="1"/>
          </p:cNvSpPr>
          <p:nvPr>
            <p:ph type="body" sz="quarter" idx="15"/>
          </p:nvPr>
        </p:nvSpPr>
        <p:spPr bwMode="auto">
          <a:xfrm>
            <a:off x="3456281" y="1302932"/>
            <a:ext cx="2428161" cy="30956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sp>
        <p:nvSpPr>
          <p:cNvPr id="40" name="Text Placeholder 2"/>
          <p:cNvSpPr>
            <a:spLocks noGrp="1"/>
          </p:cNvSpPr>
          <p:nvPr>
            <p:ph type="body" sz="quarter" idx="16"/>
          </p:nvPr>
        </p:nvSpPr>
        <p:spPr bwMode="auto">
          <a:xfrm>
            <a:off x="6116354" y="1302932"/>
            <a:ext cx="2428161" cy="30956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sp>
        <p:nvSpPr>
          <p:cNvPr id="41" name="Text Placeholder 2"/>
          <p:cNvSpPr>
            <a:spLocks noGrp="1"/>
          </p:cNvSpPr>
          <p:nvPr>
            <p:ph type="body" sz="quarter" idx="17"/>
          </p:nvPr>
        </p:nvSpPr>
        <p:spPr bwMode="auto">
          <a:xfrm>
            <a:off x="796207" y="1302932"/>
            <a:ext cx="2428161" cy="30956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pic>
        <p:nvPicPr>
          <p:cNvPr id="42" name="Graphic 75"/>
          <p:cNvPicPr>
            <a:picLocks noChangeAspect="1"/>
          </p:cNvPicPr>
          <p:nvPr userDrawn="1"/>
        </p:nvPicPr>
        <p:blipFill>
          <a:blip r:embed="rId10"/>
          <a:stretch/>
        </p:blipFill>
        <p:spPr bwMode="auto">
          <a:xfrm>
            <a:off x="725042" y="516428"/>
            <a:ext cx="612000" cy="612000"/>
          </a:xfrm>
          <a:prstGeom prst="rect">
            <a:avLst/>
          </a:prstGeom>
        </p:spPr>
      </p:pic>
      <p:pic>
        <p:nvPicPr>
          <p:cNvPr id="43" name="Graphic 76"/>
          <p:cNvPicPr>
            <a:picLocks noChangeAspect="1"/>
          </p:cNvPicPr>
          <p:nvPr userDrawn="1"/>
        </p:nvPicPr>
        <p:blipFill>
          <a:blip r:embed="rId11"/>
          <a:stretch/>
        </p:blipFill>
        <p:spPr bwMode="auto">
          <a:xfrm>
            <a:off x="341938" y="4709185"/>
            <a:ext cx="932973" cy="216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Content + Imag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4" name="Google Shape;15;p3"/>
          <p:cNvCxnSpPr>
            <a:cxnSpLocks/>
          </p:cNvCxnSpPr>
          <p:nvPr userDrawn="1"/>
        </p:nvCxnSpPr>
        <p:spPr bwMode="auto">
          <a:xfrm>
            <a:off x="-6025" y="830429"/>
            <a:ext cx="9150025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Oval 3"/>
          <p:cNvSpPr/>
          <p:nvPr userDrawn="1"/>
        </p:nvSpPr>
        <p:spPr bwMode="auto">
          <a:xfrm>
            <a:off x="754718" y="545029"/>
            <a:ext cx="554798" cy="55479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00">
                <a:solidFill>
                  <a:schemeClr val="tx1"/>
                </a:solidFill>
              </a:rPr>
              <a:t>Place Pilot icon</a:t>
            </a:r>
            <a:endParaRPr lang="en-IE" sz="600">
              <a:solidFill>
                <a:schemeClr val="tx1"/>
              </a:solidFill>
            </a:endParaRPr>
          </a:p>
        </p:txBody>
      </p:sp>
      <p:grpSp>
        <p:nvGrpSpPr>
          <p:cNvPr id="6" name="Group 14"/>
          <p:cNvGrpSpPr/>
          <p:nvPr userDrawn="1"/>
        </p:nvGrpSpPr>
        <p:grpSpPr bwMode="auto">
          <a:xfrm>
            <a:off x="7537141" y="4690989"/>
            <a:ext cx="1372953" cy="229553"/>
            <a:chOff x="1154546" y="3432698"/>
            <a:chExt cx="2916485" cy="487627"/>
          </a:xfrm>
        </p:grpSpPr>
        <p:grpSp>
          <p:nvGrpSpPr>
            <p:cNvPr id="7" name="Group 15"/>
            <p:cNvGrpSpPr/>
            <p:nvPr userDrawn="1"/>
          </p:nvGrpSpPr>
          <p:grpSpPr bwMode="auto">
            <a:xfrm>
              <a:off x="1154546" y="3432698"/>
              <a:ext cx="486638" cy="487627"/>
              <a:chOff x="3309937" y="6340475"/>
              <a:chExt cx="781050" cy="782638"/>
            </a:xfrm>
          </p:grpSpPr>
          <p:sp>
            <p:nvSpPr>
              <p:cNvPr id="8" name="object 4"/>
              <p:cNvSpPr/>
              <p:nvPr/>
            </p:nvSpPr>
            <p:spPr bwMode="auto">
              <a:xfrm>
                <a:off x="3309937" y="6340475"/>
                <a:ext cx="781050" cy="782638"/>
              </a:xfrm>
              <a:custGeom>
                <a:avLst/>
                <a:gdLst>
                  <a:gd name="T0" fmla="*/ 390519 w 781685"/>
                  <a:gd name="T1" fmla="*/ 0 h 781684"/>
                  <a:gd name="T2" fmla="*/ 341532 w 781685"/>
                  <a:gd name="T3" fmla="*/ 3049 h 781684"/>
                  <a:gd name="T4" fmla="*/ 294362 w 781685"/>
                  <a:gd name="T5" fmla="*/ 11951 h 781684"/>
                  <a:gd name="T6" fmla="*/ 249373 w 781685"/>
                  <a:gd name="T7" fmla="*/ 26339 h 781684"/>
                  <a:gd name="T8" fmla="*/ 206933 w 781685"/>
                  <a:gd name="T9" fmla="*/ 45848 h 781684"/>
                  <a:gd name="T10" fmla="*/ 167406 w 781685"/>
                  <a:gd name="T11" fmla="*/ 70109 h 781684"/>
                  <a:gd name="T12" fmla="*/ 131158 w 781685"/>
                  <a:gd name="T13" fmla="*/ 98757 h 781684"/>
                  <a:gd name="T14" fmla="*/ 98557 w 781685"/>
                  <a:gd name="T15" fmla="*/ 131425 h 781684"/>
                  <a:gd name="T16" fmla="*/ 69967 w 781685"/>
                  <a:gd name="T17" fmla="*/ 167746 h 781684"/>
                  <a:gd name="T18" fmla="*/ 45755 w 781685"/>
                  <a:gd name="T19" fmla="*/ 207354 h 781684"/>
                  <a:gd name="T20" fmla="*/ 26286 w 781685"/>
                  <a:gd name="T21" fmla="*/ 249881 h 781684"/>
                  <a:gd name="T22" fmla="*/ 11926 w 781685"/>
                  <a:gd name="T23" fmla="*/ 294961 h 781684"/>
                  <a:gd name="T24" fmla="*/ 3043 w 781685"/>
                  <a:gd name="T25" fmla="*/ 342227 h 781684"/>
                  <a:gd name="T26" fmla="*/ 0 w 781685"/>
                  <a:gd name="T27" fmla="*/ 391313 h 781684"/>
                  <a:gd name="T28" fmla="*/ 3043 w 781685"/>
                  <a:gd name="T29" fmla="*/ 440399 h 781684"/>
                  <a:gd name="T30" fmla="*/ 11926 w 781685"/>
                  <a:gd name="T31" fmla="*/ 487665 h 781684"/>
                  <a:gd name="T32" fmla="*/ 26286 w 781685"/>
                  <a:gd name="T33" fmla="*/ 532745 h 781684"/>
                  <a:gd name="T34" fmla="*/ 45755 w 781685"/>
                  <a:gd name="T35" fmla="*/ 575272 h 781684"/>
                  <a:gd name="T36" fmla="*/ 69967 w 781685"/>
                  <a:gd name="T37" fmla="*/ 614880 h 781684"/>
                  <a:gd name="T38" fmla="*/ 98557 w 781685"/>
                  <a:gd name="T39" fmla="*/ 651201 h 781684"/>
                  <a:gd name="T40" fmla="*/ 131158 w 781685"/>
                  <a:gd name="T41" fmla="*/ 683869 h 781684"/>
                  <a:gd name="T42" fmla="*/ 167406 w 781685"/>
                  <a:gd name="T43" fmla="*/ 712517 h 781684"/>
                  <a:gd name="T44" fmla="*/ 206933 w 781685"/>
                  <a:gd name="T45" fmla="*/ 736778 h 781684"/>
                  <a:gd name="T46" fmla="*/ 249373 w 781685"/>
                  <a:gd name="T47" fmla="*/ 756287 h 781684"/>
                  <a:gd name="T48" fmla="*/ 294362 w 781685"/>
                  <a:gd name="T49" fmla="*/ 770675 h 781684"/>
                  <a:gd name="T50" fmla="*/ 341532 w 781685"/>
                  <a:gd name="T51" fmla="*/ 779577 h 781684"/>
                  <a:gd name="T52" fmla="*/ 390519 w 781685"/>
                  <a:gd name="T53" fmla="*/ 782626 h 781684"/>
                  <a:gd name="T54" fmla="*/ 439505 w 781685"/>
                  <a:gd name="T55" fmla="*/ 779577 h 781684"/>
                  <a:gd name="T56" fmla="*/ 486675 w 781685"/>
                  <a:gd name="T57" fmla="*/ 770675 h 781684"/>
                  <a:gd name="T58" fmla="*/ 531664 w 781685"/>
                  <a:gd name="T59" fmla="*/ 756287 h 781684"/>
                  <a:gd name="T60" fmla="*/ 574104 w 781685"/>
                  <a:gd name="T61" fmla="*/ 736778 h 781684"/>
                  <a:gd name="T62" fmla="*/ 613631 w 781685"/>
                  <a:gd name="T63" fmla="*/ 712517 h 781684"/>
                  <a:gd name="T64" fmla="*/ 649879 w 781685"/>
                  <a:gd name="T65" fmla="*/ 683869 h 781684"/>
                  <a:gd name="T66" fmla="*/ 682480 w 781685"/>
                  <a:gd name="T67" fmla="*/ 651201 h 781684"/>
                  <a:gd name="T68" fmla="*/ 711070 w 781685"/>
                  <a:gd name="T69" fmla="*/ 614880 h 781684"/>
                  <a:gd name="T70" fmla="*/ 735282 w 781685"/>
                  <a:gd name="T71" fmla="*/ 575272 h 781684"/>
                  <a:gd name="T72" fmla="*/ 754751 w 781685"/>
                  <a:gd name="T73" fmla="*/ 532745 h 781684"/>
                  <a:gd name="T74" fmla="*/ 769111 w 781685"/>
                  <a:gd name="T75" fmla="*/ 487665 h 781684"/>
                  <a:gd name="T76" fmla="*/ 777994 w 781685"/>
                  <a:gd name="T77" fmla="*/ 440399 h 781684"/>
                  <a:gd name="T78" fmla="*/ 781037 w 781685"/>
                  <a:gd name="T79" fmla="*/ 391313 h 781684"/>
                  <a:gd name="T80" fmla="*/ 777994 w 781685"/>
                  <a:gd name="T81" fmla="*/ 342227 h 781684"/>
                  <a:gd name="T82" fmla="*/ 769111 w 781685"/>
                  <a:gd name="T83" fmla="*/ 294961 h 781684"/>
                  <a:gd name="T84" fmla="*/ 754751 w 781685"/>
                  <a:gd name="T85" fmla="*/ 249881 h 781684"/>
                  <a:gd name="T86" fmla="*/ 735282 w 781685"/>
                  <a:gd name="T87" fmla="*/ 207354 h 781684"/>
                  <a:gd name="T88" fmla="*/ 711070 w 781685"/>
                  <a:gd name="T89" fmla="*/ 167746 h 781684"/>
                  <a:gd name="T90" fmla="*/ 682480 w 781685"/>
                  <a:gd name="T91" fmla="*/ 131425 h 781684"/>
                  <a:gd name="T92" fmla="*/ 649879 w 781685"/>
                  <a:gd name="T93" fmla="*/ 98757 h 781684"/>
                  <a:gd name="T94" fmla="*/ 613631 w 781685"/>
                  <a:gd name="T95" fmla="*/ 70109 h 781684"/>
                  <a:gd name="T96" fmla="*/ 574104 w 781685"/>
                  <a:gd name="T97" fmla="*/ 45848 h 781684"/>
                  <a:gd name="T98" fmla="*/ 531664 w 781685"/>
                  <a:gd name="T99" fmla="*/ 26339 h 781684"/>
                  <a:gd name="T100" fmla="*/ 486675 w 781685"/>
                  <a:gd name="T101" fmla="*/ 11951 h 781684"/>
                  <a:gd name="T102" fmla="*/ 439505 w 781685"/>
                  <a:gd name="T103" fmla="*/ 3049 h 781684"/>
                  <a:gd name="T104" fmla="*/ 390519 w 781685"/>
                  <a:gd name="T105" fmla="*/ 0 h 7816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81685" h="781684" extrusionOk="0">
                    <a:moveTo>
                      <a:pt x="390836" y="0"/>
                    </a:moveTo>
                    <a:lnTo>
                      <a:pt x="341810" y="3045"/>
                    </a:lnTo>
                    <a:lnTo>
                      <a:pt x="294601" y="11936"/>
                    </a:lnTo>
                    <a:lnTo>
                      <a:pt x="249576" y="26307"/>
                    </a:lnTo>
                    <a:lnTo>
                      <a:pt x="207101" y="45792"/>
                    </a:lnTo>
                    <a:lnTo>
                      <a:pt x="167542" y="70024"/>
                    </a:lnTo>
                    <a:lnTo>
                      <a:pt x="131265" y="98637"/>
                    </a:lnTo>
                    <a:lnTo>
                      <a:pt x="98637" y="131265"/>
                    </a:lnTo>
                    <a:lnTo>
                      <a:pt x="70024" y="167542"/>
                    </a:lnTo>
                    <a:lnTo>
                      <a:pt x="45792" y="207101"/>
                    </a:lnTo>
                    <a:lnTo>
                      <a:pt x="26307" y="249576"/>
                    </a:lnTo>
                    <a:lnTo>
                      <a:pt x="11936" y="294601"/>
                    </a:lnTo>
                    <a:lnTo>
                      <a:pt x="3045" y="341810"/>
                    </a:lnTo>
                    <a:lnTo>
                      <a:pt x="0" y="390836"/>
                    </a:lnTo>
                    <a:lnTo>
                      <a:pt x="3045" y="439862"/>
                    </a:lnTo>
                    <a:lnTo>
                      <a:pt x="11936" y="487071"/>
                    </a:lnTo>
                    <a:lnTo>
                      <a:pt x="26307" y="532096"/>
                    </a:lnTo>
                    <a:lnTo>
                      <a:pt x="45792" y="574571"/>
                    </a:lnTo>
                    <a:lnTo>
                      <a:pt x="70024" y="614130"/>
                    </a:lnTo>
                    <a:lnTo>
                      <a:pt x="98637" y="650407"/>
                    </a:lnTo>
                    <a:lnTo>
                      <a:pt x="131265" y="683035"/>
                    </a:lnTo>
                    <a:lnTo>
                      <a:pt x="167542" y="711648"/>
                    </a:lnTo>
                    <a:lnTo>
                      <a:pt x="207101" y="735880"/>
                    </a:lnTo>
                    <a:lnTo>
                      <a:pt x="249576" y="755365"/>
                    </a:lnTo>
                    <a:lnTo>
                      <a:pt x="294601" y="769736"/>
                    </a:lnTo>
                    <a:lnTo>
                      <a:pt x="341810" y="778627"/>
                    </a:lnTo>
                    <a:lnTo>
                      <a:pt x="390836" y="781672"/>
                    </a:lnTo>
                    <a:lnTo>
                      <a:pt x="439862" y="778627"/>
                    </a:lnTo>
                    <a:lnTo>
                      <a:pt x="487071" y="769736"/>
                    </a:lnTo>
                    <a:lnTo>
                      <a:pt x="532096" y="755365"/>
                    </a:lnTo>
                    <a:lnTo>
                      <a:pt x="574571" y="735880"/>
                    </a:lnTo>
                    <a:lnTo>
                      <a:pt x="614130" y="711648"/>
                    </a:lnTo>
                    <a:lnTo>
                      <a:pt x="650407" y="683035"/>
                    </a:lnTo>
                    <a:lnTo>
                      <a:pt x="683035" y="650407"/>
                    </a:lnTo>
                    <a:lnTo>
                      <a:pt x="711648" y="614130"/>
                    </a:lnTo>
                    <a:lnTo>
                      <a:pt x="735880" y="574571"/>
                    </a:lnTo>
                    <a:lnTo>
                      <a:pt x="755365" y="532096"/>
                    </a:lnTo>
                    <a:lnTo>
                      <a:pt x="769736" y="487071"/>
                    </a:lnTo>
                    <a:lnTo>
                      <a:pt x="778627" y="439862"/>
                    </a:lnTo>
                    <a:lnTo>
                      <a:pt x="781672" y="390836"/>
                    </a:lnTo>
                    <a:lnTo>
                      <a:pt x="778627" y="341810"/>
                    </a:lnTo>
                    <a:lnTo>
                      <a:pt x="769736" y="294601"/>
                    </a:lnTo>
                    <a:lnTo>
                      <a:pt x="755365" y="249576"/>
                    </a:lnTo>
                    <a:lnTo>
                      <a:pt x="735880" y="207101"/>
                    </a:lnTo>
                    <a:lnTo>
                      <a:pt x="711648" y="167542"/>
                    </a:lnTo>
                    <a:lnTo>
                      <a:pt x="683035" y="131265"/>
                    </a:lnTo>
                    <a:lnTo>
                      <a:pt x="650407" y="98637"/>
                    </a:lnTo>
                    <a:lnTo>
                      <a:pt x="614130" y="70024"/>
                    </a:lnTo>
                    <a:lnTo>
                      <a:pt x="574571" y="45792"/>
                    </a:lnTo>
                    <a:lnTo>
                      <a:pt x="532096" y="26307"/>
                    </a:lnTo>
                    <a:lnTo>
                      <a:pt x="487071" y="11936"/>
                    </a:lnTo>
                    <a:lnTo>
                      <a:pt x="439862" y="3045"/>
                    </a:lnTo>
                    <a:lnTo>
                      <a:pt x="390836" y="0"/>
                    </a:lnTo>
                    <a:close/>
                  </a:path>
                </a:pathLst>
              </a:custGeom>
              <a:solidFill>
                <a:srgbClr val="E1B027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9" name="object 9"/>
              <p:cNvSpPr/>
              <p:nvPr/>
            </p:nvSpPr>
            <p:spPr bwMode="auto">
              <a:xfrm>
                <a:off x="3573463" y="6499225"/>
                <a:ext cx="355600" cy="506413"/>
              </a:xfrm>
              <a:custGeom>
                <a:avLst/>
                <a:gdLst>
                  <a:gd name="T0" fmla="*/ 0 w 354329"/>
                  <a:gd name="T1" fmla="*/ 389961 h 506729"/>
                  <a:gd name="T2" fmla="*/ 17814 w 354329"/>
                  <a:gd name="T3" fmla="*/ 418452 h 506729"/>
                  <a:gd name="T4" fmla="*/ 100486 w 354329"/>
                  <a:gd name="T5" fmla="*/ 492206 h 506729"/>
                  <a:gd name="T6" fmla="*/ 209026 w 354329"/>
                  <a:gd name="T7" fmla="*/ 502102 h 506729"/>
                  <a:gd name="T8" fmla="*/ 274289 w 354329"/>
                  <a:gd name="T9" fmla="*/ 474520 h 506729"/>
                  <a:gd name="T10" fmla="*/ 172254 w 354329"/>
                  <a:gd name="T11" fmla="*/ 470089 h 506729"/>
                  <a:gd name="T12" fmla="*/ 89926 w 354329"/>
                  <a:gd name="T13" fmla="*/ 445147 h 506729"/>
                  <a:gd name="T14" fmla="*/ 47808 w 354329"/>
                  <a:gd name="T15" fmla="*/ 399918 h 506729"/>
                  <a:gd name="T16" fmla="*/ 215018 w 354329"/>
                  <a:gd name="T17" fmla="*/ 49371 h 506729"/>
                  <a:gd name="T18" fmla="*/ 176409 w 354329"/>
                  <a:gd name="T19" fmla="*/ 55278 h 506729"/>
                  <a:gd name="T20" fmla="*/ 184974 w 354329"/>
                  <a:gd name="T21" fmla="*/ 68127 h 506729"/>
                  <a:gd name="T22" fmla="*/ 217096 w 354329"/>
                  <a:gd name="T23" fmla="*/ 115968 h 506729"/>
                  <a:gd name="T24" fmla="*/ 273813 w 354329"/>
                  <a:gd name="T25" fmla="*/ 206455 h 506729"/>
                  <a:gd name="T26" fmla="*/ 313270 w 354329"/>
                  <a:gd name="T27" fmla="*/ 290531 h 506729"/>
                  <a:gd name="T28" fmla="*/ 316293 w 354329"/>
                  <a:gd name="T29" fmla="*/ 353231 h 506729"/>
                  <a:gd name="T30" fmla="*/ 254571 w 354329"/>
                  <a:gd name="T31" fmla="*/ 445439 h 506729"/>
                  <a:gd name="T32" fmla="*/ 172254 w 354329"/>
                  <a:gd name="T33" fmla="*/ 470089 h 506729"/>
                  <a:gd name="T34" fmla="*/ 323742 w 354329"/>
                  <a:gd name="T35" fmla="*/ 425268 h 506729"/>
                  <a:gd name="T36" fmla="*/ 355215 w 354329"/>
                  <a:gd name="T37" fmla="*/ 323671 h 506729"/>
                  <a:gd name="T38" fmla="*/ 332069 w 354329"/>
                  <a:gd name="T39" fmla="*/ 241325 h 506729"/>
                  <a:gd name="T40" fmla="*/ 278702 w 354329"/>
                  <a:gd name="T41" fmla="*/ 145232 h 506729"/>
                  <a:gd name="T42" fmla="*/ 215018 w 354329"/>
                  <a:gd name="T43" fmla="*/ 49371 h 506729"/>
                  <a:gd name="T44" fmla="*/ 168466 w 354329"/>
                  <a:gd name="T45" fmla="*/ 216 h 506729"/>
                  <a:gd name="T46" fmla="*/ 157083 w 354329"/>
                  <a:gd name="T47" fmla="*/ 8133 h 506729"/>
                  <a:gd name="T48" fmla="*/ 132075 w 354329"/>
                  <a:gd name="T49" fmla="*/ 46378 h 506729"/>
                  <a:gd name="T50" fmla="*/ 104778 w 354329"/>
                  <a:gd name="T51" fmla="*/ 86892 h 506729"/>
                  <a:gd name="T52" fmla="*/ 159536 w 354329"/>
                  <a:gd name="T53" fmla="*/ 68127 h 506729"/>
                  <a:gd name="T54" fmla="*/ 168106 w 354329"/>
                  <a:gd name="T55" fmla="*/ 55278 h 506729"/>
                  <a:gd name="T56" fmla="*/ 215018 w 354329"/>
                  <a:gd name="T57" fmla="*/ 49371 h 506729"/>
                  <a:gd name="T58" fmla="*/ 187437 w 354329"/>
                  <a:gd name="T59" fmla="*/ 8133 h 506729"/>
                  <a:gd name="T60" fmla="*/ 184007 w 354329"/>
                  <a:gd name="T61" fmla="*/ 4002 h 506729"/>
                  <a:gd name="T62" fmla="*/ 175333 w 354329"/>
                  <a:gd name="T63" fmla="*/ 0 h 50672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54329" h="506729" extrusionOk="0">
                    <a:moveTo>
                      <a:pt x="42381" y="389123"/>
                    </a:moveTo>
                    <a:lnTo>
                      <a:pt x="0" y="390204"/>
                    </a:lnTo>
                    <a:lnTo>
                      <a:pt x="7234" y="401873"/>
                    </a:lnTo>
                    <a:lnTo>
                      <a:pt x="17750" y="418713"/>
                    </a:lnTo>
                    <a:lnTo>
                      <a:pt x="42997" y="453193"/>
                    </a:lnTo>
                    <a:lnTo>
                      <a:pt x="100127" y="492513"/>
                    </a:lnTo>
                    <a:lnTo>
                      <a:pt x="171638" y="506154"/>
                    </a:lnTo>
                    <a:lnTo>
                      <a:pt x="208279" y="502415"/>
                    </a:lnTo>
                    <a:lnTo>
                      <a:pt x="242408" y="491711"/>
                    </a:lnTo>
                    <a:lnTo>
                      <a:pt x="273309" y="474816"/>
                    </a:lnTo>
                    <a:lnTo>
                      <a:pt x="278666" y="470382"/>
                    </a:lnTo>
                    <a:lnTo>
                      <a:pt x="171638" y="470382"/>
                    </a:lnTo>
                    <a:lnTo>
                      <a:pt x="142064" y="467394"/>
                    </a:lnTo>
                    <a:lnTo>
                      <a:pt x="89605" y="445425"/>
                    </a:lnTo>
                    <a:lnTo>
                      <a:pt x="59567" y="418713"/>
                    </a:lnTo>
                    <a:lnTo>
                      <a:pt x="47637" y="400168"/>
                    </a:lnTo>
                    <a:lnTo>
                      <a:pt x="42381" y="389123"/>
                    </a:lnTo>
                    <a:close/>
                  </a:path>
                  <a:path w="354329" h="506729" extrusionOk="0">
                    <a:moveTo>
                      <a:pt x="214249" y="49402"/>
                    </a:moveTo>
                    <a:lnTo>
                      <a:pt x="171638" y="49402"/>
                    </a:lnTo>
                    <a:lnTo>
                      <a:pt x="175778" y="55312"/>
                    </a:lnTo>
                    <a:lnTo>
                      <a:pt x="179983" y="61612"/>
                    </a:lnTo>
                    <a:lnTo>
                      <a:pt x="184313" y="68170"/>
                    </a:lnTo>
                    <a:lnTo>
                      <a:pt x="188827" y="74859"/>
                    </a:lnTo>
                    <a:lnTo>
                      <a:pt x="216320" y="116040"/>
                    </a:lnTo>
                    <a:lnTo>
                      <a:pt x="245284" y="160815"/>
                    </a:lnTo>
                    <a:lnTo>
                      <a:pt x="272834" y="206584"/>
                    </a:lnTo>
                    <a:lnTo>
                      <a:pt x="296084" y="250750"/>
                    </a:lnTo>
                    <a:lnTo>
                      <a:pt x="312150" y="290712"/>
                    </a:lnTo>
                    <a:lnTo>
                      <a:pt x="318147" y="323873"/>
                    </a:lnTo>
                    <a:lnTo>
                      <a:pt x="315162" y="353451"/>
                    </a:lnTo>
                    <a:lnTo>
                      <a:pt x="293201" y="405897"/>
                    </a:lnTo>
                    <a:lnTo>
                      <a:pt x="253661" y="445717"/>
                    </a:lnTo>
                    <a:lnTo>
                      <a:pt x="201211" y="467491"/>
                    </a:lnTo>
                    <a:lnTo>
                      <a:pt x="171638" y="470382"/>
                    </a:lnTo>
                    <a:lnTo>
                      <a:pt x="278666" y="470382"/>
                    </a:lnTo>
                    <a:lnTo>
                      <a:pt x="322585" y="425533"/>
                    </a:lnTo>
                    <a:lnTo>
                      <a:pt x="350201" y="360510"/>
                    </a:lnTo>
                    <a:lnTo>
                      <a:pt x="353945" y="323873"/>
                    </a:lnTo>
                    <a:lnTo>
                      <a:pt x="347679" y="285655"/>
                    </a:lnTo>
                    <a:lnTo>
                      <a:pt x="330882" y="241476"/>
                    </a:lnTo>
                    <a:lnTo>
                      <a:pt x="306557" y="193858"/>
                    </a:lnTo>
                    <a:lnTo>
                      <a:pt x="277706" y="145323"/>
                    </a:lnTo>
                    <a:lnTo>
                      <a:pt x="247329" y="98396"/>
                    </a:lnTo>
                    <a:lnTo>
                      <a:pt x="214249" y="49402"/>
                    </a:lnTo>
                    <a:close/>
                  </a:path>
                  <a:path w="354329" h="506729" extrusionOk="0">
                    <a:moveTo>
                      <a:pt x="174706" y="0"/>
                    </a:moveTo>
                    <a:lnTo>
                      <a:pt x="167864" y="216"/>
                    </a:lnTo>
                    <a:lnTo>
                      <a:pt x="161542" y="3014"/>
                    </a:lnTo>
                    <a:lnTo>
                      <a:pt x="156522" y="8138"/>
                    </a:lnTo>
                    <a:lnTo>
                      <a:pt x="146410" y="23885"/>
                    </a:lnTo>
                    <a:lnTo>
                      <a:pt x="131603" y="46407"/>
                    </a:lnTo>
                    <a:lnTo>
                      <a:pt x="116225" y="69496"/>
                    </a:lnTo>
                    <a:lnTo>
                      <a:pt x="104403" y="86946"/>
                    </a:lnTo>
                    <a:lnTo>
                      <a:pt x="148481" y="83667"/>
                    </a:lnTo>
                    <a:lnTo>
                      <a:pt x="158966" y="68170"/>
                    </a:lnTo>
                    <a:lnTo>
                      <a:pt x="163301" y="61612"/>
                    </a:lnTo>
                    <a:lnTo>
                      <a:pt x="167505" y="55312"/>
                    </a:lnTo>
                    <a:lnTo>
                      <a:pt x="171638" y="49402"/>
                    </a:lnTo>
                    <a:lnTo>
                      <a:pt x="214249" y="49402"/>
                    </a:lnTo>
                    <a:lnTo>
                      <a:pt x="209896" y="42954"/>
                    </a:lnTo>
                    <a:lnTo>
                      <a:pt x="186767" y="8138"/>
                    </a:lnTo>
                    <a:lnTo>
                      <a:pt x="185410" y="6065"/>
                    </a:lnTo>
                    <a:lnTo>
                      <a:pt x="183349" y="4004"/>
                    </a:lnTo>
                    <a:lnTo>
                      <a:pt x="181288" y="2622"/>
                    </a:lnTo>
                    <a:lnTo>
                      <a:pt x="17470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10" name="object 10"/>
              <p:cNvSpPr>
                <a:spLocks noChangeArrowheads="1"/>
              </p:cNvSpPr>
              <p:nvPr/>
            </p:nvSpPr>
            <p:spPr bwMode="auto">
              <a:xfrm>
                <a:off x="3779838" y="6810375"/>
                <a:ext cx="88900" cy="122238"/>
              </a:xfrm>
              <a:prstGeom prst="rect">
                <a:avLst/>
              </a:prstGeom>
              <a:blipFill>
                <a:blip r:embed="rId2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object 11"/>
              <p:cNvSpPr>
                <a:spLocks noChangeArrowheads="1"/>
              </p:cNvSpPr>
              <p:nvPr/>
            </p:nvSpPr>
            <p:spPr bwMode="auto">
              <a:xfrm>
                <a:off x="3471863" y="6457950"/>
                <a:ext cx="268287" cy="496888"/>
              </a:xfrm>
              <a:prstGeom prst="rect">
                <a:avLst/>
              </a:prstGeom>
              <a:blipFill>
                <a:blip r:embed="rId3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2" name="Group 16"/>
            <p:cNvGrpSpPr/>
            <p:nvPr userDrawn="1"/>
          </p:nvGrpSpPr>
          <p:grpSpPr bwMode="auto">
            <a:xfrm>
              <a:off x="1761514" y="3432698"/>
              <a:ext cx="487627" cy="487627"/>
              <a:chOff x="4279900" y="6340475"/>
              <a:chExt cx="782638" cy="782638"/>
            </a:xfrm>
          </p:grpSpPr>
          <p:sp>
            <p:nvSpPr>
              <p:cNvPr id="13" name="object 5"/>
              <p:cNvSpPr/>
              <p:nvPr/>
            </p:nvSpPr>
            <p:spPr bwMode="auto">
              <a:xfrm>
                <a:off x="4279900" y="6340475"/>
                <a:ext cx="782638" cy="782638"/>
              </a:xfrm>
              <a:custGeom>
                <a:avLst/>
                <a:gdLst>
                  <a:gd name="T0" fmla="*/ 391312 w 781685"/>
                  <a:gd name="T1" fmla="*/ 0 h 781684"/>
                  <a:gd name="T2" fmla="*/ 342227 w 781685"/>
                  <a:gd name="T3" fmla="*/ 3049 h 781684"/>
                  <a:gd name="T4" fmla="*/ 294960 w 781685"/>
                  <a:gd name="T5" fmla="*/ 11951 h 781684"/>
                  <a:gd name="T6" fmla="*/ 249880 w 781685"/>
                  <a:gd name="T7" fmla="*/ 26339 h 781684"/>
                  <a:gd name="T8" fmla="*/ 207353 w 781685"/>
                  <a:gd name="T9" fmla="*/ 45848 h 781684"/>
                  <a:gd name="T10" fmla="*/ 167746 w 781685"/>
                  <a:gd name="T11" fmla="*/ 70109 h 781684"/>
                  <a:gd name="T12" fmla="*/ 131425 w 781685"/>
                  <a:gd name="T13" fmla="*/ 98757 h 781684"/>
                  <a:gd name="T14" fmla="*/ 98757 w 781685"/>
                  <a:gd name="T15" fmla="*/ 131425 h 781684"/>
                  <a:gd name="T16" fmla="*/ 70109 w 781685"/>
                  <a:gd name="T17" fmla="*/ 167746 h 781684"/>
                  <a:gd name="T18" fmla="*/ 45848 w 781685"/>
                  <a:gd name="T19" fmla="*/ 207354 h 781684"/>
                  <a:gd name="T20" fmla="*/ 26339 w 781685"/>
                  <a:gd name="T21" fmla="*/ 249881 h 781684"/>
                  <a:gd name="T22" fmla="*/ 11951 w 781685"/>
                  <a:gd name="T23" fmla="*/ 294961 h 781684"/>
                  <a:gd name="T24" fmla="*/ 3049 w 781685"/>
                  <a:gd name="T25" fmla="*/ 342227 h 781684"/>
                  <a:gd name="T26" fmla="*/ 0 w 781685"/>
                  <a:gd name="T27" fmla="*/ 391313 h 781684"/>
                  <a:gd name="T28" fmla="*/ 3049 w 781685"/>
                  <a:gd name="T29" fmla="*/ 440399 h 781684"/>
                  <a:gd name="T30" fmla="*/ 11951 w 781685"/>
                  <a:gd name="T31" fmla="*/ 487665 h 781684"/>
                  <a:gd name="T32" fmla="*/ 26339 w 781685"/>
                  <a:gd name="T33" fmla="*/ 532745 h 781684"/>
                  <a:gd name="T34" fmla="*/ 45848 w 781685"/>
                  <a:gd name="T35" fmla="*/ 575272 h 781684"/>
                  <a:gd name="T36" fmla="*/ 70109 w 781685"/>
                  <a:gd name="T37" fmla="*/ 614880 h 781684"/>
                  <a:gd name="T38" fmla="*/ 98757 w 781685"/>
                  <a:gd name="T39" fmla="*/ 651201 h 781684"/>
                  <a:gd name="T40" fmla="*/ 131425 w 781685"/>
                  <a:gd name="T41" fmla="*/ 683869 h 781684"/>
                  <a:gd name="T42" fmla="*/ 167746 w 781685"/>
                  <a:gd name="T43" fmla="*/ 712517 h 781684"/>
                  <a:gd name="T44" fmla="*/ 207353 w 781685"/>
                  <a:gd name="T45" fmla="*/ 736778 h 781684"/>
                  <a:gd name="T46" fmla="*/ 249880 w 781685"/>
                  <a:gd name="T47" fmla="*/ 756287 h 781684"/>
                  <a:gd name="T48" fmla="*/ 294960 w 781685"/>
                  <a:gd name="T49" fmla="*/ 770675 h 781684"/>
                  <a:gd name="T50" fmla="*/ 342227 w 781685"/>
                  <a:gd name="T51" fmla="*/ 779577 h 781684"/>
                  <a:gd name="T52" fmla="*/ 391312 w 781685"/>
                  <a:gd name="T53" fmla="*/ 782626 h 781684"/>
                  <a:gd name="T54" fmla="*/ 440398 w 781685"/>
                  <a:gd name="T55" fmla="*/ 779577 h 781684"/>
                  <a:gd name="T56" fmla="*/ 487665 w 781685"/>
                  <a:gd name="T57" fmla="*/ 770675 h 781684"/>
                  <a:gd name="T58" fmla="*/ 532745 w 781685"/>
                  <a:gd name="T59" fmla="*/ 756287 h 781684"/>
                  <a:gd name="T60" fmla="*/ 575271 w 781685"/>
                  <a:gd name="T61" fmla="*/ 736778 h 781684"/>
                  <a:gd name="T62" fmla="*/ 614879 w 781685"/>
                  <a:gd name="T63" fmla="*/ 712517 h 781684"/>
                  <a:gd name="T64" fmla="*/ 651200 w 781685"/>
                  <a:gd name="T65" fmla="*/ 683869 h 781684"/>
                  <a:gd name="T66" fmla="*/ 683868 w 781685"/>
                  <a:gd name="T67" fmla="*/ 651201 h 781684"/>
                  <a:gd name="T68" fmla="*/ 712516 w 781685"/>
                  <a:gd name="T69" fmla="*/ 614880 h 781684"/>
                  <a:gd name="T70" fmla="*/ 736777 w 781685"/>
                  <a:gd name="T71" fmla="*/ 575272 h 781684"/>
                  <a:gd name="T72" fmla="*/ 756286 w 781685"/>
                  <a:gd name="T73" fmla="*/ 532745 h 781684"/>
                  <a:gd name="T74" fmla="*/ 770674 w 781685"/>
                  <a:gd name="T75" fmla="*/ 487665 h 781684"/>
                  <a:gd name="T76" fmla="*/ 779576 w 781685"/>
                  <a:gd name="T77" fmla="*/ 440399 h 781684"/>
                  <a:gd name="T78" fmla="*/ 782625 w 781685"/>
                  <a:gd name="T79" fmla="*/ 391313 h 781684"/>
                  <a:gd name="T80" fmla="*/ 779576 w 781685"/>
                  <a:gd name="T81" fmla="*/ 342227 h 781684"/>
                  <a:gd name="T82" fmla="*/ 770674 w 781685"/>
                  <a:gd name="T83" fmla="*/ 294961 h 781684"/>
                  <a:gd name="T84" fmla="*/ 756286 w 781685"/>
                  <a:gd name="T85" fmla="*/ 249881 h 781684"/>
                  <a:gd name="T86" fmla="*/ 736777 w 781685"/>
                  <a:gd name="T87" fmla="*/ 207354 h 781684"/>
                  <a:gd name="T88" fmla="*/ 712516 w 781685"/>
                  <a:gd name="T89" fmla="*/ 167746 h 781684"/>
                  <a:gd name="T90" fmla="*/ 683868 w 781685"/>
                  <a:gd name="T91" fmla="*/ 131425 h 781684"/>
                  <a:gd name="T92" fmla="*/ 651200 w 781685"/>
                  <a:gd name="T93" fmla="*/ 98757 h 781684"/>
                  <a:gd name="T94" fmla="*/ 614879 w 781685"/>
                  <a:gd name="T95" fmla="*/ 70109 h 781684"/>
                  <a:gd name="T96" fmla="*/ 575271 w 781685"/>
                  <a:gd name="T97" fmla="*/ 45848 h 781684"/>
                  <a:gd name="T98" fmla="*/ 532745 w 781685"/>
                  <a:gd name="T99" fmla="*/ 26339 h 781684"/>
                  <a:gd name="T100" fmla="*/ 487665 w 781685"/>
                  <a:gd name="T101" fmla="*/ 11951 h 781684"/>
                  <a:gd name="T102" fmla="*/ 440398 w 781685"/>
                  <a:gd name="T103" fmla="*/ 3049 h 781684"/>
                  <a:gd name="T104" fmla="*/ 391312 w 781685"/>
                  <a:gd name="T105" fmla="*/ 0 h 7816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81685" h="781684" extrusionOk="0">
                    <a:moveTo>
                      <a:pt x="390836" y="0"/>
                    </a:moveTo>
                    <a:lnTo>
                      <a:pt x="341810" y="3045"/>
                    </a:lnTo>
                    <a:lnTo>
                      <a:pt x="294601" y="11936"/>
                    </a:lnTo>
                    <a:lnTo>
                      <a:pt x="249576" y="26307"/>
                    </a:lnTo>
                    <a:lnTo>
                      <a:pt x="207101" y="45792"/>
                    </a:lnTo>
                    <a:lnTo>
                      <a:pt x="167542" y="70024"/>
                    </a:lnTo>
                    <a:lnTo>
                      <a:pt x="131265" y="98637"/>
                    </a:lnTo>
                    <a:lnTo>
                      <a:pt x="98637" y="131265"/>
                    </a:lnTo>
                    <a:lnTo>
                      <a:pt x="70024" y="167542"/>
                    </a:lnTo>
                    <a:lnTo>
                      <a:pt x="45792" y="207101"/>
                    </a:lnTo>
                    <a:lnTo>
                      <a:pt x="26307" y="249576"/>
                    </a:lnTo>
                    <a:lnTo>
                      <a:pt x="11936" y="294601"/>
                    </a:lnTo>
                    <a:lnTo>
                      <a:pt x="3045" y="341810"/>
                    </a:lnTo>
                    <a:lnTo>
                      <a:pt x="0" y="390836"/>
                    </a:lnTo>
                    <a:lnTo>
                      <a:pt x="3045" y="439862"/>
                    </a:lnTo>
                    <a:lnTo>
                      <a:pt x="11936" y="487071"/>
                    </a:lnTo>
                    <a:lnTo>
                      <a:pt x="26307" y="532096"/>
                    </a:lnTo>
                    <a:lnTo>
                      <a:pt x="45792" y="574571"/>
                    </a:lnTo>
                    <a:lnTo>
                      <a:pt x="70024" y="614130"/>
                    </a:lnTo>
                    <a:lnTo>
                      <a:pt x="98637" y="650407"/>
                    </a:lnTo>
                    <a:lnTo>
                      <a:pt x="131265" y="683035"/>
                    </a:lnTo>
                    <a:lnTo>
                      <a:pt x="167542" y="711648"/>
                    </a:lnTo>
                    <a:lnTo>
                      <a:pt x="207101" y="735880"/>
                    </a:lnTo>
                    <a:lnTo>
                      <a:pt x="249576" y="755365"/>
                    </a:lnTo>
                    <a:lnTo>
                      <a:pt x="294601" y="769736"/>
                    </a:lnTo>
                    <a:lnTo>
                      <a:pt x="341810" y="778627"/>
                    </a:lnTo>
                    <a:lnTo>
                      <a:pt x="390836" y="781672"/>
                    </a:lnTo>
                    <a:lnTo>
                      <a:pt x="439862" y="778627"/>
                    </a:lnTo>
                    <a:lnTo>
                      <a:pt x="487071" y="769736"/>
                    </a:lnTo>
                    <a:lnTo>
                      <a:pt x="532096" y="755365"/>
                    </a:lnTo>
                    <a:lnTo>
                      <a:pt x="574571" y="735880"/>
                    </a:lnTo>
                    <a:lnTo>
                      <a:pt x="614130" y="711648"/>
                    </a:lnTo>
                    <a:lnTo>
                      <a:pt x="650407" y="683035"/>
                    </a:lnTo>
                    <a:lnTo>
                      <a:pt x="683035" y="650407"/>
                    </a:lnTo>
                    <a:lnTo>
                      <a:pt x="711648" y="614130"/>
                    </a:lnTo>
                    <a:lnTo>
                      <a:pt x="735880" y="574571"/>
                    </a:lnTo>
                    <a:lnTo>
                      <a:pt x="755365" y="532096"/>
                    </a:lnTo>
                    <a:lnTo>
                      <a:pt x="769736" y="487071"/>
                    </a:lnTo>
                    <a:lnTo>
                      <a:pt x="778627" y="439862"/>
                    </a:lnTo>
                    <a:lnTo>
                      <a:pt x="781672" y="390836"/>
                    </a:lnTo>
                    <a:lnTo>
                      <a:pt x="778627" y="341810"/>
                    </a:lnTo>
                    <a:lnTo>
                      <a:pt x="769736" y="294601"/>
                    </a:lnTo>
                    <a:lnTo>
                      <a:pt x="755365" y="249576"/>
                    </a:lnTo>
                    <a:lnTo>
                      <a:pt x="735880" y="207101"/>
                    </a:lnTo>
                    <a:lnTo>
                      <a:pt x="711648" y="167542"/>
                    </a:lnTo>
                    <a:lnTo>
                      <a:pt x="683035" y="131265"/>
                    </a:lnTo>
                    <a:lnTo>
                      <a:pt x="650407" y="98637"/>
                    </a:lnTo>
                    <a:lnTo>
                      <a:pt x="614130" y="70024"/>
                    </a:lnTo>
                    <a:lnTo>
                      <a:pt x="574571" y="45792"/>
                    </a:lnTo>
                    <a:lnTo>
                      <a:pt x="532096" y="26307"/>
                    </a:lnTo>
                    <a:lnTo>
                      <a:pt x="487071" y="11936"/>
                    </a:lnTo>
                    <a:lnTo>
                      <a:pt x="439862" y="3045"/>
                    </a:lnTo>
                    <a:lnTo>
                      <a:pt x="390836" y="0"/>
                    </a:lnTo>
                    <a:close/>
                  </a:path>
                </a:pathLst>
              </a:custGeom>
              <a:solidFill>
                <a:srgbClr val="8FC740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14" name="object 12"/>
              <p:cNvSpPr/>
              <p:nvPr/>
            </p:nvSpPr>
            <p:spPr bwMode="auto">
              <a:xfrm>
                <a:off x="4783138" y="6588125"/>
                <a:ext cx="47625" cy="47625"/>
              </a:xfrm>
              <a:custGeom>
                <a:avLst/>
                <a:gdLst>
                  <a:gd name="T0" fmla="*/ 23745 w 48260"/>
                  <a:gd name="T1" fmla="*/ 0 h 48259"/>
                  <a:gd name="T2" fmla="*/ 17830 w 48260"/>
                  <a:gd name="T3" fmla="*/ 0 h 48259"/>
                  <a:gd name="T4" fmla="*/ 12424 w 48260"/>
                  <a:gd name="T5" fmla="*/ 2157 h 48259"/>
                  <a:gd name="T6" fmla="*/ 8283 w 48260"/>
                  <a:gd name="T7" fmla="*/ 5790 h 48259"/>
                  <a:gd name="T8" fmla="*/ 3211 w 48260"/>
                  <a:gd name="T9" fmla="*/ 10105 h 48259"/>
                  <a:gd name="T10" fmla="*/ 0 w 48260"/>
                  <a:gd name="T11" fmla="*/ 16554 h 48259"/>
                  <a:gd name="T12" fmla="*/ 0 w 48260"/>
                  <a:gd name="T13" fmla="*/ 23833 h 48259"/>
                  <a:gd name="T14" fmla="*/ 6720 w 48260"/>
                  <a:gd name="T15" fmla="*/ 24130 h 48259"/>
                  <a:gd name="T16" fmla="*/ 9671 w 48260"/>
                  <a:gd name="T17" fmla="*/ 26028 h 48259"/>
                  <a:gd name="T18" fmla="*/ 10651 w 48260"/>
                  <a:gd name="T19" fmla="*/ 37051 h 48259"/>
                  <a:gd name="T20" fmla="*/ 10775 w 48260"/>
                  <a:gd name="T21" fmla="*/ 38737 h 48259"/>
                  <a:gd name="T22" fmla="*/ 11233 w 48260"/>
                  <a:gd name="T23" fmla="*/ 43896 h 48259"/>
                  <a:gd name="T24" fmla="*/ 14867 w 48260"/>
                  <a:gd name="T25" fmla="*/ 46177 h 48259"/>
                  <a:gd name="T26" fmla="*/ 19145 w 48260"/>
                  <a:gd name="T27" fmla="*/ 47479 h 48259"/>
                  <a:gd name="T28" fmla="*/ 26150 w 48260"/>
                  <a:gd name="T29" fmla="*/ 47479 h 48259"/>
                  <a:gd name="T30" fmla="*/ 47478 w 48260"/>
                  <a:gd name="T31" fmla="*/ 23746 h 48259"/>
                  <a:gd name="T32" fmla="*/ 45617 w 48260"/>
                  <a:gd name="T33" fmla="*/ 14511 h 48259"/>
                  <a:gd name="T34" fmla="*/ 40536 w 48260"/>
                  <a:gd name="T35" fmla="*/ 6962 h 48259"/>
                  <a:gd name="T36" fmla="*/ 32993 w 48260"/>
                  <a:gd name="T37" fmla="*/ 1868 h 48259"/>
                  <a:gd name="T38" fmla="*/ 23745 w 48260"/>
                  <a:gd name="T39" fmla="*/ 0 h 4825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48260" h="48259" extrusionOk="0">
                    <a:moveTo>
                      <a:pt x="24062" y="0"/>
                    </a:moveTo>
                    <a:lnTo>
                      <a:pt x="18068" y="0"/>
                    </a:lnTo>
                    <a:lnTo>
                      <a:pt x="12590" y="2186"/>
                    </a:lnTo>
                    <a:lnTo>
                      <a:pt x="8393" y="5867"/>
                    </a:lnTo>
                    <a:lnTo>
                      <a:pt x="3254" y="10240"/>
                    </a:lnTo>
                    <a:lnTo>
                      <a:pt x="0" y="16774"/>
                    </a:lnTo>
                    <a:lnTo>
                      <a:pt x="0" y="24150"/>
                    </a:lnTo>
                    <a:lnTo>
                      <a:pt x="6810" y="24451"/>
                    </a:lnTo>
                    <a:lnTo>
                      <a:pt x="9800" y="26374"/>
                    </a:lnTo>
                    <a:lnTo>
                      <a:pt x="10793" y="37544"/>
                    </a:lnTo>
                    <a:lnTo>
                      <a:pt x="10919" y="39253"/>
                    </a:lnTo>
                    <a:lnTo>
                      <a:pt x="11383" y="44480"/>
                    </a:lnTo>
                    <a:lnTo>
                      <a:pt x="15065" y="46792"/>
                    </a:lnTo>
                    <a:lnTo>
                      <a:pt x="19400" y="48111"/>
                    </a:lnTo>
                    <a:lnTo>
                      <a:pt x="26499" y="48111"/>
                    </a:lnTo>
                    <a:lnTo>
                      <a:pt x="48111" y="24062"/>
                    </a:lnTo>
                    <a:lnTo>
                      <a:pt x="46225" y="14704"/>
                    </a:lnTo>
                    <a:lnTo>
                      <a:pt x="41076" y="7055"/>
                    </a:lnTo>
                    <a:lnTo>
                      <a:pt x="33433" y="1893"/>
                    </a:lnTo>
                    <a:lnTo>
                      <a:pt x="2406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15" name="object 13"/>
              <p:cNvSpPr>
                <a:spLocks noChangeArrowheads="1"/>
              </p:cNvSpPr>
              <p:nvPr/>
            </p:nvSpPr>
            <p:spPr bwMode="auto">
              <a:xfrm>
                <a:off x="4621212" y="6750050"/>
                <a:ext cx="239712" cy="225425"/>
              </a:xfrm>
              <a:prstGeom prst="rect">
                <a:avLst/>
              </a:prstGeom>
              <a:blipFill>
                <a:blip r:embed="rId4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object 14"/>
              <p:cNvSpPr>
                <a:spLocks noChangeArrowheads="1"/>
              </p:cNvSpPr>
              <p:nvPr/>
            </p:nvSpPr>
            <p:spPr bwMode="auto">
              <a:xfrm>
                <a:off x="4410075" y="6811963"/>
                <a:ext cx="169862" cy="163512"/>
              </a:xfrm>
              <a:prstGeom prst="rect">
                <a:avLst/>
              </a:prstGeom>
              <a:blipFill>
                <a:blip r:embed="rId5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" name="object 15"/>
              <p:cNvSpPr/>
              <p:nvPr/>
            </p:nvSpPr>
            <p:spPr bwMode="auto">
              <a:xfrm>
                <a:off x="4414838" y="6592888"/>
                <a:ext cx="409575" cy="290512"/>
              </a:xfrm>
              <a:custGeom>
                <a:avLst/>
                <a:gdLst>
                  <a:gd name="T0" fmla="*/ 80465 w 409575"/>
                  <a:gd name="T1" fmla="*/ 206770 h 290195"/>
                  <a:gd name="T2" fmla="*/ 144398 w 409575"/>
                  <a:gd name="T3" fmla="*/ 230830 h 290195"/>
                  <a:gd name="T4" fmla="*/ 176713 w 409575"/>
                  <a:gd name="T5" fmla="*/ 290230 h 290195"/>
                  <a:gd name="T6" fmla="*/ 194782 w 409575"/>
                  <a:gd name="T7" fmla="*/ 284029 h 290195"/>
                  <a:gd name="T8" fmla="*/ 194304 w 409575"/>
                  <a:gd name="T9" fmla="*/ 271173 h 290195"/>
                  <a:gd name="T10" fmla="*/ 204391 w 409575"/>
                  <a:gd name="T11" fmla="*/ 221423 h 290195"/>
                  <a:gd name="T12" fmla="*/ 395314 w 409575"/>
                  <a:gd name="T13" fmla="*/ 19396 h 290195"/>
                  <a:gd name="T14" fmla="*/ 367778 w 409575"/>
                  <a:gd name="T15" fmla="*/ 19484 h 290195"/>
                  <a:gd name="T16" fmla="*/ 377578 w 409575"/>
                  <a:gd name="T17" fmla="*/ 21723 h 290195"/>
                  <a:gd name="T18" fmla="*/ 37957 w 409575"/>
                  <a:gd name="T19" fmla="*/ 120907 h 290195"/>
                  <a:gd name="T20" fmla="*/ 1949 w 409575"/>
                  <a:gd name="T21" fmla="*/ 165698 h 290195"/>
                  <a:gd name="T22" fmla="*/ 9535 w 409575"/>
                  <a:gd name="T23" fmla="*/ 237575 h 290195"/>
                  <a:gd name="T24" fmla="*/ 41179 w 409575"/>
                  <a:gd name="T25" fmla="*/ 215074 h 290195"/>
                  <a:gd name="T26" fmla="*/ 80465 w 409575"/>
                  <a:gd name="T27" fmla="*/ 206770 h 290195"/>
                  <a:gd name="T28" fmla="*/ 216642 w 409575"/>
                  <a:gd name="T29" fmla="*/ 199538 h 290195"/>
                  <a:gd name="T30" fmla="*/ 300410 w 409575"/>
                  <a:gd name="T31" fmla="*/ 147232 h 290195"/>
                  <a:gd name="T32" fmla="*/ 407908 w 409575"/>
                  <a:gd name="T33" fmla="*/ 144907 h 290195"/>
                  <a:gd name="T34" fmla="*/ 397871 w 409575"/>
                  <a:gd name="T35" fmla="*/ 31220 h 290195"/>
                  <a:gd name="T36" fmla="*/ 407908 w 409575"/>
                  <a:gd name="T37" fmla="*/ 144907 h 290195"/>
                  <a:gd name="T38" fmla="*/ 344159 w 409575"/>
                  <a:gd name="T39" fmla="*/ 145970 h 290195"/>
                  <a:gd name="T40" fmla="*/ 377612 w 409575"/>
                  <a:gd name="T41" fmla="*/ 154262 h 290195"/>
                  <a:gd name="T42" fmla="*/ 395132 w 409575"/>
                  <a:gd name="T43" fmla="*/ 162807 h 290195"/>
                  <a:gd name="T44" fmla="*/ 405146 w 409575"/>
                  <a:gd name="T45" fmla="*/ 162807 h 290195"/>
                  <a:gd name="T46" fmla="*/ 407908 w 409575"/>
                  <a:gd name="T47" fmla="*/ 144907 h 290195"/>
                  <a:gd name="T48" fmla="*/ 65563 w 409575"/>
                  <a:gd name="T49" fmla="*/ 58906 h 290195"/>
                  <a:gd name="T50" fmla="*/ 59745 w 409575"/>
                  <a:gd name="T51" fmla="*/ 120907 h 290195"/>
                  <a:gd name="T52" fmla="*/ 85642 w 409575"/>
                  <a:gd name="T53" fmla="*/ 64693 h 290195"/>
                  <a:gd name="T54" fmla="*/ 371422 w 409575"/>
                  <a:gd name="T55" fmla="*/ 0 h 290195"/>
                  <a:gd name="T56" fmla="*/ 223145 w 409575"/>
                  <a:gd name="T57" fmla="*/ 517 h 290195"/>
                  <a:gd name="T58" fmla="*/ 200829 w 409575"/>
                  <a:gd name="T59" fmla="*/ 13966 h 290195"/>
                  <a:gd name="T60" fmla="*/ 189843 w 409575"/>
                  <a:gd name="T61" fmla="*/ 50478 h 290195"/>
                  <a:gd name="T62" fmla="*/ 180043 w 409575"/>
                  <a:gd name="T63" fmla="*/ 97174 h 290195"/>
                  <a:gd name="T64" fmla="*/ 194782 w 409575"/>
                  <a:gd name="T65" fmla="*/ 120907 h 290195"/>
                  <a:gd name="T66" fmla="*/ 205118 w 409575"/>
                  <a:gd name="T67" fmla="*/ 72009 h 290195"/>
                  <a:gd name="T68" fmla="*/ 212373 w 409575"/>
                  <a:gd name="T69" fmla="*/ 36931 h 290195"/>
                  <a:gd name="T70" fmla="*/ 220130 w 409575"/>
                  <a:gd name="T71" fmla="*/ 21588 h 290195"/>
                  <a:gd name="T72" fmla="*/ 233382 w 409575"/>
                  <a:gd name="T73" fmla="*/ 19396 h 290195"/>
                  <a:gd name="T74" fmla="*/ 395035 w 409575"/>
                  <a:gd name="T75" fmla="*/ 18109 h 290195"/>
                  <a:gd name="T76" fmla="*/ 383262 w 409575"/>
                  <a:gd name="T77" fmla="*/ 3947 h 290195"/>
                  <a:gd name="T78" fmla="*/ 371422 w 409575"/>
                  <a:gd name="T79" fmla="*/ 0 h 290195"/>
                  <a:gd name="T80" fmla="*/ 290314 w 409575"/>
                  <a:gd name="T81" fmla="*/ 19396 h 290195"/>
                  <a:gd name="T82" fmla="*/ 305845 w 409575"/>
                  <a:gd name="T83" fmla="*/ 120907 h 29019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09575" h="290195" extrusionOk="0">
                    <a:moveTo>
                      <a:pt x="212594" y="206544"/>
                    </a:moveTo>
                    <a:lnTo>
                      <a:pt x="80465" y="206544"/>
                    </a:lnTo>
                    <a:lnTo>
                      <a:pt x="115190" y="212951"/>
                    </a:lnTo>
                    <a:lnTo>
                      <a:pt x="144398" y="230578"/>
                    </a:lnTo>
                    <a:lnTo>
                      <a:pt x="165701" y="257030"/>
                    </a:lnTo>
                    <a:lnTo>
                      <a:pt x="176713" y="289913"/>
                    </a:lnTo>
                    <a:lnTo>
                      <a:pt x="195674" y="289913"/>
                    </a:lnTo>
                    <a:lnTo>
                      <a:pt x="194782" y="283719"/>
                    </a:lnTo>
                    <a:lnTo>
                      <a:pt x="194304" y="277336"/>
                    </a:lnTo>
                    <a:lnTo>
                      <a:pt x="194304" y="270877"/>
                    </a:lnTo>
                    <a:lnTo>
                      <a:pt x="196866" y="245216"/>
                    </a:lnTo>
                    <a:lnTo>
                      <a:pt x="204391" y="221181"/>
                    </a:lnTo>
                    <a:lnTo>
                      <a:pt x="212594" y="206544"/>
                    </a:lnTo>
                    <a:close/>
                  </a:path>
                  <a:path w="409575" h="290195" extrusionOk="0">
                    <a:moveTo>
                      <a:pt x="395314" y="19375"/>
                    </a:moveTo>
                    <a:lnTo>
                      <a:pt x="366659" y="19375"/>
                    </a:lnTo>
                    <a:lnTo>
                      <a:pt x="367778" y="19463"/>
                    </a:lnTo>
                    <a:lnTo>
                      <a:pt x="374575" y="19764"/>
                    </a:lnTo>
                    <a:lnTo>
                      <a:pt x="377578" y="21699"/>
                    </a:lnTo>
                    <a:lnTo>
                      <a:pt x="386311" y="120775"/>
                    </a:lnTo>
                    <a:lnTo>
                      <a:pt x="37957" y="120775"/>
                    </a:lnTo>
                    <a:lnTo>
                      <a:pt x="14797" y="133911"/>
                    </a:lnTo>
                    <a:lnTo>
                      <a:pt x="1949" y="165517"/>
                    </a:lnTo>
                    <a:lnTo>
                      <a:pt x="0" y="203887"/>
                    </a:lnTo>
                    <a:lnTo>
                      <a:pt x="9535" y="237316"/>
                    </a:lnTo>
                    <a:lnTo>
                      <a:pt x="24182" y="224530"/>
                    </a:lnTo>
                    <a:lnTo>
                      <a:pt x="41179" y="214839"/>
                    </a:lnTo>
                    <a:lnTo>
                      <a:pt x="60086" y="208693"/>
                    </a:lnTo>
                    <a:lnTo>
                      <a:pt x="80465" y="206544"/>
                    </a:lnTo>
                    <a:lnTo>
                      <a:pt x="212594" y="206544"/>
                    </a:lnTo>
                    <a:lnTo>
                      <a:pt x="216642" y="199320"/>
                    </a:lnTo>
                    <a:lnTo>
                      <a:pt x="253285" y="165004"/>
                    </a:lnTo>
                    <a:lnTo>
                      <a:pt x="300410" y="147071"/>
                    </a:lnTo>
                    <a:lnTo>
                      <a:pt x="326476" y="144749"/>
                    </a:lnTo>
                    <a:lnTo>
                      <a:pt x="407908" y="144749"/>
                    </a:lnTo>
                    <a:lnTo>
                      <a:pt x="401437" y="71930"/>
                    </a:lnTo>
                    <a:lnTo>
                      <a:pt x="397871" y="31186"/>
                    </a:lnTo>
                    <a:lnTo>
                      <a:pt x="395314" y="19375"/>
                    </a:lnTo>
                    <a:close/>
                  </a:path>
                  <a:path w="409575" h="290195" extrusionOk="0">
                    <a:moveTo>
                      <a:pt x="407908" y="144749"/>
                    </a:moveTo>
                    <a:lnTo>
                      <a:pt x="326476" y="144749"/>
                    </a:lnTo>
                    <a:lnTo>
                      <a:pt x="344159" y="145811"/>
                    </a:lnTo>
                    <a:lnTo>
                      <a:pt x="361263" y="148950"/>
                    </a:lnTo>
                    <a:lnTo>
                      <a:pt x="377612" y="154094"/>
                    </a:lnTo>
                    <a:lnTo>
                      <a:pt x="393322" y="161310"/>
                    </a:lnTo>
                    <a:lnTo>
                      <a:pt x="395132" y="162629"/>
                    </a:lnTo>
                    <a:lnTo>
                      <a:pt x="397394" y="163320"/>
                    </a:lnTo>
                    <a:lnTo>
                      <a:pt x="405146" y="162629"/>
                    </a:lnTo>
                    <a:lnTo>
                      <a:pt x="409079" y="157930"/>
                    </a:lnTo>
                    <a:lnTo>
                      <a:pt x="407908" y="144749"/>
                    </a:lnTo>
                    <a:close/>
                  </a:path>
                  <a:path w="409575" h="290195" extrusionOk="0">
                    <a:moveTo>
                      <a:pt x="79812" y="58842"/>
                    </a:moveTo>
                    <a:lnTo>
                      <a:pt x="65563" y="58842"/>
                    </a:lnTo>
                    <a:lnTo>
                      <a:pt x="59745" y="64622"/>
                    </a:lnTo>
                    <a:lnTo>
                      <a:pt x="59745" y="120775"/>
                    </a:lnTo>
                    <a:lnTo>
                      <a:pt x="85642" y="120775"/>
                    </a:lnTo>
                    <a:lnTo>
                      <a:pt x="85642" y="64622"/>
                    </a:lnTo>
                    <a:lnTo>
                      <a:pt x="79812" y="58842"/>
                    </a:lnTo>
                    <a:close/>
                  </a:path>
                  <a:path w="409575" h="290195" extrusionOk="0">
                    <a:moveTo>
                      <a:pt x="371422" y="0"/>
                    </a:moveTo>
                    <a:lnTo>
                      <a:pt x="233382" y="0"/>
                    </a:lnTo>
                    <a:lnTo>
                      <a:pt x="223145" y="516"/>
                    </a:lnTo>
                    <a:lnTo>
                      <a:pt x="211517" y="4133"/>
                    </a:lnTo>
                    <a:lnTo>
                      <a:pt x="200829" y="13951"/>
                    </a:lnTo>
                    <a:lnTo>
                      <a:pt x="193412" y="33071"/>
                    </a:lnTo>
                    <a:lnTo>
                      <a:pt x="189843" y="50423"/>
                    </a:lnTo>
                    <a:lnTo>
                      <a:pt x="185188" y="72687"/>
                    </a:lnTo>
                    <a:lnTo>
                      <a:pt x="180043" y="97068"/>
                    </a:lnTo>
                    <a:lnTo>
                      <a:pt x="175005" y="120775"/>
                    </a:lnTo>
                    <a:lnTo>
                      <a:pt x="194782" y="120775"/>
                    </a:lnTo>
                    <a:lnTo>
                      <a:pt x="200010" y="96184"/>
                    </a:lnTo>
                    <a:lnTo>
                      <a:pt x="205118" y="71930"/>
                    </a:lnTo>
                    <a:lnTo>
                      <a:pt x="209457" y="51127"/>
                    </a:lnTo>
                    <a:lnTo>
                      <a:pt x="212373" y="36891"/>
                    </a:lnTo>
                    <a:lnTo>
                      <a:pt x="215622" y="26764"/>
                    </a:lnTo>
                    <a:lnTo>
                      <a:pt x="220130" y="21564"/>
                    </a:lnTo>
                    <a:lnTo>
                      <a:pt x="226012" y="19649"/>
                    </a:lnTo>
                    <a:lnTo>
                      <a:pt x="233382" y="19375"/>
                    </a:lnTo>
                    <a:lnTo>
                      <a:pt x="395314" y="19375"/>
                    </a:lnTo>
                    <a:lnTo>
                      <a:pt x="395035" y="18089"/>
                    </a:lnTo>
                    <a:lnTo>
                      <a:pt x="389858" y="9291"/>
                    </a:lnTo>
                    <a:lnTo>
                      <a:pt x="383262" y="3943"/>
                    </a:lnTo>
                    <a:lnTo>
                      <a:pt x="376171" y="1193"/>
                    </a:lnTo>
                    <a:lnTo>
                      <a:pt x="371422" y="0"/>
                    </a:lnTo>
                    <a:close/>
                  </a:path>
                  <a:path w="409575" h="290195" extrusionOk="0">
                    <a:moveTo>
                      <a:pt x="305845" y="19375"/>
                    </a:moveTo>
                    <a:lnTo>
                      <a:pt x="290314" y="19375"/>
                    </a:lnTo>
                    <a:lnTo>
                      <a:pt x="290314" y="120775"/>
                    </a:lnTo>
                    <a:lnTo>
                      <a:pt x="305845" y="120775"/>
                    </a:lnTo>
                    <a:lnTo>
                      <a:pt x="305845" y="1937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18" name="object 16"/>
              <p:cNvSpPr>
                <a:spLocks noChangeArrowheads="1"/>
              </p:cNvSpPr>
              <p:nvPr/>
            </p:nvSpPr>
            <p:spPr bwMode="auto">
              <a:xfrm>
                <a:off x="4718050" y="6484938"/>
                <a:ext cx="215899" cy="215899"/>
              </a:xfrm>
              <a:prstGeom prst="rect">
                <a:avLst/>
              </a:prstGeom>
              <a:blipFill>
                <a:blip r:embed="rId6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9" name="Group 17"/>
            <p:cNvGrpSpPr/>
            <p:nvPr userDrawn="1"/>
          </p:nvGrpSpPr>
          <p:grpSpPr bwMode="auto">
            <a:xfrm>
              <a:off x="2369471" y="3432698"/>
              <a:ext cx="486638" cy="487627"/>
              <a:chOff x="5251450" y="6340475"/>
              <a:chExt cx="781050" cy="782638"/>
            </a:xfrm>
          </p:grpSpPr>
          <p:sp>
            <p:nvSpPr>
              <p:cNvPr id="20" name="object 6"/>
              <p:cNvSpPr/>
              <p:nvPr/>
            </p:nvSpPr>
            <p:spPr bwMode="auto">
              <a:xfrm>
                <a:off x="5251450" y="6340475"/>
                <a:ext cx="781050" cy="782638"/>
              </a:xfrm>
              <a:custGeom>
                <a:avLst/>
                <a:gdLst>
                  <a:gd name="T0" fmla="*/ 390519 w 781685"/>
                  <a:gd name="T1" fmla="*/ 0 h 781684"/>
                  <a:gd name="T2" fmla="*/ 341532 w 781685"/>
                  <a:gd name="T3" fmla="*/ 3049 h 781684"/>
                  <a:gd name="T4" fmla="*/ 294362 w 781685"/>
                  <a:gd name="T5" fmla="*/ 11951 h 781684"/>
                  <a:gd name="T6" fmla="*/ 249373 w 781685"/>
                  <a:gd name="T7" fmla="*/ 26339 h 781684"/>
                  <a:gd name="T8" fmla="*/ 206933 w 781685"/>
                  <a:gd name="T9" fmla="*/ 45848 h 781684"/>
                  <a:gd name="T10" fmla="*/ 167406 w 781685"/>
                  <a:gd name="T11" fmla="*/ 70109 h 781684"/>
                  <a:gd name="T12" fmla="*/ 131158 w 781685"/>
                  <a:gd name="T13" fmla="*/ 98757 h 781684"/>
                  <a:gd name="T14" fmla="*/ 98557 w 781685"/>
                  <a:gd name="T15" fmla="*/ 131425 h 781684"/>
                  <a:gd name="T16" fmla="*/ 69967 w 781685"/>
                  <a:gd name="T17" fmla="*/ 167746 h 781684"/>
                  <a:gd name="T18" fmla="*/ 45755 w 781685"/>
                  <a:gd name="T19" fmla="*/ 207354 h 781684"/>
                  <a:gd name="T20" fmla="*/ 26286 w 781685"/>
                  <a:gd name="T21" fmla="*/ 249881 h 781684"/>
                  <a:gd name="T22" fmla="*/ 11926 w 781685"/>
                  <a:gd name="T23" fmla="*/ 294961 h 781684"/>
                  <a:gd name="T24" fmla="*/ 3043 w 781685"/>
                  <a:gd name="T25" fmla="*/ 342227 h 781684"/>
                  <a:gd name="T26" fmla="*/ 0 w 781685"/>
                  <a:gd name="T27" fmla="*/ 391313 h 781684"/>
                  <a:gd name="T28" fmla="*/ 3043 w 781685"/>
                  <a:gd name="T29" fmla="*/ 440399 h 781684"/>
                  <a:gd name="T30" fmla="*/ 11926 w 781685"/>
                  <a:gd name="T31" fmla="*/ 487665 h 781684"/>
                  <a:gd name="T32" fmla="*/ 26286 w 781685"/>
                  <a:gd name="T33" fmla="*/ 532745 h 781684"/>
                  <a:gd name="T34" fmla="*/ 45755 w 781685"/>
                  <a:gd name="T35" fmla="*/ 575272 h 781684"/>
                  <a:gd name="T36" fmla="*/ 69967 w 781685"/>
                  <a:gd name="T37" fmla="*/ 614880 h 781684"/>
                  <a:gd name="T38" fmla="*/ 98557 w 781685"/>
                  <a:gd name="T39" fmla="*/ 651201 h 781684"/>
                  <a:gd name="T40" fmla="*/ 131158 w 781685"/>
                  <a:gd name="T41" fmla="*/ 683869 h 781684"/>
                  <a:gd name="T42" fmla="*/ 167406 w 781685"/>
                  <a:gd name="T43" fmla="*/ 712517 h 781684"/>
                  <a:gd name="T44" fmla="*/ 206933 w 781685"/>
                  <a:gd name="T45" fmla="*/ 736778 h 781684"/>
                  <a:gd name="T46" fmla="*/ 249373 w 781685"/>
                  <a:gd name="T47" fmla="*/ 756287 h 781684"/>
                  <a:gd name="T48" fmla="*/ 294362 w 781685"/>
                  <a:gd name="T49" fmla="*/ 770675 h 781684"/>
                  <a:gd name="T50" fmla="*/ 341532 w 781685"/>
                  <a:gd name="T51" fmla="*/ 779577 h 781684"/>
                  <a:gd name="T52" fmla="*/ 390519 w 781685"/>
                  <a:gd name="T53" fmla="*/ 782626 h 781684"/>
                  <a:gd name="T54" fmla="*/ 439505 w 781685"/>
                  <a:gd name="T55" fmla="*/ 779577 h 781684"/>
                  <a:gd name="T56" fmla="*/ 486675 w 781685"/>
                  <a:gd name="T57" fmla="*/ 770675 h 781684"/>
                  <a:gd name="T58" fmla="*/ 531664 w 781685"/>
                  <a:gd name="T59" fmla="*/ 756287 h 781684"/>
                  <a:gd name="T60" fmla="*/ 574104 w 781685"/>
                  <a:gd name="T61" fmla="*/ 736778 h 781684"/>
                  <a:gd name="T62" fmla="*/ 613631 w 781685"/>
                  <a:gd name="T63" fmla="*/ 712517 h 781684"/>
                  <a:gd name="T64" fmla="*/ 649879 w 781685"/>
                  <a:gd name="T65" fmla="*/ 683869 h 781684"/>
                  <a:gd name="T66" fmla="*/ 682480 w 781685"/>
                  <a:gd name="T67" fmla="*/ 651201 h 781684"/>
                  <a:gd name="T68" fmla="*/ 711070 w 781685"/>
                  <a:gd name="T69" fmla="*/ 614880 h 781684"/>
                  <a:gd name="T70" fmla="*/ 735282 w 781685"/>
                  <a:gd name="T71" fmla="*/ 575272 h 781684"/>
                  <a:gd name="T72" fmla="*/ 754751 w 781685"/>
                  <a:gd name="T73" fmla="*/ 532745 h 781684"/>
                  <a:gd name="T74" fmla="*/ 769111 w 781685"/>
                  <a:gd name="T75" fmla="*/ 487665 h 781684"/>
                  <a:gd name="T76" fmla="*/ 777994 w 781685"/>
                  <a:gd name="T77" fmla="*/ 440399 h 781684"/>
                  <a:gd name="T78" fmla="*/ 781037 w 781685"/>
                  <a:gd name="T79" fmla="*/ 391313 h 781684"/>
                  <a:gd name="T80" fmla="*/ 777994 w 781685"/>
                  <a:gd name="T81" fmla="*/ 342227 h 781684"/>
                  <a:gd name="T82" fmla="*/ 769111 w 781685"/>
                  <a:gd name="T83" fmla="*/ 294961 h 781684"/>
                  <a:gd name="T84" fmla="*/ 754751 w 781685"/>
                  <a:gd name="T85" fmla="*/ 249881 h 781684"/>
                  <a:gd name="T86" fmla="*/ 735282 w 781685"/>
                  <a:gd name="T87" fmla="*/ 207354 h 781684"/>
                  <a:gd name="T88" fmla="*/ 711070 w 781685"/>
                  <a:gd name="T89" fmla="*/ 167746 h 781684"/>
                  <a:gd name="T90" fmla="*/ 682480 w 781685"/>
                  <a:gd name="T91" fmla="*/ 131425 h 781684"/>
                  <a:gd name="T92" fmla="*/ 649879 w 781685"/>
                  <a:gd name="T93" fmla="*/ 98757 h 781684"/>
                  <a:gd name="T94" fmla="*/ 613631 w 781685"/>
                  <a:gd name="T95" fmla="*/ 70109 h 781684"/>
                  <a:gd name="T96" fmla="*/ 574104 w 781685"/>
                  <a:gd name="T97" fmla="*/ 45848 h 781684"/>
                  <a:gd name="T98" fmla="*/ 531664 w 781685"/>
                  <a:gd name="T99" fmla="*/ 26339 h 781684"/>
                  <a:gd name="T100" fmla="*/ 486675 w 781685"/>
                  <a:gd name="T101" fmla="*/ 11951 h 781684"/>
                  <a:gd name="T102" fmla="*/ 439505 w 781685"/>
                  <a:gd name="T103" fmla="*/ 3049 h 781684"/>
                  <a:gd name="T104" fmla="*/ 390519 w 781685"/>
                  <a:gd name="T105" fmla="*/ 0 h 7816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81685" h="781684" extrusionOk="0">
                    <a:moveTo>
                      <a:pt x="390836" y="0"/>
                    </a:moveTo>
                    <a:lnTo>
                      <a:pt x="341810" y="3045"/>
                    </a:lnTo>
                    <a:lnTo>
                      <a:pt x="294601" y="11936"/>
                    </a:lnTo>
                    <a:lnTo>
                      <a:pt x="249576" y="26307"/>
                    </a:lnTo>
                    <a:lnTo>
                      <a:pt x="207101" y="45792"/>
                    </a:lnTo>
                    <a:lnTo>
                      <a:pt x="167542" y="70024"/>
                    </a:lnTo>
                    <a:lnTo>
                      <a:pt x="131265" y="98637"/>
                    </a:lnTo>
                    <a:lnTo>
                      <a:pt x="98637" y="131265"/>
                    </a:lnTo>
                    <a:lnTo>
                      <a:pt x="70024" y="167542"/>
                    </a:lnTo>
                    <a:lnTo>
                      <a:pt x="45792" y="207101"/>
                    </a:lnTo>
                    <a:lnTo>
                      <a:pt x="26307" y="249576"/>
                    </a:lnTo>
                    <a:lnTo>
                      <a:pt x="11936" y="294601"/>
                    </a:lnTo>
                    <a:lnTo>
                      <a:pt x="3045" y="341810"/>
                    </a:lnTo>
                    <a:lnTo>
                      <a:pt x="0" y="390836"/>
                    </a:lnTo>
                    <a:lnTo>
                      <a:pt x="3045" y="439862"/>
                    </a:lnTo>
                    <a:lnTo>
                      <a:pt x="11936" y="487071"/>
                    </a:lnTo>
                    <a:lnTo>
                      <a:pt x="26307" y="532096"/>
                    </a:lnTo>
                    <a:lnTo>
                      <a:pt x="45792" y="574571"/>
                    </a:lnTo>
                    <a:lnTo>
                      <a:pt x="70024" y="614130"/>
                    </a:lnTo>
                    <a:lnTo>
                      <a:pt x="98637" y="650407"/>
                    </a:lnTo>
                    <a:lnTo>
                      <a:pt x="131265" y="683035"/>
                    </a:lnTo>
                    <a:lnTo>
                      <a:pt x="167542" y="711648"/>
                    </a:lnTo>
                    <a:lnTo>
                      <a:pt x="207101" y="735880"/>
                    </a:lnTo>
                    <a:lnTo>
                      <a:pt x="249576" y="755365"/>
                    </a:lnTo>
                    <a:lnTo>
                      <a:pt x="294601" y="769736"/>
                    </a:lnTo>
                    <a:lnTo>
                      <a:pt x="341810" y="778627"/>
                    </a:lnTo>
                    <a:lnTo>
                      <a:pt x="390836" y="781672"/>
                    </a:lnTo>
                    <a:lnTo>
                      <a:pt x="439862" y="778627"/>
                    </a:lnTo>
                    <a:lnTo>
                      <a:pt x="487071" y="769736"/>
                    </a:lnTo>
                    <a:lnTo>
                      <a:pt x="532096" y="755365"/>
                    </a:lnTo>
                    <a:lnTo>
                      <a:pt x="574571" y="735880"/>
                    </a:lnTo>
                    <a:lnTo>
                      <a:pt x="614130" y="711648"/>
                    </a:lnTo>
                    <a:lnTo>
                      <a:pt x="650407" y="683035"/>
                    </a:lnTo>
                    <a:lnTo>
                      <a:pt x="683035" y="650407"/>
                    </a:lnTo>
                    <a:lnTo>
                      <a:pt x="711648" y="614130"/>
                    </a:lnTo>
                    <a:lnTo>
                      <a:pt x="735880" y="574571"/>
                    </a:lnTo>
                    <a:lnTo>
                      <a:pt x="755365" y="532096"/>
                    </a:lnTo>
                    <a:lnTo>
                      <a:pt x="769736" y="487071"/>
                    </a:lnTo>
                    <a:lnTo>
                      <a:pt x="778627" y="439862"/>
                    </a:lnTo>
                    <a:lnTo>
                      <a:pt x="781672" y="390836"/>
                    </a:lnTo>
                    <a:lnTo>
                      <a:pt x="778627" y="341810"/>
                    </a:lnTo>
                    <a:lnTo>
                      <a:pt x="769736" y="294601"/>
                    </a:lnTo>
                    <a:lnTo>
                      <a:pt x="755365" y="249576"/>
                    </a:lnTo>
                    <a:lnTo>
                      <a:pt x="735880" y="207101"/>
                    </a:lnTo>
                    <a:lnTo>
                      <a:pt x="711648" y="167542"/>
                    </a:lnTo>
                    <a:lnTo>
                      <a:pt x="683035" y="131265"/>
                    </a:lnTo>
                    <a:lnTo>
                      <a:pt x="650407" y="98637"/>
                    </a:lnTo>
                    <a:lnTo>
                      <a:pt x="614130" y="70024"/>
                    </a:lnTo>
                    <a:lnTo>
                      <a:pt x="574571" y="45792"/>
                    </a:lnTo>
                    <a:lnTo>
                      <a:pt x="532096" y="26307"/>
                    </a:lnTo>
                    <a:lnTo>
                      <a:pt x="487071" y="11936"/>
                    </a:lnTo>
                    <a:lnTo>
                      <a:pt x="439862" y="3045"/>
                    </a:lnTo>
                    <a:lnTo>
                      <a:pt x="390836" y="0"/>
                    </a:lnTo>
                    <a:close/>
                  </a:path>
                </a:pathLst>
              </a:custGeom>
              <a:solidFill>
                <a:srgbClr val="333C93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21" name="object 17"/>
              <p:cNvSpPr>
                <a:spLocks noChangeArrowheads="1"/>
              </p:cNvSpPr>
              <p:nvPr/>
            </p:nvSpPr>
            <p:spPr bwMode="auto">
              <a:xfrm>
                <a:off x="5434013" y="6538913"/>
                <a:ext cx="223837" cy="396875"/>
              </a:xfrm>
              <a:prstGeom prst="rect">
                <a:avLst/>
              </a:prstGeom>
              <a:blipFill>
                <a:blip r:embed="rId7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22" name="object 18"/>
              <p:cNvSpPr/>
              <p:nvPr/>
            </p:nvSpPr>
            <p:spPr bwMode="auto">
              <a:xfrm>
                <a:off x="5578475" y="6456363"/>
                <a:ext cx="219074" cy="260350"/>
              </a:xfrm>
              <a:custGeom>
                <a:avLst/>
                <a:gdLst>
                  <a:gd name="T0" fmla="*/ 62843 w 218439"/>
                  <a:gd name="T1" fmla="*/ 132343 h 259715"/>
                  <a:gd name="T2" fmla="*/ 26576 w 218439"/>
                  <a:gd name="T3" fmla="*/ 144687 h 259715"/>
                  <a:gd name="T4" fmla="*/ 3027 w 218439"/>
                  <a:gd name="T5" fmla="*/ 177518 h 259715"/>
                  <a:gd name="T6" fmla="*/ 920 w 218439"/>
                  <a:gd name="T7" fmla="*/ 186354 h 259715"/>
                  <a:gd name="T8" fmla="*/ 478 w 218439"/>
                  <a:gd name="T9" fmla="*/ 189011 h 259715"/>
                  <a:gd name="T10" fmla="*/ 252 w 218439"/>
                  <a:gd name="T11" fmla="*/ 191140 h 259715"/>
                  <a:gd name="T12" fmla="*/ 89 w 218439"/>
                  <a:gd name="T13" fmla="*/ 193709 h 259715"/>
                  <a:gd name="T14" fmla="*/ 0 w 218439"/>
                  <a:gd name="T15" fmla="*/ 198761 h 259715"/>
                  <a:gd name="T16" fmla="*/ 138 w 218439"/>
                  <a:gd name="T17" fmla="*/ 201355 h 259715"/>
                  <a:gd name="T18" fmla="*/ 202 w 218439"/>
                  <a:gd name="T19" fmla="*/ 203030 h 259715"/>
                  <a:gd name="T20" fmla="*/ 15625 w 218439"/>
                  <a:gd name="T21" fmla="*/ 239205 h 259715"/>
                  <a:gd name="T22" fmla="*/ 23791 w 218439"/>
                  <a:gd name="T23" fmla="*/ 246864 h 259715"/>
                  <a:gd name="T24" fmla="*/ 26311 w 218439"/>
                  <a:gd name="T25" fmla="*/ 248804 h 259715"/>
                  <a:gd name="T26" fmla="*/ 62264 w 218439"/>
                  <a:gd name="T27" fmla="*/ 259900 h 259715"/>
                  <a:gd name="T28" fmla="*/ 72494 w 218439"/>
                  <a:gd name="T29" fmla="*/ 239121 h 259715"/>
                  <a:gd name="T30" fmla="*/ 86510 w 218439"/>
                  <a:gd name="T31" fmla="*/ 221059 h 259715"/>
                  <a:gd name="T32" fmla="*/ 103852 w 218439"/>
                  <a:gd name="T33" fmla="*/ 206377 h 259715"/>
                  <a:gd name="T34" fmla="*/ 124063 w 218439"/>
                  <a:gd name="T35" fmla="*/ 195737 h 259715"/>
                  <a:gd name="T36" fmla="*/ 124002 w 218439"/>
                  <a:gd name="T37" fmla="*/ 191140 h 259715"/>
                  <a:gd name="T38" fmla="*/ 102791 w 218439"/>
                  <a:gd name="T39" fmla="*/ 147836 h 259715"/>
                  <a:gd name="T40" fmla="*/ 103383 w 218439"/>
                  <a:gd name="T41" fmla="*/ 145758 h 259715"/>
                  <a:gd name="T42" fmla="*/ 103938 w 218439"/>
                  <a:gd name="T43" fmla="*/ 143679 h 259715"/>
                  <a:gd name="T44" fmla="*/ 105261 w 218439"/>
                  <a:gd name="T45" fmla="*/ 139699 h 259715"/>
                  <a:gd name="T46" fmla="*/ 106005 w 218439"/>
                  <a:gd name="T47" fmla="*/ 137834 h 259715"/>
                  <a:gd name="T48" fmla="*/ 106723 w 218439"/>
                  <a:gd name="T49" fmla="*/ 135933 h 259715"/>
                  <a:gd name="T50" fmla="*/ 107763 w 218439"/>
                  <a:gd name="T51" fmla="*/ 133968 h 259715"/>
                  <a:gd name="T52" fmla="*/ 75193 w 218439"/>
                  <a:gd name="T53" fmla="*/ 133968 h 259715"/>
                  <a:gd name="T54" fmla="*/ 69170 w 218439"/>
                  <a:gd name="T55" fmla="*/ 132708 h 259715"/>
                  <a:gd name="T56" fmla="*/ 62843 w 218439"/>
                  <a:gd name="T57" fmla="*/ 132343 h 259715"/>
                  <a:gd name="T58" fmla="*/ 211554 w 218439"/>
                  <a:gd name="T59" fmla="*/ 0 h 259715"/>
                  <a:gd name="T60" fmla="*/ 162232 w 218439"/>
                  <a:gd name="T61" fmla="*/ 24400 h 259715"/>
                  <a:gd name="T62" fmla="*/ 128393 w 218439"/>
                  <a:gd name="T63" fmla="*/ 51846 h 259715"/>
                  <a:gd name="T64" fmla="*/ 100199 w 218439"/>
                  <a:gd name="T65" fmla="*/ 84305 h 259715"/>
                  <a:gd name="T66" fmla="*/ 79264 w 218439"/>
                  <a:gd name="T67" fmla="*/ 122859 h 259715"/>
                  <a:gd name="T68" fmla="*/ 77247 w 218439"/>
                  <a:gd name="T69" fmla="*/ 128400 h 259715"/>
                  <a:gd name="T70" fmla="*/ 76567 w 218439"/>
                  <a:gd name="T71" fmla="*/ 130252 h 259715"/>
                  <a:gd name="T72" fmla="*/ 75823 w 218439"/>
                  <a:gd name="T73" fmla="*/ 132066 h 259715"/>
                  <a:gd name="T74" fmla="*/ 75193 w 218439"/>
                  <a:gd name="T75" fmla="*/ 133968 h 259715"/>
                  <a:gd name="T76" fmla="*/ 107763 w 218439"/>
                  <a:gd name="T77" fmla="*/ 133968 h 259715"/>
                  <a:gd name="T78" fmla="*/ 124497 w 218439"/>
                  <a:gd name="T79" fmla="*/ 102341 h 259715"/>
                  <a:gd name="T80" fmla="*/ 149033 w 218439"/>
                  <a:gd name="T81" fmla="*/ 74036 h 259715"/>
                  <a:gd name="T82" fmla="*/ 178454 w 218439"/>
                  <a:gd name="T83" fmla="*/ 50214 h 259715"/>
                  <a:gd name="T84" fmla="*/ 210888 w 218439"/>
                  <a:gd name="T85" fmla="*/ 30077 h 259715"/>
                  <a:gd name="T86" fmla="*/ 218899 w 218439"/>
                  <a:gd name="T87" fmla="*/ 20111 h 259715"/>
                  <a:gd name="T88" fmla="*/ 218471 w 218439"/>
                  <a:gd name="T89" fmla="*/ 8247 h 259715"/>
                  <a:gd name="T90" fmla="*/ 211554 w 218439"/>
                  <a:gd name="T91" fmla="*/ 0 h 25971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18439" h="259715" extrusionOk="0">
                    <a:moveTo>
                      <a:pt x="62661" y="132020"/>
                    </a:moveTo>
                    <a:lnTo>
                      <a:pt x="26499" y="144334"/>
                    </a:lnTo>
                    <a:lnTo>
                      <a:pt x="3018" y="177085"/>
                    </a:lnTo>
                    <a:lnTo>
                      <a:pt x="917" y="185899"/>
                    </a:lnTo>
                    <a:lnTo>
                      <a:pt x="477" y="188550"/>
                    </a:lnTo>
                    <a:lnTo>
                      <a:pt x="251" y="190674"/>
                    </a:lnTo>
                    <a:lnTo>
                      <a:pt x="89" y="193237"/>
                    </a:lnTo>
                    <a:lnTo>
                      <a:pt x="0" y="198276"/>
                    </a:lnTo>
                    <a:lnTo>
                      <a:pt x="138" y="200864"/>
                    </a:lnTo>
                    <a:lnTo>
                      <a:pt x="201" y="202535"/>
                    </a:lnTo>
                    <a:lnTo>
                      <a:pt x="15580" y="238622"/>
                    </a:lnTo>
                    <a:lnTo>
                      <a:pt x="23722" y="246262"/>
                    </a:lnTo>
                    <a:lnTo>
                      <a:pt x="26235" y="248197"/>
                    </a:lnTo>
                    <a:lnTo>
                      <a:pt x="62083" y="259266"/>
                    </a:lnTo>
                    <a:lnTo>
                      <a:pt x="72284" y="238538"/>
                    </a:lnTo>
                    <a:lnTo>
                      <a:pt x="86259" y="220520"/>
                    </a:lnTo>
                    <a:lnTo>
                      <a:pt x="103551" y="205874"/>
                    </a:lnTo>
                    <a:lnTo>
                      <a:pt x="123703" y="195260"/>
                    </a:lnTo>
                    <a:lnTo>
                      <a:pt x="123642" y="190674"/>
                    </a:lnTo>
                    <a:lnTo>
                      <a:pt x="102493" y="147475"/>
                    </a:lnTo>
                    <a:lnTo>
                      <a:pt x="103083" y="145402"/>
                    </a:lnTo>
                    <a:lnTo>
                      <a:pt x="103636" y="143329"/>
                    </a:lnTo>
                    <a:lnTo>
                      <a:pt x="104955" y="139358"/>
                    </a:lnTo>
                    <a:lnTo>
                      <a:pt x="105697" y="137498"/>
                    </a:lnTo>
                    <a:lnTo>
                      <a:pt x="106413" y="135601"/>
                    </a:lnTo>
                    <a:lnTo>
                      <a:pt x="107450" y="133641"/>
                    </a:lnTo>
                    <a:lnTo>
                      <a:pt x="74975" y="133641"/>
                    </a:lnTo>
                    <a:lnTo>
                      <a:pt x="68969" y="132384"/>
                    </a:lnTo>
                    <a:lnTo>
                      <a:pt x="62661" y="132020"/>
                    </a:lnTo>
                    <a:close/>
                  </a:path>
                  <a:path w="218439" h="259715" extrusionOk="0">
                    <a:moveTo>
                      <a:pt x="210940" y="0"/>
                    </a:moveTo>
                    <a:lnTo>
                      <a:pt x="161761" y="24340"/>
                    </a:lnTo>
                    <a:lnTo>
                      <a:pt x="128020" y="51720"/>
                    </a:lnTo>
                    <a:lnTo>
                      <a:pt x="99908" y="84099"/>
                    </a:lnTo>
                    <a:lnTo>
                      <a:pt x="79034" y="122559"/>
                    </a:lnTo>
                    <a:lnTo>
                      <a:pt x="77023" y="128087"/>
                    </a:lnTo>
                    <a:lnTo>
                      <a:pt x="76345" y="129934"/>
                    </a:lnTo>
                    <a:lnTo>
                      <a:pt x="75603" y="131744"/>
                    </a:lnTo>
                    <a:lnTo>
                      <a:pt x="74975" y="133641"/>
                    </a:lnTo>
                    <a:lnTo>
                      <a:pt x="107450" y="133641"/>
                    </a:lnTo>
                    <a:lnTo>
                      <a:pt x="124136" y="102091"/>
                    </a:lnTo>
                    <a:lnTo>
                      <a:pt x="148600" y="73855"/>
                    </a:lnTo>
                    <a:lnTo>
                      <a:pt x="177936" y="50092"/>
                    </a:lnTo>
                    <a:lnTo>
                      <a:pt x="210276" y="30004"/>
                    </a:lnTo>
                    <a:lnTo>
                      <a:pt x="218264" y="20062"/>
                    </a:lnTo>
                    <a:lnTo>
                      <a:pt x="217837" y="8227"/>
                    </a:lnTo>
                    <a:lnTo>
                      <a:pt x="21094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23" name="object 19"/>
              <p:cNvSpPr>
                <a:spLocks noChangeArrowheads="1"/>
              </p:cNvSpPr>
              <p:nvPr/>
            </p:nvSpPr>
            <p:spPr bwMode="auto">
              <a:xfrm>
                <a:off x="5713413" y="6508750"/>
                <a:ext cx="122237" cy="123825"/>
              </a:xfrm>
              <a:prstGeom prst="rect">
                <a:avLst/>
              </a:prstGeom>
              <a:blipFill>
                <a:blip r:embed="rId8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object 20"/>
              <p:cNvSpPr/>
              <p:nvPr/>
            </p:nvSpPr>
            <p:spPr bwMode="auto">
              <a:xfrm>
                <a:off x="5646738" y="6651625"/>
                <a:ext cx="203200" cy="301625"/>
              </a:xfrm>
              <a:custGeom>
                <a:avLst/>
                <a:gdLst>
                  <a:gd name="T0" fmla="*/ 50174 w 202564"/>
                  <a:gd name="T1" fmla="*/ 15761 h 301625"/>
                  <a:gd name="T2" fmla="*/ 0 w 202564"/>
                  <a:gd name="T3" fmla="*/ 106948 h 301625"/>
                  <a:gd name="T4" fmla="*/ 18799 w 202564"/>
                  <a:gd name="T5" fmla="*/ 165339 h 301625"/>
                  <a:gd name="T6" fmla="*/ 31886 w 202564"/>
                  <a:gd name="T7" fmla="*/ 256209 h 301625"/>
                  <a:gd name="T8" fmla="*/ 127604 w 202564"/>
                  <a:gd name="T9" fmla="*/ 301045 h 301625"/>
                  <a:gd name="T10" fmla="*/ 174779 w 202564"/>
                  <a:gd name="T11" fmla="*/ 278736 h 301625"/>
                  <a:gd name="T12" fmla="*/ 96127 w 202564"/>
                  <a:gd name="T13" fmla="*/ 275817 h 301625"/>
                  <a:gd name="T14" fmla="*/ 49266 w 202564"/>
                  <a:gd name="T15" fmla="*/ 241967 h 301625"/>
                  <a:gd name="T16" fmla="*/ 34934 w 202564"/>
                  <a:gd name="T17" fmla="*/ 192545 h 301625"/>
                  <a:gd name="T18" fmla="*/ 43050 w 202564"/>
                  <a:gd name="T19" fmla="*/ 165678 h 301625"/>
                  <a:gd name="T20" fmla="*/ 46290 w 202564"/>
                  <a:gd name="T21" fmla="*/ 160803 h 301625"/>
                  <a:gd name="T22" fmla="*/ 31227 w 202564"/>
                  <a:gd name="T23" fmla="*/ 144016 h 301625"/>
                  <a:gd name="T24" fmla="*/ 22335 w 202564"/>
                  <a:gd name="T25" fmla="*/ 101659 h 301625"/>
                  <a:gd name="T26" fmla="*/ 39231 w 202564"/>
                  <a:gd name="T27" fmla="*/ 56928 h 301625"/>
                  <a:gd name="T28" fmla="*/ 87521 w 202564"/>
                  <a:gd name="T29" fmla="*/ 23190 h 301625"/>
                  <a:gd name="T30" fmla="*/ 158885 w 202564"/>
                  <a:gd name="T31" fmla="*/ 22041 h 301625"/>
                  <a:gd name="T32" fmla="*/ 119636 w 202564"/>
                  <a:gd name="T33" fmla="*/ 0 h 301625"/>
                  <a:gd name="T34" fmla="*/ 92520 w 202564"/>
                  <a:gd name="T35" fmla="*/ 135495 h 301625"/>
                  <a:gd name="T36" fmla="*/ 148071 w 202564"/>
                  <a:gd name="T37" fmla="*/ 152095 h 301625"/>
                  <a:gd name="T38" fmla="*/ 180394 w 202564"/>
                  <a:gd name="T39" fmla="*/ 200964 h 301625"/>
                  <a:gd name="T40" fmla="*/ 170620 w 202564"/>
                  <a:gd name="T41" fmla="*/ 253433 h 301625"/>
                  <a:gd name="T42" fmla="*/ 124385 w 202564"/>
                  <a:gd name="T43" fmla="*/ 278736 h 301625"/>
                  <a:gd name="T44" fmla="*/ 188368 w 202564"/>
                  <a:gd name="T45" fmla="*/ 266664 h 301625"/>
                  <a:gd name="T46" fmla="*/ 203104 w 202564"/>
                  <a:gd name="T47" fmla="*/ 202057 h 301625"/>
                  <a:gd name="T48" fmla="*/ 169448 w 202564"/>
                  <a:gd name="T49" fmla="*/ 140485 h 301625"/>
                  <a:gd name="T50" fmla="*/ 99052 w 202564"/>
                  <a:gd name="T51" fmla="*/ 112729 h 301625"/>
                  <a:gd name="T52" fmla="*/ 80561 w 202564"/>
                  <a:gd name="T53" fmla="*/ 114538 h 301625"/>
                  <a:gd name="T54" fmla="*/ 73112 w 202564"/>
                  <a:gd name="T55" fmla="*/ 116436 h 301625"/>
                  <a:gd name="T56" fmla="*/ 68953 w 202564"/>
                  <a:gd name="T57" fmla="*/ 117655 h 301625"/>
                  <a:gd name="T58" fmla="*/ 64125 w 202564"/>
                  <a:gd name="T59" fmla="*/ 119552 h 301625"/>
                  <a:gd name="T60" fmla="*/ 60646 w 202564"/>
                  <a:gd name="T61" fmla="*/ 120984 h 301625"/>
                  <a:gd name="T62" fmla="*/ 54928 w 202564"/>
                  <a:gd name="T63" fmla="*/ 123980 h 301625"/>
                  <a:gd name="T64" fmla="*/ 50109 w 202564"/>
                  <a:gd name="T65" fmla="*/ 126903 h 301625"/>
                  <a:gd name="T66" fmla="*/ 46743 w 202564"/>
                  <a:gd name="T67" fmla="*/ 129340 h 301625"/>
                  <a:gd name="T68" fmla="*/ 40807 w 202564"/>
                  <a:gd name="T69" fmla="*/ 134052 h 301625"/>
                  <a:gd name="T70" fmla="*/ 37870 w 202564"/>
                  <a:gd name="T71" fmla="*/ 136816 h 301625"/>
                  <a:gd name="T72" fmla="*/ 34617 w 202564"/>
                  <a:gd name="T73" fmla="*/ 140159 h 301625"/>
                  <a:gd name="T74" fmla="*/ 31795 w 202564"/>
                  <a:gd name="T75" fmla="*/ 143312 h 301625"/>
                  <a:gd name="T76" fmla="*/ 65485 w 202564"/>
                  <a:gd name="T77" fmla="*/ 144016 h 301625"/>
                  <a:gd name="T78" fmla="*/ 92520 w 202564"/>
                  <a:gd name="T79" fmla="*/ 135495 h 301625"/>
                  <a:gd name="T80" fmla="*/ 174568 w 202564"/>
                  <a:gd name="T81" fmla="*/ 127279 h 301625"/>
                  <a:gd name="T82" fmla="*/ 149723 w 202564"/>
                  <a:gd name="T83" fmla="*/ 126199 h 301625"/>
                  <a:gd name="T84" fmla="*/ 144618 w 202564"/>
                  <a:gd name="T85" fmla="*/ 123510 h 301625"/>
                  <a:gd name="T86" fmla="*/ 138252 w 202564"/>
                  <a:gd name="T87" fmla="*/ 120570 h 301625"/>
                  <a:gd name="T88" fmla="*/ 133853 w 202564"/>
                  <a:gd name="T89" fmla="*/ 118961 h 301625"/>
                  <a:gd name="T90" fmla="*/ 128849 w 202564"/>
                  <a:gd name="T91" fmla="*/ 117202 h 301625"/>
                  <a:gd name="T92" fmla="*/ 124513 w 202564"/>
                  <a:gd name="T93" fmla="*/ 116046 h 301625"/>
                  <a:gd name="T94" fmla="*/ 101989 w 202564"/>
                  <a:gd name="T95" fmla="*/ 112754 h 301625"/>
                  <a:gd name="T96" fmla="*/ 158885 w 202564"/>
                  <a:gd name="T97" fmla="*/ 22041 h 301625"/>
                  <a:gd name="T98" fmla="*/ 138731 w 202564"/>
                  <a:gd name="T99" fmla="*/ 32426 h 301625"/>
                  <a:gd name="T100" fmla="*/ 162374 w 202564"/>
                  <a:gd name="T101" fmla="*/ 74655 h 301625"/>
                  <a:gd name="T102" fmla="*/ 151550 w 202564"/>
                  <a:gd name="T103" fmla="*/ 127279 h 301625"/>
                  <a:gd name="T104" fmla="*/ 182849 w 202564"/>
                  <a:gd name="T105" fmla="*/ 105919 h 301625"/>
                  <a:gd name="T106" fmla="*/ 173791 w 202564"/>
                  <a:gd name="T107" fmla="*/ 39127 h 30162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02564" h="301625" extrusionOk="0">
                    <a:moveTo>
                      <a:pt x="119262" y="0"/>
                    </a:moveTo>
                    <a:lnTo>
                      <a:pt x="50017" y="15761"/>
                    </a:lnTo>
                    <a:lnTo>
                      <a:pt x="21404" y="43684"/>
                    </a:lnTo>
                    <a:lnTo>
                      <a:pt x="0" y="106948"/>
                    </a:lnTo>
                    <a:lnTo>
                      <a:pt x="4381" y="138190"/>
                    </a:lnTo>
                    <a:lnTo>
                      <a:pt x="18740" y="165339"/>
                    </a:lnTo>
                    <a:lnTo>
                      <a:pt x="12675" y="195871"/>
                    </a:lnTo>
                    <a:lnTo>
                      <a:pt x="31786" y="256209"/>
                    </a:lnTo>
                    <a:lnTo>
                      <a:pt x="90581" y="297858"/>
                    </a:lnTo>
                    <a:lnTo>
                      <a:pt x="127205" y="301045"/>
                    </a:lnTo>
                    <a:lnTo>
                      <a:pt x="161035" y="290497"/>
                    </a:lnTo>
                    <a:lnTo>
                      <a:pt x="174232" y="278736"/>
                    </a:lnTo>
                    <a:lnTo>
                      <a:pt x="123996" y="278736"/>
                    </a:lnTo>
                    <a:lnTo>
                      <a:pt x="95826" y="275817"/>
                    </a:lnTo>
                    <a:lnTo>
                      <a:pt x="68624" y="262140"/>
                    </a:lnTo>
                    <a:lnTo>
                      <a:pt x="49112" y="241967"/>
                    </a:lnTo>
                    <a:lnTo>
                      <a:pt x="37600" y="217919"/>
                    </a:lnTo>
                    <a:lnTo>
                      <a:pt x="34825" y="192545"/>
                    </a:lnTo>
                    <a:lnTo>
                      <a:pt x="41521" y="168392"/>
                    </a:lnTo>
                    <a:lnTo>
                      <a:pt x="42915" y="165678"/>
                    </a:lnTo>
                    <a:lnTo>
                      <a:pt x="44474" y="163140"/>
                    </a:lnTo>
                    <a:lnTo>
                      <a:pt x="46145" y="160803"/>
                    </a:lnTo>
                    <a:lnTo>
                      <a:pt x="65280" y="144016"/>
                    </a:lnTo>
                    <a:lnTo>
                      <a:pt x="31129" y="144016"/>
                    </a:lnTo>
                    <a:lnTo>
                      <a:pt x="23488" y="123980"/>
                    </a:lnTo>
                    <a:lnTo>
                      <a:pt x="22265" y="101659"/>
                    </a:lnTo>
                    <a:lnTo>
                      <a:pt x="27468" y="78745"/>
                    </a:lnTo>
                    <a:lnTo>
                      <a:pt x="39108" y="56928"/>
                    </a:lnTo>
                    <a:lnTo>
                      <a:pt x="61206" y="35083"/>
                    </a:lnTo>
                    <a:lnTo>
                      <a:pt x="87247" y="23190"/>
                    </a:lnTo>
                    <a:lnTo>
                      <a:pt x="114015" y="22041"/>
                    </a:lnTo>
                    <a:lnTo>
                      <a:pt x="158388" y="22041"/>
                    </a:lnTo>
                    <a:lnTo>
                      <a:pt x="151465" y="14081"/>
                    </a:lnTo>
                    <a:lnTo>
                      <a:pt x="119262" y="0"/>
                    </a:lnTo>
                    <a:close/>
                  </a:path>
                  <a:path w="202564" h="301625" extrusionOk="0">
                    <a:moveTo>
                      <a:pt x="170846" y="135495"/>
                    </a:moveTo>
                    <a:lnTo>
                      <a:pt x="92230" y="135495"/>
                    </a:lnTo>
                    <a:lnTo>
                      <a:pt x="120403" y="138417"/>
                    </a:lnTo>
                    <a:lnTo>
                      <a:pt x="147608" y="152095"/>
                    </a:lnTo>
                    <a:lnTo>
                      <a:pt x="168600" y="174439"/>
                    </a:lnTo>
                    <a:lnTo>
                      <a:pt x="179829" y="200964"/>
                    </a:lnTo>
                    <a:lnTo>
                      <a:pt x="180567" y="228389"/>
                    </a:lnTo>
                    <a:lnTo>
                      <a:pt x="170086" y="253433"/>
                    </a:lnTo>
                    <a:lnTo>
                      <a:pt x="149846" y="271180"/>
                    </a:lnTo>
                    <a:lnTo>
                      <a:pt x="123996" y="278736"/>
                    </a:lnTo>
                    <a:lnTo>
                      <a:pt x="174232" y="278736"/>
                    </a:lnTo>
                    <a:lnTo>
                      <a:pt x="187778" y="266664"/>
                    </a:lnTo>
                    <a:lnTo>
                      <a:pt x="201513" y="235742"/>
                    </a:lnTo>
                    <a:lnTo>
                      <a:pt x="202468" y="202057"/>
                    </a:lnTo>
                    <a:lnTo>
                      <a:pt x="191363" y="169131"/>
                    </a:lnTo>
                    <a:lnTo>
                      <a:pt x="168918" y="140485"/>
                    </a:lnTo>
                    <a:lnTo>
                      <a:pt x="170846" y="135495"/>
                    </a:lnTo>
                    <a:close/>
                  </a:path>
                  <a:path w="202564" h="301625" extrusionOk="0">
                    <a:moveTo>
                      <a:pt x="98742" y="112729"/>
                    </a:moveTo>
                    <a:lnTo>
                      <a:pt x="81427" y="114363"/>
                    </a:lnTo>
                    <a:lnTo>
                      <a:pt x="80309" y="114538"/>
                    </a:lnTo>
                    <a:lnTo>
                      <a:pt x="77394" y="115167"/>
                    </a:lnTo>
                    <a:lnTo>
                      <a:pt x="72883" y="116436"/>
                    </a:lnTo>
                    <a:lnTo>
                      <a:pt x="71916" y="116649"/>
                    </a:lnTo>
                    <a:lnTo>
                      <a:pt x="68737" y="117655"/>
                    </a:lnTo>
                    <a:lnTo>
                      <a:pt x="66538" y="118496"/>
                    </a:lnTo>
                    <a:lnTo>
                      <a:pt x="63924" y="119552"/>
                    </a:lnTo>
                    <a:lnTo>
                      <a:pt x="63472" y="119690"/>
                    </a:lnTo>
                    <a:lnTo>
                      <a:pt x="60456" y="120984"/>
                    </a:lnTo>
                    <a:lnTo>
                      <a:pt x="57918" y="122228"/>
                    </a:lnTo>
                    <a:lnTo>
                      <a:pt x="54756" y="123980"/>
                    </a:lnTo>
                    <a:lnTo>
                      <a:pt x="54124" y="124415"/>
                    </a:lnTo>
                    <a:lnTo>
                      <a:pt x="49952" y="126903"/>
                    </a:lnTo>
                    <a:lnTo>
                      <a:pt x="47414" y="128674"/>
                    </a:lnTo>
                    <a:lnTo>
                      <a:pt x="46597" y="129340"/>
                    </a:lnTo>
                    <a:lnTo>
                      <a:pt x="42915" y="132130"/>
                    </a:lnTo>
                    <a:lnTo>
                      <a:pt x="40679" y="134052"/>
                    </a:lnTo>
                    <a:lnTo>
                      <a:pt x="38995" y="135660"/>
                    </a:lnTo>
                    <a:lnTo>
                      <a:pt x="37751" y="136816"/>
                    </a:lnTo>
                    <a:lnTo>
                      <a:pt x="36520" y="138023"/>
                    </a:lnTo>
                    <a:lnTo>
                      <a:pt x="34509" y="140159"/>
                    </a:lnTo>
                    <a:lnTo>
                      <a:pt x="32336" y="142697"/>
                    </a:lnTo>
                    <a:lnTo>
                      <a:pt x="31695" y="143312"/>
                    </a:lnTo>
                    <a:lnTo>
                      <a:pt x="31129" y="144016"/>
                    </a:lnTo>
                    <a:lnTo>
                      <a:pt x="65280" y="144016"/>
                    </a:lnTo>
                    <a:lnTo>
                      <a:pt x="66380" y="143050"/>
                    </a:lnTo>
                    <a:lnTo>
                      <a:pt x="92230" y="135495"/>
                    </a:lnTo>
                    <a:lnTo>
                      <a:pt x="170846" y="135495"/>
                    </a:lnTo>
                    <a:lnTo>
                      <a:pt x="174022" y="127279"/>
                    </a:lnTo>
                    <a:lnTo>
                      <a:pt x="151076" y="127279"/>
                    </a:lnTo>
                    <a:lnTo>
                      <a:pt x="149254" y="126199"/>
                    </a:lnTo>
                    <a:lnTo>
                      <a:pt x="144843" y="123937"/>
                    </a:lnTo>
                    <a:lnTo>
                      <a:pt x="144165" y="123510"/>
                    </a:lnTo>
                    <a:lnTo>
                      <a:pt x="140647" y="121801"/>
                    </a:lnTo>
                    <a:lnTo>
                      <a:pt x="137819" y="120570"/>
                    </a:lnTo>
                    <a:lnTo>
                      <a:pt x="134201" y="119175"/>
                    </a:lnTo>
                    <a:lnTo>
                      <a:pt x="133434" y="118961"/>
                    </a:lnTo>
                    <a:lnTo>
                      <a:pt x="130557" y="117931"/>
                    </a:lnTo>
                    <a:lnTo>
                      <a:pt x="128446" y="117202"/>
                    </a:lnTo>
                    <a:lnTo>
                      <a:pt x="125217" y="116285"/>
                    </a:lnTo>
                    <a:lnTo>
                      <a:pt x="124123" y="116046"/>
                    </a:lnTo>
                    <a:lnTo>
                      <a:pt x="119386" y="114865"/>
                    </a:lnTo>
                    <a:lnTo>
                      <a:pt x="101670" y="112754"/>
                    </a:lnTo>
                    <a:lnTo>
                      <a:pt x="98742" y="112729"/>
                    </a:lnTo>
                    <a:close/>
                  </a:path>
                  <a:path w="202564" h="301625" extrusionOk="0">
                    <a:moveTo>
                      <a:pt x="158388" y="22041"/>
                    </a:moveTo>
                    <a:lnTo>
                      <a:pt x="114015" y="22041"/>
                    </a:lnTo>
                    <a:lnTo>
                      <a:pt x="138297" y="32426"/>
                    </a:lnTo>
                    <a:lnTo>
                      <a:pt x="154288" y="50941"/>
                    </a:lnTo>
                    <a:lnTo>
                      <a:pt x="161866" y="74655"/>
                    </a:lnTo>
                    <a:lnTo>
                      <a:pt x="160854" y="100968"/>
                    </a:lnTo>
                    <a:lnTo>
                      <a:pt x="151076" y="127279"/>
                    </a:lnTo>
                    <a:lnTo>
                      <a:pt x="174022" y="127279"/>
                    </a:lnTo>
                    <a:lnTo>
                      <a:pt x="182277" y="105919"/>
                    </a:lnTo>
                    <a:lnTo>
                      <a:pt x="183619" y="70936"/>
                    </a:lnTo>
                    <a:lnTo>
                      <a:pt x="173247" y="39127"/>
                    </a:lnTo>
                    <a:lnTo>
                      <a:pt x="158388" y="220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25" name="object 21"/>
              <p:cNvSpPr/>
              <p:nvPr/>
            </p:nvSpPr>
            <p:spPr bwMode="auto">
              <a:xfrm>
                <a:off x="5737225" y="6692900"/>
                <a:ext cx="50800" cy="42863"/>
              </a:xfrm>
              <a:custGeom>
                <a:avLst/>
                <a:gdLst>
                  <a:gd name="T0" fmla="*/ 22102 w 50164"/>
                  <a:gd name="T1" fmla="*/ 0 h 43815"/>
                  <a:gd name="T2" fmla="*/ 0 w 50164"/>
                  <a:gd name="T3" fmla="*/ 3539 h 43815"/>
                  <a:gd name="T4" fmla="*/ 1628 w 50164"/>
                  <a:gd name="T5" fmla="*/ 14455 h 43815"/>
                  <a:gd name="T6" fmla="*/ 3287 w 50164"/>
                  <a:gd name="T7" fmla="*/ 20943 h 43815"/>
                  <a:gd name="T8" fmla="*/ 32887 w 50164"/>
                  <a:gd name="T9" fmla="*/ 42316 h 43815"/>
                  <a:gd name="T10" fmla="*/ 39662 w 50164"/>
                  <a:gd name="T11" fmla="*/ 41915 h 43815"/>
                  <a:gd name="T12" fmla="*/ 50719 w 50164"/>
                  <a:gd name="T13" fmla="*/ 40145 h 43815"/>
                  <a:gd name="T14" fmla="*/ 47868 w 50164"/>
                  <a:gd name="T15" fmla="*/ 21044 h 43815"/>
                  <a:gd name="T16" fmla="*/ 30308 w 50164"/>
                  <a:gd name="T17" fmla="*/ 21044 h 43815"/>
                  <a:gd name="T18" fmla="*/ 24633 w 50164"/>
                  <a:gd name="T19" fmla="*/ 16938 h 43815"/>
                  <a:gd name="T20" fmla="*/ 22102 w 50164"/>
                  <a:gd name="T21" fmla="*/ 0 h 43815"/>
                  <a:gd name="T22" fmla="*/ 47461 w 50164"/>
                  <a:gd name="T23" fmla="*/ 18314 h 43815"/>
                  <a:gd name="T24" fmla="*/ 30308 w 50164"/>
                  <a:gd name="T25" fmla="*/ 21044 h 43815"/>
                  <a:gd name="T26" fmla="*/ 47868 w 50164"/>
                  <a:gd name="T27" fmla="*/ 21044 h 43815"/>
                  <a:gd name="T28" fmla="*/ 47461 w 50164"/>
                  <a:gd name="T29" fmla="*/ 18314 h 4381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0164" h="43815" extrusionOk="0">
                    <a:moveTo>
                      <a:pt x="21825" y="0"/>
                    </a:moveTo>
                    <a:lnTo>
                      <a:pt x="0" y="3618"/>
                    </a:lnTo>
                    <a:lnTo>
                      <a:pt x="1608" y="14776"/>
                    </a:lnTo>
                    <a:lnTo>
                      <a:pt x="3246" y="21408"/>
                    </a:lnTo>
                    <a:lnTo>
                      <a:pt x="32475" y="43256"/>
                    </a:lnTo>
                    <a:lnTo>
                      <a:pt x="39165" y="42846"/>
                    </a:lnTo>
                    <a:lnTo>
                      <a:pt x="50084" y="41037"/>
                    </a:lnTo>
                    <a:lnTo>
                      <a:pt x="47269" y="21511"/>
                    </a:lnTo>
                    <a:lnTo>
                      <a:pt x="29929" y="21511"/>
                    </a:lnTo>
                    <a:lnTo>
                      <a:pt x="24325" y="17314"/>
                    </a:lnTo>
                    <a:lnTo>
                      <a:pt x="21825" y="0"/>
                    </a:lnTo>
                    <a:close/>
                  </a:path>
                  <a:path w="50164" h="43815" extrusionOk="0">
                    <a:moveTo>
                      <a:pt x="46867" y="18721"/>
                    </a:moveTo>
                    <a:lnTo>
                      <a:pt x="29929" y="21511"/>
                    </a:lnTo>
                    <a:lnTo>
                      <a:pt x="47269" y="21511"/>
                    </a:lnTo>
                    <a:lnTo>
                      <a:pt x="46867" y="187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26" name="object 22"/>
              <p:cNvSpPr/>
              <p:nvPr/>
            </p:nvSpPr>
            <p:spPr bwMode="auto">
              <a:xfrm>
                <a:off x="5765799" y="6856413"/>
                <a:ext cx="42863" cy="52387"/>
              </a:xfrm>
              <a:custGeom>
                <a:avLst/>
                <a:gdLst>
                  <a:gd name="T0" fmla="*/ 39128 w 42545"/>
                  <a:gd name="T1" fmla="*/ 0 h 52070"/>
                  <a:gd name="T2" fmla="*/ 711 w 42545"/>
                  <a:gd name="T3" fmla="*/ 27430 h 52070"/>
                  <a:gd name="T4" fmla="*/ 0 w 42545"/>
                  <a:gd name="T5" fmla="*/ 40958 h 52070"/>
                  <a:gd name="T6" fmla="*/ 1607 w 42545"/>
                  <a:gd name="T7" fmla="*/ 52197 h 52070"/>
                  <a:gd name="T8" fmla="*/ 23608 w 42545"/>
                  <a:gd name="T9" fmla="*/ 48556 h 52070"/>
                  <a:gd name="T10" fmla="*/ 21102 w 42545"/>
                  <a:gd name="T11" fmla="*/ 31123 h 52070"/>
                  <a:gd name="T12" fmla="*/ 25305 w 42545"/>
                  <a:gd name="T13" fmla="*/ 25270 h 52070"/>
                  <a:gd name="T14" fmla="*/ 42369 w 42545"/>
                  <a:gd name="T15" fmla="*/ 22451 h 52070"/>
                  <a:gd name="T16" fmla="*/ 39128 w 42545"/>
                  <a:gd name="T17" fmla="*/ 0 h 5207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2545" h="52070" extrusionOk="0">
                    <a:moveTo>
                      <a:pt x="38838" y="0"/>
                    </a:moveTo>
                    <a:lnTo>
                      <a:pt x="706" y="27264"/>
                    </a:lnTo>
                    <a:lnTo>
                      <a:pt x="0" y="40710"/>
                    </a:lnTo>
                    <a:lnTo>
                      <a:pt x="1595" y="51881"/>
                    </a:lnTo>
                    <a:lnTo>
                      <a:pt x="23433" y="48262"/>
                    </a:lnTo>
                    <a:lnTo>
                      <a:pt x="20945" y="30935"/>
                    </a:lnTo>
                    <a:lnTo>
                      <a:pt x="25117" y="25117"/>
                    </a:lnTo>
                    <a:lnTo>
                      <a:pt x="42055" y="22315"/>
                    </a:lnTo>
                    <a:lnTo>
                      <a:pt x="3883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</p:grpSp>
        <p:grpSp>
          <p:nvGrpSpPr>
            <p:cNvPr id="27" name="Group 18"/>
            <p:cNvGrpSpPr/>
            <p:nvPr userDrawn="1"/>
          </p:nvGrpSpPr>
          <p:grpSpPr bwMode="auto">
            <a:xfrm>
              <a:off x="2976439" y="3432698"/>
              <a:ext cx="487626" cy="487627"/>
              <a:chOff x="6221413" y="6340475"/>
              <a:chExt cx="782637" cy="782638"/>
            </a:xfrm>
          </p:grpSpPr>
          <p:sp>
            <p:nvSpPr>
              <p:cNvPr id="28" name="object 7"/>
              <p:cNvSpPr/>
              <p:nvPr/>
            </p:nvSpPr>
            <p:spPr bwMode="auto">
              <a:xfrm>
                <a:off x="6221413" y="6340475"/>
                <a:ext cx="782637" cy="782638"/>
              </a:xfrm>
              <a:custGeom>
                <a:avLst/>
                <a:gdLst>
                  <a:gd name="T0" fmla="*/ 391312 w 781684"/>
                  <a:gd name="T1" fmla="*/ 0 h 781684"/>
                  <a:gd name="T2" fmla="*/ 342227 w 781684"/>
                  <a:gd name="T3" fmla="*/ 3049 h 781684"/>
                  <a:gd name="T4" fmla="*/ 294960 w 781684"/>
                  <a:gd name="T5" fmla="*/ 11951 h 781684"/>
                  <a:gd name="T6" fmla="*/ 249880 w 781684"/>
                  <a:gd name="T7" fmla="*/ 26339 h 781684"/>
                  <a:gd name="T8" fmla="*/ 207353 w 781684"/>
                  <a:gd name="T9" fmla="*/ 45848 h 781684"/>
                  <a:gd name="T10" fmla="*/ 167746 w 781684"/>
                  <a:gd name="T11" fmla="*/ 70109 h 781684"/>
                  <a:gd name="T12" fmla="*/ 131425 w 781684"/>
                  <a:gd name="T13" fmla="*/ 98757 h 781684"/>
                  <a:gd name="T14" fmla="*/ 98757 w 781684"/>
                  <a:gd name="T15" fmla="*/ 131425 h 781684"/>
                  <a:gd name="T16" fmla="*/ 70109 w 781684"/>
                  <a:gd name="T17" fmla="*/ 167746 h 781684"/>
                  <a:gd name="T18" fmla="*/ 45848 w 781684"/>
                  <a:gd name="T19" fmla="*/ 207354 h 781684"/>
                  <a:gd name="T20" fmla="*/ 26339 w 781684"/>
                  <a:gd name="T21" fmla="*/ 249881 h 781684"/>
                  <a:gd name="T22" fmla="*/ 11951 w 781684"/>
                  <a:gd name="T23" fmla="*/ 294961 h 781684"/>
                  <a:gd name="T24" fmla="*/ 3049 w 781684"/>
                  <a:gd name="T25" fmla="*/ 342227 h 781684"/>
                  <a:gd name="T26" fmla="*/ 0 w 781684"/>
                  <a:gd name="T27" fmla="*/ 391313 h 781684"/>
                  <a:gd name="T28" fmla="*/ 3049 w 781684"/>
                  <a:gd name="T29" fmla="*/ 440399 h 781684"/>
                  <a:gd name="T30" fmla="*/ 11951 w 781684"/>
                  <a:gd name="T31" fmla="*/ 487665 h 781684"/>
                  <a:gd name="T32" fmla="*/ 26339 w 781684"/>
                  <a:gd name="T33" fmla="*/ 532745 h 781684"/>
                  <a:gd name="T34" fmla="*/ 45848 w 781684"/>
                  <a:gd name="T35" fmla="*/ 575272 h 781684"/>
                  <a:gd name="T36" fmla="*/ 70109 w 781684"/>
                  <a:gd name="T37" fmla="*/ 614880 h 781684"/>
                  <a:gd name="T38" fmla="*/ 98757 w 781684"/>
                  <a:gd name="T39" fmla="*/ 651201 h 781684"/>
                  <a:gd name="T40" fmla="*/ 131425 w 781684"/>
                  <a:gd name="T41" fmla="*/ 683869 h 781684"/>
                  <a:gd name="T42" fmla="*/ 167746 w 781684"/>
                  <a:gd name="T43" fmla="*/ 712517 h 781684"/>
                  <a:gd name="T44" fmla="*/ 207353 w 781684"/>
                  <a:gd name="T45" fmla="*/ 736778 h 781684"/>
                  <a:gd name="T46" fmla="*/ 249880 w 781684"/>
                  <a:gd name="T47" fmla="*/ 756287 h 781684"/>
                  <a:gd name="T48" fmla="*/ 294960 w 781684"/>
                  <a:gd name="T49" fmla="*/ 770675 h 781684"/>
                  <a:gd name="T50" fmla="*/ 342227 w 781684"/>
                  <a:gd name="T51" fmla="*/ 779577 h 781684"/>
                  <a:gd name="T52" fmla="*/ 391312 w 781684"/>
                  <a:gd name="T53" fmla="*/ 782626 h 781684"/>
                  <a:gd name="T54" fmla="*/ 440398 w 781684"/>
                  <a:gd name="T55" fmla="*/ 779577 h 781684"/>
                  <a:gd name="T56" fmla="*/ 487665 w 781684"/>
                  <a:gd name="T57" fmla="*/ 770675 h 781684"/>
                  <a:gd name="T58" fmla="*/ 532745 w 781684"/>
                  <a:gd name="T59" fmla="*/ 756287 h 781684"/>
                  <a:gd name="T60" fmla="*/ 575271 w 781684"/>
                  <a:gd name="T61" fmla="*/ 736778 h 781684"/>
                  <a:gd name="T62" fmla="*/ 614879 w 781684"/>
                  <a:gd name="T63" fmla="*/ 712517 h 781684"/>
                  <a:gd name="T64" fmla="*/ 651200 w 781684"/>
                  <a:gd name="T65" fmla="*/ 683869 h 781684"/>
                  <a:gd name="T66" fmla="*/ 683868 w 781684"/>
                  <a:gd name="T67" fmla="*/ 651201 h 781684"/>
                  <a:gd name="T68" fmla="*/ 712516 w 781684"/>
                  <a:gd name="T69" fmla="*/ 614880 h 781684"/>
                  <a:gd name="T70" fmla="*/ 736777 w 781684"/>
                  <a:gd name="T71" fmla="*/ 575272 h 781684"/>
                  <a:gd name="T72" fmla="*/ 756286 w 781684"/>
                  <a:gd name="T73" fmla="*/ 532745 h 781684"/>
                  <a:gd name="T74" fmla="*/ 770674 w 781684"/>
                  <a:gd name="T75" fmla="*/ 487665 h 781684"/>
                  <a:gd name="T76" fmla="*/ 779576 w 781684"/>
                  <a:gd name="T77" fmla="*/ 440399 h 781684"/>
                  <a:gd name="T78" fmla="*/ 782625 w 781684"/>
                  <a:gd name="T79" fmla="*/ 391313 h 781684"/>
                  <a:gd name="T80" fmla="*/ 779576 w 781684"/>
                  <a:gd name="T81" fmla="*/ 342227 h 781684"/>
                  <a:gd name="T82" fmla="*/ 770674 w 781684"/>
                  <a:gd name="T83" fmla="*/ 294961 h 781684"/>
                  <a:gd name="T84" fmla="*/ 756286 w 781684"/>
                  <a:gd name="T85" fmla="*/ 249881 h 781684"/>
                  <a:gd name="T86" fmla="*/ 736777 w 781684"/>
                  <a:gd name="T87" fmla="*/ 207354 h 781684"/>
                  <a:gd name="T88" fmla="*/ 712516 w 781684"/>
                  <a:gd name="T89" fmla="*/ 167746 h 781684"/>
                  <a:gd name="T90" fmla="*/ 683868 w 781684"/>
                  <a:gd name="T91" fmla="*/ 131425 h 781684"/>
                  <a:gd name="T92" fmla="*/ 651200 w 781684"/>
                  <a:gd name="T93" fmla="*/ 98757 h 781684"/>
                  <a:gd name="T94" fmla="*/ 614879 w 781684"/>
                  <a:gd name="T95" fmla="*/ 70109 h 781684"/>
                  <a:gd name="T96" fmla="*/ 575271 w 781684"/>
                  <a:gd name="T97" fmla="*/ 45848 h 781684"/>
                  <a:gd name="T98" fmla="*/ 532745 w 781684"/>
                  <a:gd name="T99" fmla="*/ 26339 h 781684"/>
                  <a:gd name="T100" fmla="*/ 487665 w 781684"/>
                  <a:gd name="T101" fmla="*/ 11951 h 781684"/>
                  <a:gd name="T102" fmla="*/ 440398 w 781684"/>
                  <a:gd name="T103" fmla="*/ 3049 h 781684"/>
                  <a:gd name="T104" fmla="*/ 391312 w 781684"/>
                  <a:gd name="T105" fmla="*/ 0 h 7816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81684" h="781684" extrusionOk="0">
                    <a:moveTo>
                      <a:pt x="390836" y="0"/>
                    </a:moveTo>
                    <a:lnTo>
                      <a:pt x="341810" y="3045"/>
                    </a:lnTo>
                    <a:lnTo>
                      <a:pt x="294601" y="11936"/>
                    </a:lnTo>
                    <a:lnTo>
                      <a:pt x="249576" y="26307"/>
                    </a:lnTo>
                    <a:lnTo>
                      <a:pt x="207101" y="45792"/>
                    </a:lnTo>
                    <a:lnTo>
                      <a:pt x="167542" y="70024"/>
                    </a:lnTo>
                    <a:lnTo>
                      <a:pt x="131265" y="98637"/>
                    </a:lnTo>
                    <a:lnTo>
                      <a:pt x="98637" y="131265"/>
                    </a:lnTo>
                    <a:lnTo>
                      <a:pt x="70024" y="167542"/>
                    </a:lnTo>
                    <a:lnTo>
                      <a:pt x="45792" y="207101"/>
                    </a:lnTo>
                    <a:lnTo>
                      <a:pt x="26307" y="249576"/>
                    </a:lnTo>
                    <a:lnTo>
                      <a:pt x="11936" y="294601"/>
                    </a:lnTo>
                    <a:lnTo>
                      <a:pt x="3045" y="341810"/>
                    </a:lnTo>
                    <a:lnTo>
                      <a:pt x="0" y="390836"/>
                    </a:lnTo>
                    <a:lnTo>
                      <a:pt x="3045" y="439862"/>
                    </a:lnTo>
                    <a:lnTo>
                      <a:pt x="11936" y="487071"/>
                    </a:lnTo>
                    <a:lnTo>
                      <a:pt x="26307" y="532096"/>
                    </a:lnTo>
                    <a:lnTo>
                      <a:pt x="45792" y="574571"/>
                    </a:lnTo>
                    <a:lnTo>
                      <a:pt x="70024" y="614130"/>
                    </a:lnTo>
                    <a:lnTo>
                      <a:pt x="98637" y="650407"/>
                    </a:lnTo>
                    <a:lnTo>
                      <a:pt x="131265" y="683035"/>
                    </a:lnTo>
                    <a:lnTo>
                      <a:pt x="167542" y="711648"/>
                    </a:lnTo>
                    <a:lnTo>
                      <a:pt x="207101" y="735880"/>
                    </a:lnTo>
                    <a:lnTo>
                      <a:pt x="249576" y="755365"/>
                    </a:lnTo>
                    <a:lnTo>
                      <a:pt x="294601" y="769736"/>
                    </a:lnTo>
                    <a:lnTo>
                      <a:pt x="341810" y="778627"/>
                    </a:lnTo>
                    <a:lnTo>
                      <a:pt x="390836" y="781672"/>
                    </a:lnTo>
                    <a:lnTo>
                      <a:pt x="439862" y="778627"/>
                    </a:lnTo>
                    <a:lnTo>
                      <a:pt x="487071" y="769736"/>
                    </a:lnTo>
                    <a:lnTo>
                      <a:pt x="532096" y="755365"/>
                    </a:lnTo>
                    <a:lnTo>
                      <a:pt x="574571" y="735880"/>
                    </a:lnTo>
                    <a:lnTo>
                      <a:pt x="614130" y="711648"/>
                    </a:lnTo>
                    <a:lnTo>
                      <a:pt x="650407" y="683035"/>
                    </a:lnTo>
                    <a:lnTo>
                      <a:pt x="683035" y="650407"/>
                    </a:lnTo>
                    <a:lnTo>
                      <a:pt x="711648" y="614130"/>
                    </a:lnTo>
                    <a:lnTo>
                      <a:pt x="735880" y="574571"/>
                    </a:lnTo>
                    <a:lnTo>
                      <a:pt x="755365" y="532096"/>
                    </a:lnTo>
                    <a:lnTo>
                      <a:pt x="769736" y="487071"/>
                    </a:lnTo>
                    <a:lnTo>
                      <a:pt x="778627" y="439862"/>
                    </a:lnTo>
                    <a:lnTo>
                      <a:pt x="781672" y="390836"/>
                    </a:lnTo>
                    <a:lnTo>
                      <a:pt x="778627" y="341810"/>
                    </a:lnTo>
                    <a:lnTo>
                      <a:pt x="769736" y="294601"/>
                    </a:lnTo>
                    <a:lnTo>
                      <a:pt x="755365" y="249576"/>
                    </a:lnTo>
                    <a:lnTo>
                      <a:pt x="735880" y="207101"/>
                    </a:lnTo>
                    <a:lnTo>
                      <a:pt x="711648" y="167542"/>
                    </a:lnTo>
                    <a:lnTo>
                      <a:pt x="683035" y="131265"/>
                    </a:lnTo>
                    <a:lnTo>
                      <a:pt x="650407" y="98637"/>
                    </a:lnTo>
                    <a:lnTo>
                      <a:pt x="614130" y="70024"/>
                    </a:lnTo>
                    <a:lnTo>
                      <a:pt x="574571" y="45792"/>
                    </a:lnTo>
                    <a:lnTo>
                      <a:pt x="532096" y="26307"/>
                    </a:lnTo>
                    <a:lnTo>
                      <a:pt x="487071" y="11936"/>
                    </a:lnTo>
                    <a:lnTo>
                      <a:pt x="439862" y="3045"/>
                    </a:lnTo>
                    <a:lnTo>
                      <a:pt x="390836" y="0"/>
                    </a:lnTo>
                    <a:close/>
                  </a:path>
                </a:pathLst>
              </a:custGeom>
              <a:solidFill>
                <a:srgbClr val="8982BE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29" name="object 23"/>
              <p:cNvSpPr/>
              <p:nvPr/>
            </p:nvSpPr>
            <p:spPr bwMode="auto">
              <a:xfrm>
                <a:off x="6445250" y="6481763"/>
                <a:ext cx="265113" cy="503237"/>
              </a:xfrm>
              <a:custGeom>
                <a:avLst/>
                <a:gdLst>
                  <a:gd name="T0" fmla="*/ 77803 w 265429"/>
                  <a:gd name="T1" fmla="*/ 27 h 504190"/>
                  <a:gd name="T2" fmla="*/ 17305 w 265429"/>
                  <a:gd name="T3" fmla="*/ 103978 h 504190"/>
                  <a:gd name="T4" fmla="*/ 5024 w 265429"/>
                  <a:gd name="T5" fmla="*/ 142349 h 504190"/>
                  <a:gd name="T6" fmla="*/ 0 w 265429"/>
                  <a:gd name="T7" fmla="*/ 182185 h 504190"/>
                  <a:gd name="T8" fmla="*/ 0 w 265429"/>
                  <a:gd name="T9" fmla="*/ 447510 h 504190"/>
                  <a:gd name="T10" fmla="*/ 4639 w 265429"/>
                  <a:gd name="T11" fmla="*/ 469026 h 504190"/>
                  <a:gd name="T12" fmla="*/ 17288 w 265429"/>
                  <a:gd name="T13" fmla="*/ 486611 h 504190"/>
                  <a:gd name="T14" fmla="*/ 36040 w 265429"/>
                  <a:gd name="T15" fmla="*/ 498476 h 504190"/>
                  <a:gd name="T16" fmla="*/ 58985 w 265429"/>
                  <a:gd name="T17" fmla="*/ 502829 h 504190"/>
                  <a:gd name="T18" fmla="*/ 207741 w 265429"/>
                  <a:gd name="T19" fmla="*/ 502829 h 504190"/>
                  <a:gd name="T20" fmla="*/ 223496 w 265429"/>
                  <a:gd name="T21" fmla="*/ 501547 h 504190"/>
                  <a:gd name="T22" fmla="*/ 239628 w 265429"/>
                  <a:gd name="T23" fmla="*/ 496639 h 504190"/>
                  <a:gd name="T24" fmla="*/ 253695 w 265429"/>
                  <a:gd name="T25" fmla="*/ 486512 h 504190"/>
                  <a:gd name="T26" fmla="*/ 263250 w 265429"/>
                  <a:gd name="T27" fmla="*/ 469570 h 504190"/>
                  <a:gd name="T28" fmla="*/ 251680 w 265429"/>
                  <a:gd name="T29" fmla="*/ 467600 h 504190"/>
                  <a:gd name="T30" fmla="*/ 221170 w 265429"/>
                  <a:gd name="T31" fmla="*/ 467600 h 504190"/>
                  <a:gd name="T32" fmla="*/ 214769 w 265429"/>
                  <a:gd name="T33" fmla="*/ 465644 h 504190"/>
                  <a:gd name="T34" fmla="*/ 58985 w 265429"/>
                  <a:gd name="T35" fmla="*/ 465644 h 504190"/>
                  <a:gd name="T36" fmla="*/ 50606 w 265429"/>
                  <a:gd name="T37" fmla="*/ 464193 h 504190"/>
                  <a:gd name="T38" fmla="*/ 43674 w 265429"/>
                  <a:gd name="T39" fmla="*/ 460264 h 504190"/>
                  <a:gd name="T40" fmla="*/ 38954 w 265429"/>
                  <a:gd name="T41" fmla="*/ 454491 h 504190"/>
                  <a:gd name="T42" fmla="*/ 37211 w 265429"/>
                  <a:gd name="T43" fmla="*/ 447510 h 504190"/>
                  <a:gd name="T44" fmla="*/ 37211 w 265429"/>
                  <a:gd name="T45" fmla="*/ 182185 h 504190"/>
                  <a:gd name="T46" fmla="*/ 45814 w 265429"/>
                  <a:gd name="T47" fmla="*/ 133560 h 504190"/>
                  <a:gd name="T48" fmla="*/ 94088 w 265429"/>
                  <a:gd name="T49" fmla="*/ 26347 h 504190"/>
                  <a:gd name="T50" fmla="*/ 95806 w 265429"/>
                  <a:gd name="T51" fmla="*/ 19194 h 504190"/>
                  <a:gd name="T52" fmla="*/ 94663 w 265429"/>
                  <a:gd name="T53" fmla="*/ 12172 h 504190"/>
                  <a:gd name="T54" fmla="*/ 90959 w 265429"/>
                  <a:gd name="T55" fmla="*/ 6086 h 504190"/>
                  <a:gd name="T56" fmla="*/ 84989 w 265429"/>
                  <a:gd name="T57" fmla="*/ 1741 h 504190"/>
                  <a:gd name="T58" fmla="*/ 77803 w 265429"/>
                  <a:gd name="T59" fmla="*/ 27 h 504190"/>
                  <a:gd name="T60" fmla="*/ 225149 w 265429"/>
                  <a:gd name="T61" fmla="*/ 463086 h 504190"/>
                  <a:gd name="T62" fmla="*/ 221170 w 265429"/>
                  <a:gd name="T63" fmla="*/ 467600 h 504190"/>
                  <a:gd name="T64" fmla="*/ 251680 w 265429"/>
                  <a:gd name="T65" fmla="*/ 467600 h 504190"/>
                  <a:gd name="T66" fmla="*/ 225149 w 265429"/>
                  <a:gd name="T67" fmla="*/ 463086 h 504190"/>
                  <a:gd name="T68" fmla="*/ 192560 w 265429"/>
                  <a:gd name="T69" fmla="*/ 0 h 504190"/>
                  <a:gd name="T70" fmla="*/ 185327 w 265429"/>
                  <a:gd name="T71" fmla="*/ 1540 h 504190"/>
                  <a:gd name="T72" fmla="*/ 179287 w 265429"/>
                  <a:gd name="T73" fmla="*/ 5778 h 504190"/>
                  <a:gd name="T74" fmla="*/ 175458 w 265429"/>
                  <a:gd name="T75" fmla="*/ 11785 h 504190"/>
                  <a:gd name="T76" fmla="*/ 174153 w 265429"/>
                  <a:gd name="T77" fmla="*/ 18786 h 504190"/>
                  <a:gd name="T78" fmla="*/ 175689 w 265429"/>
                  <a:gd name="T79" fmla="*/ 26009 h 504190"/>
                  <a:gd name="T80" fmla="*/ 216200 w 265429"/>
                  <a:gd name="T81" fmla="*/ 118814 h 504190"/>
                  <a:gd name="T82" fmla="*/ 219465 w 265429"/>
                  <a:gd name="T83" fmla="*/ 125532 h 504190"/>
                  <a:gd name="T84" fmla="*/ 222466 w 265429"/>
                  <a:gd name="T85" fmla="*/ 131445 h 504190"/>
                  <a:gd name="T86" fmla="*/ 225085 w 265429"/>
                  <a:gd name="T87" fmla="*/ 138159 h 504190"/>
                  <a:gd name="T88" fmla="*/ 227206 w 265429"/>
                  <a:gd name="T89" fmla="*/ 147283 h 504190"/>
                  <a:gd name="T90" fmla="*/ 264919 w 265429"/>
                  <a:gd name="T91" fmla="*/ 147283 h 504190"/>
                  <a:gd name="T92" fmla="*/ 263537 w 265429"/>
                  <a:gd name="T93" fmla="*/ 133827 h 504190"/>
                  <a:gd name="T94" fmla="*/ 260011 w 265429"/>
                  <a:gd name="T95" fmla="*/ 123368 h 504190"/>
                  <a:gd name="T96" fmla="*/ 255278 w 265429"/>
                  <a:gd name="T97" fmla="*/ 114040 h 504190"/>
                  <a:gd name="T98" fmla="*/ 250230 w 265429"/>
                  <a:gd name="T99" fmla="*/ 103877 h 504190"/>
                  <a:gd name="T100" fmla="*/ 209812 w 265429"/>
                  <a:gd name="T101" fmla="*/ 11172 h 504190"/>
                  <a:gd name="T102" fmla="*/ 205593 w 265429"/>
                  <a:gd name="T103" fmla="*/ 5115 h 504190"/>
                  <a:gd name="T104" fmla="*/ 199579 w 265429"/>
                  <a:gd name="T105" fmla="*/ 1292 h 504190"/>
                  <a:gd name="T106" fmla="*/ 192560 w 265429"/>
                  <a:gd name="T107" fmla="*/ 0 h 50419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65429" h="504190" extrusionOk="0">
                    <a:moveTo>
                      <a:pt x="77896" y="27"/>
                    </a:moveTo>
                    <a:lnTo>
                      <a:pt x="17326" y="104175"/>
                    </a:lnTo>
                    <a:lnTo>
                      <a:pt x="5030" y="142619"/>
                    </a:lnTo>
                    <a:lnTo>
                      <a:pt x="0" y="182530"/>
                    </a:lnTo>
                    <a:lnTo>
                      <a:pt x="0" y="448357"/>
                    </a:lnTo>
                    <a:lnTo>
                      <a:pt x="4645" y="469914"/>
                    </a:lnTo>
                    <a:lnTo>
                      <a:pt x="17309" y="487533"/>
                    </a:lnTo>
                    <a:lnTo>
                      <a:pt x="36083" y="499420"/>
                    </a:lnTo>
                    <a:lnTo>
                      <a:pt x="59055" y="503781"/>
                    </a:lnTo>
                    <a:lnTo>
                      <a:pt x="207989" y="503781"/>
                    </a:lnTo>
                    <a:lnTo>
                      <a:pt x="223762" y="502497"/>
                    </a:lnTo>
                    <a:lnTo>
                      <a:pt x="239914" y="497580"/>
                    </a:lnTo>
                    <a:lnTo>
                      <a:pt x="253997" y="487433"/>
                    </a:lnTo>
                    <a:lnTo>
                      <a:pt x="263564" y="470459"/>
                    </a:lnTo>
                    <a:lnTo>
                      <a:pt x="251980" y="468486"/>
                    </a:lnTo>
                    <a:lnTo>
                      <a:pt x="221434" y="468486"/>
                    </a:lnTo>
                    <a:lnTo>
                      <a:pt x="215025" y="466526"/>
                    </a:lnTo>
                    <a:lnTo>
                      <a:pt x="59055" y="466526"/>
                    </a:lnTo>
                    <a:lnTo>
                      <a:pt x="50666" y="465072"/>
                    </a:lnTo>
                    <a:lnTo>
                      <a:pt x="43726" y="461136"/>
                    </a:lnTo>
                    <a:lnTo>
                      <a:pt x="39000" y="455352"/>
                    </a:lnTo>
                    <a:lnTo>
                      <a:pt x="37255" y="448357"/>
                    </a:lnTo>
                    <a:lnTo>
                      <a:pt x="37255" y="182530"/>
                    </a:lnTo>
                    <a:lnTo>
                      <a:pt x="45869" y="133813"/>
                    </a:lnTo>
                    <a:lnTo>
                      <a:pt x="94200" y="26397"/>
                    </a:lnTo>
                    <a:lnTo>
                      <a:pt x="95920" y="19230"/>
                    </a:lnTo>
                    <a:lnTo>
                      <a:pt x="94776" y="12195"/>
                    </a:lnTo>
                    <a:lnTo>
                      <a:pt x="91067" y="6098"/>
                    </a:lnTo>
                    <a:lnTo>
                      <a:pt x="85090" y="1744"/>
                    </a:lnTo>
                    <a:lnTo>
                      <a:pt x="77896" y="27"/>
                    </a:lnTo>
                    <a:close/>
                  </a:path>
                  <a:path w="265429" h="504190" extrusionOk="0">
                    <a:moveTo>
                      <a:pt x="225417" y="463963"/>
                    </a:moveTo>
                    <a:lnTo>
                      <a:pt x="221434" y="468486"/>
                    </a:lnTo>
                    <a:lnTo>
                      <a:pt x="251980" y="468486"/>
                    </a:lnTo>
                    <a:lnTo>
                      <a:pt x="225417" y="463963"/>
                    </a:lnTo>
                    <a:close/>
                  </a:path>
                  <a:path w="265429" h="504190" extrusionOk="0">
                    <a:moveTo>
                      <a:pt x="192790" y="0"/>
                    </a:moveTo>
                    <a:lnTo>
                      <a:pt x="185548" y="1543"/>
                    </a:lnTo>
                    <a:lnTo>
                      <a:pt x="179501" y="5789"/>
                    </a:lnTo>
                    <a:lnTo>
                      <a:pt x="175667" y="11807"/>
                    </a:lnTo>
                    <a:lnTo>
                      <a:pt x="174361" y="18822"/>
                    </a:lnTo>
                    <a:lnTo>
                      <a:pt x="175898" y="26058"/>
                    </a:lnTo>
                    <a:lnTo>
                      <a:pt x="216458" y="119039"/>
                    </a:lnTo>
                    <a:lnTo>
                      <a:pt x="219727" y="125770"/>
                    </a:lnTo>
                    <a:lnTo>
                      <a:pt x="222731" y="131694"/>
                    </a:lnTo>
                    <a:lnTo>
                      <a:pt x="225353" y="138421"/>
                    </a:lnTo>
                    <a:lnTo>
                      <a:pt x="227477" y="147562"/>
                    </a:lnTo>
                    <a:lnTo>
                      <a:pt x="265235" y="147562"/>
                    </a:lnTo>
                    <a:lnTo>
                      <a:pt x="263851" y="134080"/>
                    </a:lnTo>
                    <a:lnTo>
                      <a:pt x="260321" y="123602"/>
                    </a:lnTo>
                    <a:lnTo>
                      <a:pt x="255582" y="114256"/>
                    </a:lnTo>
                    <a:lnTo>
                      <a:pt x="250528" y="104074"/>
                    </a:lnTo>
                    <a:lnTo>
                      <a:pt x="210062" y="11193"/>
                    </a:lnTo>
                    <a:lnTo>
                      <a:pt x="205838" y="5125"/>
                    </a:lnTo>
                    <a:lnTo>
                      <a:pt x="199817" y="1294"/>
                    </a:lnTo>
                    <a:lnTo>
                      <a:pt x="19279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30" name="object 24"/>
              <p:cNvSpPr/>
              <p:nvPr/>
            </p:nvSpPr>
            <p:spPr bwMode="auto">
              <a:xfrm>
                <a:off x="6496050" y="6429375"/>
                <a:ext cx="169862" cy="38100"/>
              </a:xfrm>
              <a:custGeom>
                <a:avLst/>
                <a:gdLst>
                  <a:gd name="T0" fmla="*/ 150823 w 168909"/>
                  <a:gd name="T1" fmla="*/ 0 h 37465"/>
                  <a:gd name="T2" fmla="*/ 18713 w 168909"/>
                  <a:gd name="T3" fmla="*/ 0 h 37465"/>
                  <a:gd name="T4" fmla="*/ 11429 w 168909"/>
                  <a:gd name="T5" fmla="*/ 1485 h 37465"/>
                  <a:gd name="T6" fmla="*/ 5481 w 168909"/>
                  <a:gd name="T7" fmla="*/ 5537 h 37465"/>
                  <a:gd name="T8" fmla="*/ 1470 w 168909"/>
                  <a:gd name="T9" fmla="*/ 11552 h 37465"/>
                  <a:gd name="T10" fmla="*/ 0 w 168909"/>
                  <a:gd name="T11" fmla="*/ 18923 h 37465"/>
                  <a:gd name="T12" fmla="*/ 1470 w 168909"/>
                  <a:gd name="T13" fmla="*/ 26288 h 37465"/>
                  <a:gd name="T14" fmla="*/ 5481 w 168909"/>
                  <a:gd name="T15" fmla="*/ 32299 h 37465"/>
                  <a:gd name="T16" fmla="*/ 11429 w 168909"/>
                  <a:gd name="T17" fmla="*/ 36350 h 37465"/>
                  <a:gd name="T18" fmla="*/ 18713 w 168909"/>
                  <a:gd name="T19" fmla="*/ 37836 h 37465"/>
                  <a:gd name="T20" fmla="*/ 150823 w 168909"/>
                  <a:gd name="T21" fmla="*/ 37836 h 37465"/>
                  <a:gd name="T22" fmla="*/ 158113 w 168909"/>
                  <a:gd name="T23" fmla="*/ 36350 h 37465"/>
                  <a:gd name="T24" fmla="*/ 164061 w 168909"/>
                  <a:gd name="T25" fmla="*/ 32299 h 37465"/>
                  <a:gd name="T26" fmla="*/ 168068 w 168909"/>
                  <a:gd name="T27" fmla="*/ 26288 h 37465"/>
                  <a:gd name="T28" fmla="*/ 169537 w 168909"/>
                  <a:gd name="T29" fmla="*/ 18923 h 37465"/>
                  <a:gd name="T30" fmla="*/ 168068 w 168909"/>
                  <a:gd name="T31" fmla="*/ 11552 h 37465"/>
                  <a:gd name="T32" fmla="*/ 164061 w 168909"/>
                  <a:gd name="T33" fmla="*/ 5537 h 37465"/>
                  <a:gd name="T34" fmla="*/ 158113 w 168909"/>
                  <a:gd name="T35" fmla="*/ 1485 h 37465"/>
                  <a:gd name="T36" fmla="*/ 150823 w 168909"/>
                  <a:gd name="T37" fmla="*/ 0 h 3746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8909" h="37465" extrusionOk="0">
                    <a:moveTo>
                      <a:pt x="149976" y="0"/>
                    </a:moveTo>
                    <a:lnTo>
                      <a:pt x="18608" y="0"/>
                    </a:lnTo>
                    <a:lnTo>
                      <a:pt x="11365" y="1460"/>
                    </a:lnTo>
                    <a:lnTo>
                      <a:pt x="5450" y="5445"/>
                    </a:lnTo>
                    <a:lnTo>
                      <a:pt x="1462" y="11359"/>
                    </a:lnTo>
                    <a:lnTo>
                      <a:pt x="0" y="18608"/>
                    </a:lnTo>
                    <a:lnTo>
                      <a:pt x="1462" y="25850"/>
                    </a:lnTo>
                    <a:lnTo>
                      <a:pt x="5450" y="31761"/>
                    </a:lnTo>
                    <a:lnTo>
                      <a:pt x="11365" y="35744"/>
                    </a:lnTo>
                    <a:lnTo>
                      <a:pt x="18608" y="37205"/>
                    </a:lnTo>
                    <a:lnTo>
                      <a:pt x="149976" y="37205"/>
                    </a:lnTo>
                    <a:lnTo>
                      <a:pt x="157225" y="35744"/>
                    </a:lnTo>
                    <a:lnTo>
                      <a:pt x="163140" y="31761"/>
                    </a:lnTo>
                    <a:lnTo>
                      <a:pt x="167124" y="25850"/>
                    </a:lnTo>
                    <a:lnTo>
                      <a:pt x="168585" y="18608"/>
                    </a:lnTo>
                    <a:lnTo>
                      <a:pt x="167124" y="11359"/>
                    </a:lnTo>
                    <a:lnTo>
                      <a:pt x="163140" y="5445"/>
                    </a:lnTo>
                    <a:lnTo>
                      <a:pt x="157225" y="1460"/>
                    </a:lnTo>
                    <a:lnTo>
                      <a:pt x="1499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31" name="object 25"/>
              <p:cNvSpPr>
                <a:spLocks noChangeArrowheads="1"/>
              </p:cNvSpPr>
              <p:nvPr/>
            </p:nvSpPr>
            <p:spPr bwMode="auto">
              <a:xfrm>
                <a:off x="6604000" y="6848475"/>
                <a:ext cx="198438" cy="92075"/>
              </a:xfrm>
              <a:prstGeom prst="rect">
                <a:avLst/>
              </a:prstGeom>
              <a:blipFill>
                <a:blip r:embed="rId9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object 26"/>
              <p:cNvSpPr/>
              <p:nvPr/>
            </p:nvSpPr>
            <p:spPr bwMode="auto">
              <a:xfrm>
                <a:off x="6491288" y="6594475"/>
                <a:ext cx="423862" cy="257175"/>
              </a:xfrm>
              <a:custGeom>
                <a:avLst/>
                <a:gdLst>
                  <a:gd name="T0" fmla="*/ 6349 w 424815"/>
                  <a:gd name="T1" fmla="*/ 53428 h 257175"/>
                  <a:gd name="T2" fmla="*/ 0 w 424815"/>
                  <a:gd name="T3" fmla="*/ 77970 h 257175"/>
                  <a:gd name="T4" fmla="*/ 38902 w 424815"/>
                  <a:gd name="T5" fmla="*/ 129825 h 257175"/>
                  <a:gd name="T6" fmla="*/ 74497 w 424815"/>
                  <a:gd name="T7" fmla="*/ 141407 h 257175"/>
                  <a:gd name="T8" fmla="*/ 92979 w 424815"/>
                  <a:gd name="T9" fmla="*/ 228552 h 257175"/>
                  <a:gd name="T10" fmla="*/ 97667 w 424815"/>
                  <a:gd name="T11" fmla="*/ 241483 h 257175"/>
                  <a:gd name="T12" fmla="*/ 102830 w 424815"/>
                  <a:gd name="T13" fmla="*/ 256603 h 257175"/>
                  <a:gd name="T14" fmla="*/ 152017 w 424815"/>
                  <a:gd name="T15" fmla="*/ 237171 h 257175"/>
                  <a:gd name="T16" fmla="*/ 211914 w 424815"/>
                  <a:gd name="T17" fmla="*/ 230254 h 257175"/>
                  <a:gd name="T18" fmla="*/ 333132 w 424815"/>
                  <a:gd name="T19" fmla="*/ 222451 h 257175"/>
                  <a:gd name="T20" fmla="*/ 344712 w 424815"/>
                  <a:gd name="T21" fmla="*/ 187742 h 257175"/>
                  <a:gd name="T22" fmla="*/ 348214 w 424815"/>
                  <a:gd name="T23" fmla="*/ 168748 h 257175"/>
                  <a:gd name="T24" fmla="*/ 245226 w 424815"/>
                  <a:gd name="T25" fmla="*/ 168610 h 257175"/>
                  <a:gd name="T26" fmla="*/ 151999 w 424815"/>
                  <a:gd name="T27" fmla="*/ 160996 h 257175"/>
                  <a:gd name="T28" fmla="*/ 159534 w 424815"/>
                  <a:gd name="T29" fmla="*/ 134257 h 257175"/>
                  <a:gd name="T30" fmla="*/ 245361 w 424815"/>
                  <a:gd name="T31" fmla="*/ 134119 h 257175"/>
                  <a:gd name="T32" fmla="*/ 384921 w 424815"/>
                  <a:gd name="T33" fmla="*/ 129825 h 257175"/>
                  <a:gd name="T34" fmla="*/ 416779 w 424815"/>
                  <a:gd name="T35" fmla="*/ 105885 h 257175"/>
                  <a:gd name="T36" fmla="*/ 423827 w 424815"/>
                  <a:gd name="T37" fmla="*/ 77970 h 257175"/>
                  <a:gd name="T38" fmla="*/ 107356 w 424815"/>
                  <a:gd name="T39" fmla="*/ 72337 h 257175"/>
                  <a:gd name="T40" fmla="*/ 11386 w 424815"/>
                  <a:gd name="T41" fmla="*/ 42105 h 257175"/>
                  <a:gd name="T42" fmla="*/ 211914 w 424815"/>
                  <a:gd name="T43" fmla="*/ 230254 h 257175"/>
                  <a:gd name="T44" fmla="*/ 271810 w 424815"/>
                  <a:gd name="T45" fmla="*/ 237171 h 257175"/>
                  <a:gd name="T46" fmla="*/ 320996 w 424815"/>
                  <a:gd name="T47" fmla="*/ 256603 h 257175"/>
                  <a:gd name="T48" fmla="*/ 326160 w 424815"/>
                  <a:gd name="T49" fmla="*/ 241483 h 257175"/>
                  <a:gd name="T50" fmla="*/ 330221 w 424815"/>
                  <a:gd name="T51" fmla="*/ 230254 h 257175"/>
                  <a:gd name="T52" fmla="*/ 264242 w 424815"/>
                  <a:gd name="T53" fmla="*/ 134119 h 257175"/>
                  <a:gd name="T54" fmla="*/ 271890 w 424815"/>
                  <a:gd name="T55" fmla="*/ 160996 h 257175"/>
                  <a:gd name="T56" fmla="*/ 348214 w 424815"/>
                  <a:gd name="T57" fmla="*/ 168748 h 257175"/>
                  <a:gd name="T58" fmla="*/ 349331 w 424815"/>
                  <a:gd name="T59" fmla="*/ 141407 h 257175"/>
                  <a:gd name="T60" fmla="*/ 366027 w 424815"/>
                  <a:gd name="T61" fmla="*/ 135507 h 257175"/>
                  <a:gd name="T62" fmla="*/ 245226 w 424815"/>
                  <a:gd name="T63" fmla="*/ 134257 h 257175"/>
                  <a:gd name="T64" fmla="*/ 185799 w 424815"/>
                  <a:gd name="T65" fmla="*/ 141872 h 257175"/>
                  <a:gd name="T66" fmla="*/ 178252 w 424815"/>
                  <a:gd name="T67" fmla="*/ 168610 h 257175"/>
                  <a:gd name="T68" fmla="*/ 237702 w 424815"/>
                  <a:gd name="T69" fmla="*/ 160996 h 257175"/>
                  <a:gd name="T70" fmla="*/ 245226 w 424815"/>
                  <a:gd name="T71" fmla="*/ 134257 h 257175"/>
                  <a:gd name="T72" fmla="*/ 126939 w 424815"/>
                  <a:gd name="T73" fmla="*/ 0 h 257175"/>
                  <a:gd name="T74" fmla="*/ 129944 w 424815"/>
                  <a:gd name="T75" fmla="*/ 33445 h 257175"/>
                  <a:gd name="T76" fmla="*/ 136655 w 424815"/>
                  <a:gd name="T77" fmla="*/ 56128 h 257175"/>
                  <a:gd name="T78" fmla="*/ 129283 w 424815"/>
                  <a:gd name="T79" fmla="*/ 59068 h 257175"/>
                  <a:gd name="T80" fmla="*/ 112834 w 424815"/>
                  <a:gd name="T81" fmla="*/ 67964 h 257175"/>
                  <a:gd name="T82" fmla="*/ 316458 w 424815"/>
                  <a:gd name="T83" fmla="*/ 72337 h 257175"/>
                  <a:gd name="T84" fmla="*/ 289756 w 424815"/>
                  <a:gd name="T85" fmla="*/ 48903 h 257175"/>
                  <a:gd name="T86" fmla="*/ 160688 w 424815"/>
                  <a:gd name="T87" fmla="*/ 41705 h 257175"/>
                  <a:gd name="T88" fmla="*/ 155489 w 424815"/>
                  <a:gd name="T89" fmla="*/ 17509 h 257175"/>
                  <a:gd name="T90" fmla="*/ 412441 w 424815"/>
                  <a:gd name="T91" fmla="*/ 42105 h 257175"/>
                  <a:gd name="T92" fmla="*/ 316458 w 424815"/>
                  <a:gd name="T93" fmla="*/ 72337 h 257175"/>
                  <a:gd name="T94" fmla="*/ 421606 w 424815"/>
                  <a:gd name="T95" fmla="*/ 64869 h 257175"/>
                  <a:gd name="T96" fmla="*/ 412441 w 424815"/>
                  <a:gd name="T97" fmla="*/ 42105 h 257175"/>
                  <a:gd name="T98" fmla="*/ 201175 w 424815"/>
                  <a:gd name="T99" fmla="*/ 45330 h 257175"/>
                  <a:gd name="T100" fmla="*/ 176758 w 424815"/>
                  <a:gd name="T101" fmla="*/ 46988 h 257175"/>
                  <a:gd name="T102" fmla="*/ 260092 w 424815"/>
                  <a:gd name="T103" fmla="*/ 48903 h 257175"/>
                  <a:gd name="T104" fmla="*/ 234447 w 424815"/>
                  <a:gd name="T105" fmla="*/ 45862 h 257175"/>
                  <a:gd name="T106" fmla="*/ 211914 w 424815"/>
                  <a:gd name="T107" fmla="*/ 45196 h 257175"/>
                  <a:gd name="T108" fmla="*/ 269232 w 424815"/>
                  <a:gd name="T109" fmla="*/ 0 h 257175"/>
                  <a:gd name="T110" fmla="*/ 267085 w 424815"/>
                  <a:gd name="T111" fmla="*/ 26232 h 257175"/>
                  <a:gd name="T112" fmla="*/ 289756 w 424815"/>
                  <a:gd name="T113" fmla="*/ 48903 h 257175"/>
                  <a:gd name="T114" fmla="*/ 293882 w 424815"/>
                  <a:gd name="T115" fmla="*/ 33445 h 257175"/>
                  <a:gd name="T116" fmla="*/ 296888 w 424815"/>
                  <a:gd name="T117" fmla="*/ 0 h 25717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424815" h="257175" extrusionOk="0">
                    <a:moveTo>
                      <a:pt x="11412" y="42105"/>
                    </a:moveTo>
                    <a:lnTo>
                      <a:pt x="6363" y="53428"/>
                    </a:lnTo>
                    <a:lnTo>
                      <a:pt x="2226" y="64869"/>
                    </a:lnTo>
                    <a:lnTo>
                      <a:pt x="0" y="77970"/>
                    </a:lnTo>
                    <a:lnTo>
                      <a:pt x="1132" y="91908"/>
                    </a:lnTo>
                    <a:lnTo>
                      <a:pt x="38989" y="129825"/>
                    </a:lnTo>
                    <a:lnTo>
                      <a:pt x="74890" y="138328"/>
                    </a:lnTo>
                    <a:lnTo>
                      <a:pt x="74664" y="141407"/>
                    </a:lnTo>
                    <a:lnTo>
                      <a:pt x="79293" y="187742"/>
                    </a:lnTo>
                    <a:lnTo>
                      <a:pt x="93188" y="228552"/>
                    </a:lnTo>
                    <a:lnTo>
                      <a:pt x="95518" y="234861"/>
                    </a:lnTo>
                    <a:lnTo>
                      <a:pt x="97887" y="241483"/>
                    </a:lnTo>
                    <a:lnTo>
                      <a:pt x="102119" y="253914"/>
                    </a:lnTo>
                    <a:lnTo>
                      <a:pt x="103061" y="256603"/>
                    </a:lnTo>
                    <a:lnTo>
                      <a:pt x="125959" y="245447"/>
                    </a:lnTo>
                    <a:lnTo>
                      <a:pt x="152359" y="237171"/>
                    </a:lnTo>
                    <a:lnTo>
                      <a:pt x="181442" y="232025"/>
                    </a:lnTo>
                    <a:lnTo>
                      <a:pt x="212390" y="230254"/>
                    </a:lnTo>
                    <a:lnTo>
                      <a:pt x="330963" y="230254"/>
                    </a:lnTo>
                    <a:lnTo>
                      <a:pt x="333881" y="222451"/>
                    </a:lnTo>
                    <a:lnTo>
                      <a:pt x="340291" y="204949"/>
                    </a:lnTo>
                    <a:lnTo>
                      <a:pt x="345487" y="187742"/>
                    </a:lnTo>
                    <a:lnTo>
                      <a:pt x="348970" y="169218"/>
                    </a:lnTo>
                    <a:lnTo>
                      <a:pt x="348997" y="168748"/>
                    </a:lnTo>
                    <a:lnTo>
                      <a:pt x="245913" y="168748"/>
                    </a:lnTo>
                    <a:lnTo>
                      <a:pt x="245777" y="168610"/>
                    </a:lnTo>
                    <a:lnTo>
                      <a:pt x="159893" y="168610"/>
                    </a:lnTo>
                    <a:lnTo>
                      <a:pt x="152341" y="160996"/>
                    </a:lnTo>
                    <a:lnTo>
                      <a:pt x="152328" y="141872"/>
                    </a:lnTo>
                    <a:lnTo>
                      <a:pt x="159893" y="134257"/>
                    </a:lnTo>
                    <a:lnTo>
                      <a:pt x="245777" y="134257"/>
                    </a:lnTo>
                    <a:lnTo>
                      <a:pt x="245913" y="134119"/>
                    </a:lnTo>
                    <a:lnTo>
                      <a:pt x="371475" y="134119"/>
                    </a:lnTo>
                    <a:lnTo>
                      <a:pt x="385786" y="129825"/>
                    </a:lnTo>
                    <a:lnTo>
                      <a:pt x="403730" y="120284"/>
                    </a:lnTo>
                    <a:lnTo>
                      <a:pt x="417716" y="105885"/>
                    </a:lnTo>
                    <a:lnTo>
                      <a:pt x="423647" y="91908"/>
                    </a:lnTo>
                    <a:lnTo>
                      <a:pt x="424780" y="77970"/>
                    </a:lnTo>
                    <a:lnTo>
                      <a:pt x="423823" y="72337"/>
                    </a:lnTo>
                    <a:lnTo>
                      <a:pt x="107597" y="72337"/>
                    </a:lnTo>
                    <a:lnTo>
                      <a:pt x="47220" y="53401"/>
                    </a:lnTo>
                    <a:lnTo>
                      <a:pt x="11412" y="42105"/>
                    </a:lnTo>
                    <a:close/>
                  </a:path>
                  <a:path w="424815" h="257175" extrusionOk="0">
                    <a:moveTo>
                      <a:pt x="330963" y="230254"/>
                    </a:moveTo>
                    <a:lnTo>
                      <a:pt x="212390" y="230254"/>
                    </a:lnTo>
                    <a:lnTo>
                      <a:pt x="243338" y="232025"/>
                    </a:lnTo>
                    <a:lnTo>
                      <a:pt x="272421" y="237171"/>
                    </a:lnTo>
                    <a:lnTo>
                      <a:pt x="298821" y="245447"/>
                    </a:lnTo>
                    <a:lnTo>
                      <a:pt x="321718" y="256603"/>
                    </a:lnTo>
                    <a:lnTo>
                      <a:pt x="322661" y="253914"/>
                    </a:lnTo>
                    <a:lnTo>
                      <a:pt x="326893" y="241483"/>
                    </a:lnTo>
                    <a:lnTo>
                      <a:pt x="329262" y="234861"/>
                    </a:lnTo>
                    <a:lnTo>
                      <a:pt x="330963" y="230254"/>
                    </a:lnTo>
                    <a:close/>
                  </a:path>
                  <a:path w="424815" h="257175" extrusionOk="0">
                    <a:moveTo>
                      <a:pt x="371475" y="134119"/>
                    </a:moveTo>
                    <a:lnTo>
                      <a:pt x="264836" y="134119"/>
                    </a:lnTo>
                    <a:lnTo>
                      <a:pt x="272501" y="141872"/>
                    </a:lnTo>
                    <a:lnTo>
                      <a:pt x="272501" y="160996"/>
                    </a:lnTo>
                    <a:lnTo>
                      <a:pt x="264836" y="168748"/>
                    </a:lnTo>
                    <a:lnTo>
                      <a:pt x="348997" y="168748"/>
                    </a:lnTo>
                    <a:lnTo>
                      <a:pt x="350241" y="147765"/>
                    </a:lnTo>
                    <a:lnTo>
                      <a:pt x="350116" y="141407"/>
                    </a:lnTo>
                    <a:lnTo>
                      <a:pt x="349889" y="138328"/>
                    </a:lnTo>
                    <a:lnTo>
                      <a:pt x="366850" y="135507"/>
                    </a:lnTo>
                    <a:lnTo>
                      <a:pt x="371475" y="134119"/>
                    </a:lnTo>
                    <a:close/>
                  </a:path>
                  <a:path w="424815" h="257175" extrusionOk="0">
                    <a:moveTo>
                      <a:pt x="245777" y="134257"/>
                    </a:moveTo>
                    <a:lnTo>
                      <a:pt x="178653" y="134257"/>
                    </a:lnTo>
                    <a:lnTo>
                      <a:pt x="186217" y="141872"/>
                    </a:lnTo>
                    <a:lnTo>
                      <a:pt x="186205" y="160996"/>
                    </a:lnTo>
                    <a:lnTo>
                      <a:pt x="178653" y="168610"/>
                    </a:lnTo>
                    <a:lnTo>
                      <a:pt x="245777" y="168610"/>
                    </a:lnTo>
                    <a:lnTo>
                      <a:pt x="238236" y="160996"/>
                    </a:lnTo>
                    <a:lnTo>
                      <a:pt x="238236" y="141872"/>
                    </a:lnTo>
                    <a:lnTo>
                      <a:pt x="245777" y="134257"/>
                    </a:lnTo>
                    <a:close/>
                  </a:path>
                  <a:path w="424815" h="257175" extrusionOk="0">
                    <a:moveTo>
                      <a:pt x="154942" y="0"/>
                    </a:moveTo>
                    <a:lnTo>
                      <a:pt x="127224" y="0"/>
                    </a:lnTo>
                    <a:lnTo>
                      <a:pt x="128049" y="18145"/>
                    </a:lnTo>
                    <a:lnTo>
                      <a:pt x="130236" y="33445"/>
                    </a:lnTo>
                    <a:lnTo>
                      <a:pt x="133352" y="46054"/>
                    </a:lnTo>
                    <a:lnTo>
                      <a:pt x="136962" y="56128"/>
                    </a:lnTo>
                    <a:lnTo>
                      <a:pt x="133243" y="57522"/>
                    </a:lnTo>
                    <a:lnTo>
                      <a:pt x="129574" y="59068"/>
                    </a:lnTo>
                    <a:lnTo>
                      <a:pt x="119233" y="64119"/>
                    </a:lnTo>
                    <a:lnTo>
                      <a:pt x="113088" y="67964"/>
                    </a:lnTo>
                    <a:lnTo>
                      <a:pt x="107597" y="72337"/>
                    </a:lnTo>
                    <a:lnTo>
                      <a:pt x="317170" y="72337"/>
                    </a:lnTo>
                    <a:lnTo>
                      <a:pt x="287818" y="56128"/>
                    </a:lnTo>
                    <a:lnTo>
                      <a:pt x="290407" y="48903"/>
                    </a:lnTo>
                    <a:lnTo>
                      <a:pt x="164052" y="48903"/>
                    </a:lnTo>
                    <a:lnTo>
                      <a:pt x="161049" y="41705"/>
                    </a:lnTo>
                    <a:lnTo>
                      <a:pt x="158093" y="31326"/>
                    </a:lnTo>
                    <a:lnTo>
                      <a:pt x="155839" y="17509"/>
                    </a:lnTo>
                    <a:lnTo>
                      <a:pt x="154942" y="0"/>
                    </a:lnTo>
                    <a:close/>
                  </a:path>
                  <a:path w="424815" h="257175" extrusionOk="0">
                    <a:moveTo>
                      <a:pt x="413368" y="42105"/>
                    </a:moveTo>
                    <a:lnTo>
                      <a:pt x="377473" y="53428"/>
                    </a:lnTo>
                    <a:lnTo>
                      <a:pt x="317170" y="72337"/>
                    </a:lnTo>
                    <a:lnTo>
                      <a:pt x="423823" y="72337"/>
                    </a:lnTo>
                    <a:lnTo>
                      <a:pt x="422554" y="64869"/>
                    </a:lnTo>
                    <a:lnTo>
                      <a:pt x="418407" y="53401"/>
                    </a:lnTo>
                    <a:lnTo>
                      <a:pt x="413368" y="42105"/>
                    </a:lnTo>
                    <a:close/>
                  </a:path>
                  <a:path w="424815" h="257175" extrusionOk="0">
                    <a:moveTo>
                      <a:pt x="212390" y="45196"/>
                    </a:moveTo>
                    <a:lnTo>
                      <a:pt x="201627" y="45330"/>
                    </a:lnTo>
                    <a:lnTo>
                      <a:pt x="189781" y="45862"/>
                    </a:lnTo>
                    <a:lnTo>
                      <a:pt x="177155" y="46988"/>
                    </a:lnTo>
                    <a:lnTo>
                      <a:pt x="164052" y="48903"/>
                    </a:lnTo>
                    <a:lnTo>
                      <a:pt x="260677" y="48903"/>
                    </a:lnTo>
                    <a:lnTo>
                      <a:pt x="247586" y="46988"/>
                    </a:lnTo>
                    <a:lnTo>
                      <a:pt x="234974" y="45862"/>
                    </a:lnTo>
                    <a:lnTo>
                      <a:pt x="223142" y="45330"/>
                    </a:lnTo>
                    <a:lnTo>
                      <a:pt x="212390" y="45196"/>
                    </a:lnTo>
                    <a:close/>
                  </a:path>
                  <a:path w="424815" h="257175" extrusionOk="0">
                    <a:moveTo>
                      <a:pt x="297556" y="0"/>
                    </a:moveTo>
                    <a:lnTo>
                      <a:pt x="269837" y="0"/>
                    </a:lnTo>
                    <a:lnTo>
                      <a:pt x="269235" y="14373"/>
                    </a:lnTo>
                    <a:lnTo>
                      <a:pt x="267686" y="26232"/>
                    </a:lnTo>
                    <a:lnTo>
                      <a:pt x="260677" y="48903"/>
                    </a:lnTo>
                    <a:lnTo>
                      <a:pt x="290407" y="48903"/>
                    </a:lnTo>
                    <a:lnTo>
                      <a:pt x="291428" y="46054"/>
                    </a:lnTo>
                    <a:lnTo>
                      <a:pt x="294543" y="33445"/>
                    </a:lnTo>
                    <a:lnTo>
                      <a:pt x="296731" y="18145"/>
                    </a:lnTo>
                    <a:lnTo>
                      <a:pt x="29755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</p:grpSp>
        <p:grpSp>
          <p:nvGrpSpPr>
            <p:cNvPr id="33" name="Group 19"/>
            <p:cNvGrpSpPr/>
            <p:nvPr userDrawn="1"/>
          </p:nvGrpSpPr>
          <p:grpSpPr bwMode="auto">
            <a:xfrm>
              <a:off x="3584394" y="3432698"/>
              <a:ext cx="486638" cy="487627"/>
              <a:chOff x="7192962" y="6340475"/>
              <a:chExt cx="781050" cy="782638"/>
            </a:xfrm>
          </p:grpSpPr>
          <p:sp>
            <p:nvSpPr>
              <p:cNvPr id="34" name="object 8"/>
              <p:cNvSpPr/>
              <p:nvPr/>
            </p:nvSpPr>
            <p:spPr bwMode="auto">
              <a:xfrm>
                <a:off x="7192962" y="6340475"/>
                <a:ext cx="781050" cy="782638"/>
              </a:xfrm>
              <a:custGeom>
                <a:avLst/>
                <a:gdLst>
                  <a:gd name="T0" fmla="*/ 390519 w 781684"/>
                  <a:gd name="T1" fmla="*/ 0 h 781684"/>
                  <a:gd name="T2" fmla="*/ 341533 w 781684"/>
                  <a:gd name="T3" fmla="*/ 3049 h 781684"/>
                  <a:gd name="T4" fmla="*/ 294362 w 781684"/>
                  <a:gd name="T5" fmla="*/ 11951 h 781684"/>
                  <a:gd name="T6" fmla="*/ 249374 w 781684"/>
                  <a:gd name="T7" fmla="*/ 26339 h 781684"/>
                  <a:gd name="T8" fmla="*/ 206933 w 781684"/>
                  <a:gd name="T9" fmla="*/ 45848 h 781684"/>
                  <a:gd name="T10" fmla="*/ 167406 w 781684"/>
                  <a:gd name="T11" fmla="*/ 70109 h 781684"/>
                  <a:gd name="T12" fmla="*/ 131159 w 781684"/>
                  <a:gd name="T13" fmla="*/ 98757 h 781684"/>
                  <a:gd name="T14" fmla="*/ 98557 w 781684"/>
                  <a:gd name="T15" fmla="*/ 131425 h 781684"/>
                  <a:gd name="T16" fmla="*/ 69967 w 781684"/>
                  <a:gd name="T17" fmla="*/ 167746 h 781684"/>
                  <a:gd name="T18" fmla="*/ 45755 w 781684"/>
                  <a:gd name="T19" fmla="*/ 207354 h 781684"/>
                  <a:gd name="T20" fmla="*/ 26286 w 781684"/>
                  <a:gd name="T21" fmla="*/ 249881 h 781684"/>
                  <a:gd name="T22" fmla="*/ 11926 w 781684"/>
                  <a:gd name="T23" fmla="*/ 294961 h 781684"/>
                  <a:gd name="T24" fmla="*/ 3043 w 781684"/>
                  <a:gd name="T25" fmla="*/ 342227 h 781684"/>
                  <a:gd name="T26" fmla="*/ 0 w 781684"/>
                  <a:gd name="T27" fmla="*/ 391313 h 781684"/>
                  <a:gd name="T28" fmla="*/ 3043 w 781684"/>
                  <a:gd name="T29" fmla="*/ 440399 h 781684"/>
                  <a:gd name="T30" fmla="*/ 11926 w 781684"/>
                  <a:gd name="T31" fmla="*/ 487665 h 781684"/>
                  <a:gd name="T32" fmla="*/ 26286 w 781684"/>
                  <a:gd name="T33" fmla="*/ 532745 h 781684"/>
                  <a:gd name="T34" fmla="*/ 45755 w 781684"/>
                  <a:gd name="T35" fmla="*/ 575272 h 781684"/>
                  <a:gd name="T36" fmla="*/ 69967 w 781684"/>
                  <a:gd name="T37" fmla="*/ 614880 h 781684"/>
                  <a:gd name="T38" fmla="*/ 98557 w 781684"/>
                  <a:gd name="T39" fmla="*/ 651201 h 781684"/>
                  <a:gd name="T40" fmla="*/ 131159 w 781684"/>
                  <a:gd name="T41" fmla="*/ 683869 h 781684"/>
                  <a:gd name="T42" fmla="*/ 167406 w 781684"/>
                  <a:gd name="T43" fmla="*/ 712517 h 781684"/>
                  <a:gd name="T44" fmla="*/ 206933 w 781684"/>
                  <a:gd name="T45" fmla="*/ 736778 h 781684"/>
                  <a:gd name="T46" fmla="*/ 249374 w 781684"/>
                  <a:gd name="T47" fmla="*/ 756287 h 781684"/>
                  <a:gd name="T48" fmla="*/ 294362 w 781684"/>
                  <a:gd name="T49" fmla="*/ 770675 h 781684"/>
                  <a:gd name="T50" fmla="*/ 341533 w 781684"/>
                  <a:gd name="T51" fmla="*/ 779577 h 781684"/>
                  <a:gd name="T52" fmla="*/ 390519 w 781684"/>
                  <a:gd name="T53" fmla="*/ 782626 h 781684"/>
                  <a:gd name="T54" fmla="*/ 439505 w 781684"/>
                  <a:gd name="T55" fmla="*/ 779577 h 781684"/>
                  <a:gd name="T56" fmla="*/ 486676 w 781684"/>
                  <a:gd name="T57" fmla="*/ 770675 h 781684"/>
                  <a:gd name="T58" fmla="*/ 531664 w 781684"/>
                  <a:gd name="T59" fmla="*/ 756287 h 781684"/>
                  <a:gd name="T60" fmla="*/ 574105 w 781684"/>
                  <a:gd name="T61" fmla="*/ 736778 h 781684"/>
                  <a:gd name="T62" fmla="*/ 613632 w 781684"/>
                  <a:gd name="T63" fmla="*/ 712517 h 781684"/>
                  <a:gd name="T64" fmla="*/ 649879 w 781684"/>
                  <a:gd name="T65" fmla="*/ 683869 h 781684"/>
                  <a:gd name="T66" fmla="*/ 682481 w 781684"/>
                  <a:gd name="T67" fmla="*/ 651201 h 781684"/>
                  <a:gd name="T68" fmla="*/ 711071 w 781684"/>
                  <a:gd name="T69" fmla="*/ 614880 h 781684"/>
                  <a:gd name="T70" fmla="*/ 735283 w 781684"/>
                  <a:gd name="T71" fmla="*/ 575272 h 781684"/>
                  <a:gd name="T72" fmla="*/ 754752 w 781684"/>
                  <a:gd name="T73" fmla="*/ 532745 h 781684"/>
                  <a:gd name="T74" fmla="*/ 769112 w 781684"/>
                  <a:gd name="T75" fmla="*/ 487665 h 781684"/>
                  <a:gd name="T76" fmla="*/ 777995 w 781684"/>
                  <a:gd name="T77" fmla="*/ 440399 h 781684"/>
                  <a:gd name="T78" fmla="*/ 781038 w 781684"/>
                  <a:gd name="T79" fmla="*/ 391313 h 781684"/>
                  <a:gd name="T80" fmla="*/ 777995 w 781684"/>
                  <a:gd name="T81" fmla="*/ 342227 h 781684"/>
                  <a:gd name="T82" fmla="*/ 769112 w 781684"/>
                  <a:gd name="T83" fmla="*/ 294961 h 781684"/>
                  <a:gd name="T84" fmla="*/ 754752 w 781684"/>
                  <a:gd name="T85" fmla="*/ 249881 h 781684"/>
                  <a:gd name="T86" fmla="*/ 735283 w 781684"/>
                  <a:gd name="T87" fmla="*/ 207354 h 781684"/>
                  <a:gd name="T88" fmla="*/ 711071 w 781684"/>
                  <a:gd name="T89" fmla="*/ 167746 h 781684"/>
                  <a:gd name="T90" fmla="*/ 682481 w 781684"/>
                  <a:gd name="T91" fmla="*/ 131425 h 781684"/>
                  <a:gd name="T92" fmla="*/ 649879 w 781684"/>
                  <a:gd name="T93" fmla="*/ 98757 h 781684"/>
                  <a:gd name="T94" fmla="*/ 613632 w 781684"/>
                  <a:gd name="T95" fmla="*/ 70109 h 781684"/>
                  <a:gd name="T96" fmla="*/ 574105 w 781684"/>
                  <a:gd name="T97" fmla="*/ 45848 h 781684"/>
                  <a:gd name="T98" fmla="*/ 531664 w 781684"/>
                  <a:gd name="T99" fmla="*/ 26339 h 781684"/>
                  <a:gd name="T100" fmla="*/ 486676 w 781684"/>
                  <a:gd name="T101" fmla="*/ 11951 h 781684"/>
                  <a:gd name="T102" fmla="*/ 439505 w 781684"/>
                  <a:gd name="T103" fmla="*/ 3049 h 781684"/>
                  <a:gd name="T104" fmla="*/ 390519 w 781684"/>
                  <a:gd name="T105" fmla="*/ 0 h 7816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81684" h="781684" extrusionOk="0">
                    <a:moveTo>
                      <a:pt x="390836" y="0"/>
                    </a:moveTo>
                    <a:lnTo>
                      <a:pt x="341810" y="3045"/>
                    </a:lnTo>
                    <a:lnTo>
                      <a:pt x="294601" y="11936"/>
                    </a:lnTo>
                    <a:lnTo>
                      <a:pt x="249576" y="26307"/>
                    </a:lnTo>
                    <a:lnTo>
                      <a:pt x="207101" y="45792"/>
                    </a:lnTo>
                    <a:lnTo>
                      <a:pt x="167542" y="70024"/>
                    </a:lnTo>
                    <a:lnTo>
                      <a:pt x="131265" y="98637"/>
                    </a:lnTo>
                    <a:lnTo>
                      <a:pt x="98637" y="131265"/>
                    </a:lnTo>
                    <a:lnTo>
                      <a:pt x="70024" y="167542"/>
                    </a:lnTo>
                    <a:lnTo>
                      <a:pt x="45792" y="207101"/>
                    </a:lnTo>
                    <a:lnTo>
                      <a:pt x="26307" y="249576"/>
                    </a:lnTo>
                    <a:lnTo>
                      <a:pt x="11936" y="294601"/>
                    </a:lnTo>
                    <a:lnTo>
                      <a:pt x="3045" y="341810"/>
                    </a:lnTo>
                    <a:lnTo>
                      <a:pt x="0" y="390836"/>
                    </a:lnTo>
                    <a:lnTo>
                      <a:pt x="3045" y="439862"/>
                    </a:lnTo>
                    <a:lnTo>
                      <a:pt x="11936" y="487071"/>
                    </a:lnTo>
                    <a:lnTo>
                      <a:pt x="26307" y="532096"/>
                    </a:lnTo>
                    <a:lnTo>
                      <a:pt x="45792" y="574571"/>
                    </a:lnTo>
                    <a:lnTo>
                      <a:pt x="70024" y="614130"/>
                    </a:lnTo>
                    <a:lnTo>
                      <a:pt x="98637" y="650407"/>
                    </a:lnTo>
                    <a:lnTo>
                      <a:pt x="131265" y="683035"/>
                    </a:lnTo>
                    <a:lnTo>
                      <a:pt x="167542" y="711648"/>
                    </a:lnTo>
                    <a:lnTo>
                      <a:pt x="207101" y="735880"/>
                    </a:lnTo>
                    <a:lnTo>
                      <a:pt x="249576" y="755365"/>
                    </a:lnTo>
                    <a:lnTo>
                      <a:pt x="294601" y="769736"/>
                    </a:lnTo>
                    <a:lnTo>
                      <a:pt x="341810" y="778627"/>
                    </a:lnTo>
                    <a:lnTo>
                      <a:pt x="390836" y="781672"/>
                    </a:lnTo>
                    <a:lnTo>
                      <a:pt x="439862" y="778627"/>
                    </a:lnTo>
                    <a:lnTo>
                      <a:pt x="487071" y="769736"/>
                    </a:lnTo>
                    <a:lnTo>
                      <a:pt x="532096" y="755365"/>
                    </a:lnTo>
                    <a:lnTo>
                      <a:pt x="574571" y="735880"/>
                    </a:lnTo>
                    <a:lnTo>
                      <a:pt x="614130" y="711648"/>
                    </a:lnTo>
                    <a:lnTo>
                      <a:pt x="650407" y="683035"/>
                    </a:lnTo>
                    <a:lnTo>
                      <a:pt x="683035" y="650407"/>
                    </a:lnTo>
                    <a:lnTo>
                      <a:pt x="711648" y="614130"/>
                    </a:lnTo>
                    <a:lnTo>
                      <a:pt x="735880" y="574571"/>
                    </a:lnTo>
                    <a:lnTo>
                      <a:pt x="755365" y="532096"/>
                    </a:lnTo>
                    <a:lnTo>
                      <a:pt x="769736" y="487071"/>
                    </a:lnTo>
                    <a:lnTo>
                      <a:pt x="778627" y="439862"/>
                    </a:lnTo>
                    <a:lnTo>
                      <a:pt x="781672" y="390836"/>
                    </a:lnTo>
                    <a:lnTo>
                      <a:pt x="778627" y="341810"/>
                    </a:lnTo>
                    <a:lnTo>
                      <a:pt x="769736" y="294601"/>
                    </a:lnTo>
                    <a:lnTo>
                      <a:pt x="755365" y="249576"/>
                    </a:lnTo>
                    <a:lnTo>
                      <a:pt x="735880" y="207101"/>
                    </a:lnTo>
                    <a:lnTo>
                      <a:pt x="711648" y="167542"/>
                    </a:lnTo>
                    <a:lnTo>
                      <a:pt x="683035" y="131265"/>
                    </a:lnTo>
                    <a:lnTo>
                      <a:pt x="650407" y="98637"/>
                    </a:lnTo>
                    <a:lnTo>
                      <a:pt x="614130" y="70024"/>
                    </a:lnTo>
                    <a:lnTo>
                      <a:pt x="574571" y="45792"/>
                    </a:lnTo>
                    <a:lnTo>
                      <a:pt x="532096" y="26307"/>
                    </a:lnTo>
                    <a:lnTo>
                      <a:pt x="487071" y="11936"/>
                    </a:lnTo>
                    <a:lnTo>
                      <a:pt x="439862" y="3045"/>
                    </a:lnTo>
                    <a:lnTo>
                      <a:pt x="390836" y="0"/>
                    </a:lnTo>
                    <a:close/>
                  </a:path>
                </a:pathLst>
              </a:custGeom>
              <a:solidFill>
                <a:srgbClr val="BC5CA3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35" name="object 27"/>
              <p:cNvSpPr/>
              <p:nvPr/>
            </p:nvSpPr>
            <p:spPr bwMode="auto">
              <a:xfrm>
                <a:off x="7305675" y="6548438"/>
                <a:ext cx="523875" cy="360362"/>
              </a:xfrm>
              <a:custGeom>
                <a:avLst/>
                <a:gdLst>
                  <a:gd name="T0" fmla="*/ 175495 w 522604"/>
                  <a:gd name="T1" fmla="*/ 0 h 360045"/>
                  <a:gd name="T2" fmla="*/ 168214 w 522604"/>
                  <a:gd name="T3" fmla="*/ 52769 h 360045"/>
                  <a:gd name="T4" fmla="*/ 60779 w 522604"/>
                  <a:gd name="T5" fmla="*/ 60506 h 360045"/>
                  <a:gd name="T6" fmla="*/ 7431 w 522604"/>
                  <a:gd name="T7" fmla="*/ 119636 h 360045"/>
                  <a:gd name="T8" fmla="*/ 0 w 522604"/>
                  <a:gd name="T9" fmla="*/ 310554 h 360045"/>
                  <a:gd name="T10" fmla="*/ 52322 w 522604"/>
                  <a:gd name="T11" fmla="*/ 317824 h 360045"/>
                  <a:gd name="T12" fmla="*/ 71209 w 522604"/>
                  <a:gd name="T13" fmla="*/ 348062 h 360045"/>
                  <a:gd name="T14" fmla="*/ 105362 w 522604"/>
                  <a:gd name="T15" fmla="*/ 360117 h 360045"/>
                  <a:gd name="T16" fmla="*/ 139494 w 522604"/>
                  <a:gd name="T17" fmla="*/ 348006 h 360045"/>
                  <a:gd name="T18" fmla="*/ 154152 w 522604"/>
                  <a:gd name="T19" fmla="*/ 327934 h 360045"/>
                  <a:gd name="T20" fmla="*/ 96870 w 522604"/>
                  <a:gd name="T21" fmla="*/ 326207 h 360045"/>
                  <a:gd name="T22" fmla="*/ 85168 w 522604"/>
                  <a:gd name="T23" fmla="*/ 314517 h 360045"/>
                  <a:gd name="T24" fmla="*/ 85088 w 522604"/>
                  <a:gd name="T25" fmla="*/ 297430 h 360045"/>
                  <a:gd name="T26" fmla="*/ 96801 w 522604"/>
                  <a:gd name="T27" fmla="*/ 285734 h 360045"/>
                  <a:gd name="T28" fmla="*/ 32383 w 522604"/>
                  <a:gd name="T29" fmla="*/ 285641 h 360045"/>
                  <a:gd name="T30" fmla="*/ 50369 w 522604"/>
                  <a:gd name="T31" fmla="*/ 106967 h 360045"/>
                  <a:gd name="T32" fmla="*/ 200446 w 522604"/>
                  <a:gd name="T33" fmla="*/ 85102 h 360045"/>
                  <a:gd name="T34" fmla="*/ 523738 w 522604"/>
                  <a:gd name="T35" fmla="*/ 32332 h 360045"/>
                  <a:gd name="T36" fmla="*/ 516458 w 522604"/>
                  <a:gd name="T37" fmla="*/ 0 h 360045"/>
                  <a:gd name="T38" fmla="*/ 105362 w 522604"/>
                  <a:gd name="T39" fmla="*/ 284006 h 360045"/>
                  <a:gd name="T40" fmla="*/ 120892 w 522604"/>
                  <a:gd name="T41" fmla="*/ 290445 h 360045"/>
                  <a:gd name="T42" fmla="*/ 127316 w 522604"/>
                  <a:gd name="T43" fmla="*/ 305976 h 360045"/>
                  <a:gd name="T44" fmla="*/ 120892 w 522604"/>
                  <a:gd name="T45" fmla="*/ 321497 h 360045"/>
                  <a:gd name="T46" fmla="*/ 105362 w 522604"/>
                  <a:gd name="T47" fmla="*/ 327934 h 360045"/>
                  <a:gd name="T48" fmla="*/ 158351 w 522604"/>
                  <a:gd name="T49" fmla="*/ 317824 h 360045"/>
                  <a:gd name="T50" fmla="*/ 269991 w 522604"/>
                  <a:gd name="T51" fmla="*/ 313218 h 360045"/>
                  <a:gd name="T52" fmla="*/ 268097 w 522604"/>
                  <a:gd name="T53" fmla="*/ 300143 h 360045"/>
                  <a:gd name="T54" fmla="*/ 155669 w 522604"/>
                  <a:gd name="T55" fmla="*/ 285641 h 360045"/>
                  <a:gd name="T56" fmla="*/ 105362 w 522604"/>
                  <a:gd name="T57" fmla="*/ 251673 h 360045"/>
                  <a:gd name="T58" fmla="*/ 74729 w 522604"/>
                  <a:gd name="T59" fmla="*/ 261234 h 360045"/>
                  <a:gd name="T60" fmla="*/ 55055 w 522604"/>
                  <a:gd name="T61" fmla="*/ 285641 h 360045"/>
                  <a:gd name="T62" fmla="*/ 105362 w 522604"/>
                  <a:gd name="T63" fmla="*/ 284006 h 360045"/>
                  <a:gd name="T64" fmla="*/ 147574 w 522604"/>
                  <a:gd name="T65" fmla="*/ 271919 h 360045"/>
                  <a:gd name="T66" fmla="*/ 121632 w 522604"/>
                  <a:gd name="T67" fmla="*/ 254176 h 360045"/>
                  <a:gd name="T68" fmla="*/ 200446 w 522604"/>
                  <a:gd name="T69" fmla="*/ 85102 h 360045"/>
                  <a:gd name="T70" fmla="*/ 168076 w 522604"/>
                  <a:gd name="T71" fmla="*/ 285641 h 360045"/>
                  <a:gd name="T72" fmla="*/ 200446 w 522604"/>
                  <a:gd name="T73" fmla="*/ 85102 h 360045"/>
                  <a:gd name="T74" fmla="*/ 491241 w 522604"/>
                  <a:gd name="T75" fmla="*/ 32332 h 360045"/>
                  <a:gd name="T76" fmla="*/ 523738 w 522604"/>
                  <a:gd name="T77" fmla="*/ 139343 h 36004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522604" h="360045" extrusionOk="0">
                    <a:moveTo>
                      <a:pt x="515205" y="0"/>
                    </a:moveTo>
                    <a:lnTo>
                      <a:pt x="175069" y="0"/>
                    </a:lnTo>
                    <a:lnTo>
                      <a:pt x="167806" y="7262"/>
                    </a:lnTo>
                    <a:lnTo>
                      <a:pt x="167806" y="52723"/>
                    </a:lnTo>
                    <a:lnTo>
                      <a:pt x="100118" y="52723"/>
                    </a:lnTo>
                    <a:lnTo>
                      <a:pt x="60632" y="60453"/>
                    </a:lnTo>
                    <a:lnTo>
                      <a:pt x="28949" y="82602"/>
                    </a:lnTo>
                    <a:lnTo>
                      <a:pt x="7413" y="119531"/>
                    </a:lnTo>
                    <a:lnTo>
                      <a:pt x="0" y="167253"/>
                    </a:lnTo>
                    <a:lnTo>
                      <a:pt x="0" y="310281"/>
                    </a:lnTo>
                    <a:lnTo>
                      <a:pt x="7262" y="317544"/>
                    </a:lnTo>
                    <a:lnTo>
                      <a:pt x="52195" y="317544"/>
                    </a:lnTo>
                    <a:lnTo>
                      <a:pt x="59169" y="334366"/>
                    </a:lnTo>
                    <a:lnTo>
                      <a:pt x="71036" y="347756"/>
                    </a:lnTo>
                    <a:lnTo>
                      <a:pt x="86711" y="356604"/>
                    </a:lnTo>
                    <a:lnTo>
                      <a:pt x="105106" y="359800"/>
                    </a:lnTo>
                    <a:lnTo>
                      <a:pt x="123485" y="356583"/>
                    </a:lnTo>
                    <a:lnTo>
                      <a:pt x="139156" y="347700"/>
                    </a:lnTo>
                    <a:lnTo>
                      <a:pt x="151017" y="334303"/>
                    </a:lnTo>
                    <a:lnTo>
                      <a:pt x="153778" y="327646"/>
                    </a:lnTo>
                    <a:lnTo>
                      <a:pt x="105106" y="327646"/>
                    </a:lnTo>
                    <a:lnTo>
                      <a:pt x="96635" y="325920"/>
                    </a:lnTo>
                    <a:lnTo>
                      <a:pt x="89687" y="321214"/>
                    </a:lnTo>
                    <a:lnTo>
                      <a:pt x="84961" y="314240"/>
                    </a:lnTo>
                    <a:lnTo>
                      <a:pt x="83155" y="305707"/>
                    </a:lnTo>
                    <a:lnTo>
                      <a:pt x="84882" y="297168"/>
                    </a:lnTo>
                    <a:lnTo>
                      <a:pt x="89588" y="290190"/>
                    </a:lnTo>
                    <a:lnTo>
                      <a:pt x="96566" y="285483"/>
                    </a:lnTo>
                    <a:lnTo>
                      <a:pt x="97027" y="285390"/>
                    </a:lnTo>
                    <a:lnTo>
                      <a:pt x="32304" y="285390"/>
                    </a:lnTo>
                    <a:lnTo>
                      <a:pt x="32319" y="167253"/>
                    </a:lnTo>
                    <a:lnTo>
                      <a:pt x="50247" y="106873"/>
                    </a:lnTo>
                    <a:lnTo>
                      <a:pt x="99967" y="85027"/>
                    </a:lnTo>
                    <a:lnTo>
                      <a:pt x="199960" y="85027"/>
                    </a:lnTo>
                    <a:lnTo>
                      <a:pt x="199960" y="32304"/>
                    </a:lnTo>
                    <a:lnTo>
                      <a:pt x="522467" y="32304"/>
                    </a:lnTo>
                    <a:lnTo>
                      <a:pt x="522467" y="7262"/>
                    </a:lnTo>
                    <a:lnTo>
                      <a:pt x="515205" y="0"/>
                    </a:lnTo>
                    <a:close/>
                  </a:path>
                  <a:path w="522604" h="360045" extrusionOk="0">
                    <a:moveTo>
                      <a:pt x="154329" y="283756"/>
                    </a:moveTo>
                    <a:lnTo>
                      <a:pt x="105106" y="283756"/>
                    </a:lnTo>
                    <a:lnTo>
                      <a:pt x="113638" y="285483"/>
                    </a:lnTo>
                    <a:lnTo>
                      <a:pt x="120599" y="290190"/>
                    </a:lnTo>
                    <a:lnTo>
                      <a:pt x="125288" y="297168"/>
                    </a:lnTo>
                    <a:lnTo>
                      <a:pt x="127007" y="305707"/>
                    </a:lnTo>
                    <a:lnTo>
                      <a:pt x="125288" y="314240"/>
                    </a:lnTo>
                    <a:lnTo>
                      <a:pt x="120599" y="321214"/>
                    </a:lnTo>
                    <a:lnTo>
                      <a:pt x="113638" y="325920"/>
                    </a:lnTo>
                    <a:lnTo>
                      <a:pt x="105106" y="327646"/>
                    </a:lnTo>
                    <a:lnTo>
                      <a:pt x="153778" y="327646"/>
                    </a:lnTo>
                    <a:lnTo>
                      <a:pt x="157967" y="317544"/>
                    </a:lnTo>
                    <a:lnTo>
                      <a:pt x="278215" y="317544"/>
                    </a:lnTo>
                    <a:lnTo>
                      <a:pt x="269336" y="312942"/>
                    </a:lnTo>
                    <a:lnTo>
                      <a:pt x="265892" y="308059"/>
                    </a:lnTo>
                    <a:lnTo>
                      <a:pt x="267447" y="299879"/>
                    </a:lnTo>
                    <a:lnTo>
                      <a:pt x="273566" y="285390"/>
                    </a:lnTo>
                    <a:lnTo>
                      <a:pt x="155291" y="285390"/>
                    </a:lnTo>
                    <a:lnTo>
                      <a:pt x="154329" y="283756"/>
                    </a:lnTo>
                    <a:close/>
                  </a:path>
                  <a:path w="522604" h="360045" extrusionOk="0">
                    <a:moveTo>
                      <a:pt x="105106" y="251452"/>
                    </a:moveTo>
                    <a:lnTo>
                      <a:pt x="88854" y="253973"/>
                    </a:lnTo>
                    <a:lnTo>
                      <a:pt x="74548" y="261004"/>
                    </a:lnTo>
                    <a:lnTo>
                      <a:pt x="62975" y="271743"/>
                    </a:lnTo>
                    <a:lnTo>
                      <a:pt x="54921" y="285390"/>
                    </a:lnTo>
                    <a:lnTo>
                      <a:pt x="97027" y="285390"/>
                    </a:lnTo>
                    <a:lnTo>
                      <a:pt x="105106" y="283756"/>
                    </a:lnTo>
                    <a:lnTo>
                      <a:pt x="154329" y="283756"/>
                    </a:lnTo>
                    <a:lnTo>
                      <a:pt x="147216" y="271680"/>
                    </a:lnTo>
                    <a:lnTo>
                      <a:pt x="135636" y="260948"/>
                    </a:lnTo>
                    <a:lnTo>
                      <a:pt x="121337" y="253952"/>
                    </a:lnTo>
                    <a:lnTo>
                      <a:pt x="105106" y="251452"/>
                    </a:lnTo>
                    <a:close/>
                  </a:path>
                  <a:path w="522604" h="360045" extrusionOk="0">
                    <a:moveTo>
                      <a:pt x="199960" y="85027"/>
                    </a:moveTo>
                    <a:lnTo>
                      <a:pt x="167668" y="85027"/>
                    </a:lnTo>
                    <a:lnTo>
                      <a:pt x="167668" y="285390"/>
                    </a:lnTo>
                    <a:lnTo>
                      <a:pt x="199960" y="285390"/>
                    </a:lnTo>
                    <a:lnTo>
                      <a:pt x="199960" y="85027"/>
                    </a:lnTo>
                    <a:close/>
                  </a:path>
                  <a:path w="522604" h="360045" extrusionOk="0">
                    <a:moveTo>
                      <a:pt x="522467" y="32304"/>
                    </a:moveTo>
                    <a:lnTo>
                      <a:pt x="490049" y="32304"/>
                    </a:lnTo>
                    <a:lnTo>
                      <a:pt x="490049" y="135162"/>
                    </a:lnTo>
                    <a:lnTo>
                      <a:pt x="522467" y="139220"/>
                    </a:lnTo>
                    <a:lnTo>
                      <a:pt x="522467" y="323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36" name="object 28"/>
              <p:cNvSpPr/>
              <p:nvPr/>
            </p:nvSpPr>
            <p:spPr bwMode="auto">
              <a:xfrm>
                <a:off x="7535863" y="6618288"/>
                <a:ext cx="325437" cy="311150"/>
              </a:xfrm>
              <a:custGeom>
                <a:avLst/>
                <a:gdLst>
                  <a:gd name="T0" fmla="*/ 0 w 324484"/>
                  <a:gd name="T1" fmla="*/ 16727 h 311784"/>
                  <a:gd name="T2" fmla="*/ 4473 w 324484"/>
                  <a:gd name="T3" fmla="*/ 29079 h 311784"/>
                  <a:gd name="T4" fmla="*/ 50924 w 324484"/>
                  <a:gd name="T5" fmla="*/ 45330 h 311784"/>
                  <a:gd name="T6" fmla="*/ 55574 w 324484"/>
                  <a:gd name="T7" fmla="*/ 229749 h 311784"/>
                  <a:gd name="T8" fmla="*/ 56180 w 324484"/>
                  <a:gd name="T9" fmla="*/ 239592 h 311784"/>
                  <a:gd name="T10" fmla="*/ 63085 w 324484"/>
                  <a:gd name="T11" fmla="*/ 247667 h 311784"/>
                  <a:gd name="T12" fmla="*/ 285875 w 324484"/>
                  <a:gd name="T13" fmla="*/ 249673 h 311784"/>
                  <a:gd name="T14" fmla="*/ 296486 w 324484"/>
                  <a:gd name="T15" fmla="*/ 241674 h 311784"/>
                  <a:gd name="T16" fmla="*/ 298149 w 324484"/>
                  <a:gd name="T17" fmla="*/ 228206 h 311784"/>
                  <a:gd name="T18" fmla="*/ 289807 w 324484"/>
                  <a:gd name="T19" fmla="*/ 217823 h 311784"/>
                  <a:gd name="T20" fmla="*/ 92435 w 324484"/>
                  <a:gd name="T21" fmla="*/ 216218 h 311784"/>
                  <a:gd name="T22" fmla="*/ 298628 w 324484"/>
                  <a:gd name="T23" fmla="*/ 194148 h 311784"/>
                  <a:gd name="T24" fmla="*/ 308710 w 324484"/>
                  <a:gd name="T25" fmla="*/ 187616 h 311784"/>
                  <a:gd name="T26" fmla="*/ 311041 w 324484"/>
                  <a:gd name="T27" fmla="*/ 180255 h 311784"/>
                  <a:gd name="T28" fmla="*/ 325345 w 324484"/>
                  <a:gd name="T29" fmla="*/ 97670 h 311784"/>
                  <a:gd name="T30" fmla="*/ 321412 w 324484"/>
                  <a:gd name="T31" fmla="*/ 89833 h 311784"/>
                  <a:gd name="T32" fmla="*/ 314973 w 324484"/>
                  <a:gd name="T33" fmla="*/ 83788 h 311784"/>
                  <a:gd name="T34" fmla="*/ 85983 w 324484"/>
                  <a:gd name="T35" fmla="*/ 58146 h 311784"/>
                  <a:gd name="T36" fmla="*/ 22305 w 324484"/>
                  <a:gd name="T37" fmla="*/ 1191 h 311784"/>
                  <a:gd name="T38" fmla="*/ 104948 w 324484"/>
                  <a:gd name="T39" fmla="*/ 258940 h 311784"/>
                  <a:gd name="T40" fmla="*/ 84559 w 324484"/>
                  <a:gd name="T41" fmla="*/ 261435 h 311784"/>
                  <a:gd name="T42" fmla="*/ 72032 w 324484"/>
                  <a:gd name="T43" fmla="*/ 277449 h 311784"/>
                  <a:gd name="T44" fmla="*/ 74540 w 324484"/>
                  <a:gd name="T45" fmla="*/ 297800 h 311784"/>
                  <a:gd name="T46" fmla="*/ 90645 w 324484"/>
                  <a:gd name="T47" fmla="*/ 310565 h 311784"/>
                  <a:gd name="T48" fmla="*/ 111035 w 324484"/>
                  <a:gd name="T49" fmla="*/ 308007 h 311784"/>
                  <a:gd name="T50" fmla="*/ 123557 w 324484"/>
                  <a:gd name="T51" fmla="*/ 291694 h 311784"/>
                  <a:gd name="T52" fmla="*/ 121053 w 324484"/>
                  <a:gd name="T53" fmla="*/ 271392 h 311784"/>
                  <a:gd name="T54" fmla="*/ 104948 w 324484"/>
                  <a:gd name="T55" fmla="*/ 258940 h 311784"/>
                  <a:gd name="T56" fmla="*/ 243419 w 324484"/>
                  <a:gd name="T57" fmla="*/ 258940 h 311784"/>
                  <a:gd name="T58" fmla="*/ 227314 w 324484"/>
                  <a:gd name="T59" fmla="*/ 271392 h 311784"/>
                  <a:gd name="T60" fmla="*/ 224806 w 324484"/>
                  <a:gd name="T61" fmla="*/ 291694 h 311784"/>
                  <a:gd name="T62" fmla="*/ 237332 w 324484"/>
                  <a:gd name="T63" fmla="*/ 308007 h 311784"/>
                  <a:gd name="T64" fmla="*/ 257723 w 324484"/>
                  <a:gd name="T65" fmla="*/ 310565 h 311784"/>
                  <a:gd name="T66" fmla="*/ 273828 w 324484"/>
                  <a:gd name="T67" fmla="*/ 297800 h 311784"/>
                  <a:gd name="T68" fmla="*/ 276335 w 324484"/>
                  <a:gd name="T69" fmla="*/ 277449 h 311784"/>
                  <a:gd name="T70" fmla="*/ 263810 w 324484"/>
                  <a:gd name="T71" fmla="*/ 261435 h 31178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24484" h="311784" extrusionOk="0">
                    <a:moveTo>
                      <a:pt x="17955" y="0"/>
                    </a:moveTo>
                    <a:lnTo>
                      <a:pt x="0" y="16761"/>
                    </a:lnTo>
                    <a:lnTo>
                      <a:pt x="414" y="21046"/>
                    </a:lnTo>
                    <a:lnTo>
                      <a:pt x="4460" y="29138"/>
                    </a:lnTo>
                    <a:lnTo>
                      <a:pt x="7727" y="31864"/>
                    </a:lnTo>
                    <a:lnTo>
                      <a:pt x="50775" y="45422"/>
                    </a:lnTo>
                    <a:lnTo>
                      <a:pt x="64333" y="181690"/>
                    </a:lnTo>
                    <a:lnTo>
                      <a:pt x="55411" y="230217"/>
                    </a:lnTo>
                    <a:lnTo>
                      <a:pt x="54708" y="235444"/>
                    </a:lnTo>
                    <a:lnTo>
                      <a:pt x="56015" y="240080"/>
                    </a:lnTo>
                    <a:lnTo>
                      <a:pt x="59344" y="244126"/>
                    </a:lnTo>
                    <a:lnTo>
                      <a:pt x="62900" y="248172"/>
                    </a:lnTo>
                    <a:lnTo>
                      <a:pt x="67185" y="250182"/>
                    </a:lnTo>
                    <a:lnTo>
                      <a:pt x="285038" y="250182"/>
                    </a:lnTo>
                    <a:lnTo>
                      <a:pt x="288958" y="248587"/>
                    </a:lnTo>
                    <a:lnTo>
                      <a:pt x="295618" y="242166"/>
                    </a:lnTo>
                    <a:lnTo>
                      <a:pt x="297276" y="238183"/>
                    </a:lnTo>
                    <a:lnTo>
                      <a:pt x="297276" y="228671"/>
                    </a:lnTo>
                    <a:lnTo>
                      <a:pt x="295618" y="224675"/>
                    </a:lnTo>
                    <a:lnTo>
                      <a:pt x="288958" y="218267"/>
                    </a:lnTo>
                    <a:lnTo>
                      <a:pt x="285038" y="216659"/>
                    </a:lnTo>
                    <a:lnTo>
                      <a:pt x="92164" y="216659"/>
                    </a:lnTo>
                    <a:lnTo>
                      <a:pt x="96085" y="194544"/>
                    </a:lnTo>
                    <a:lnTo>
                      <a:pt x="297754" y="194544"/>
                    </a:lnTo>
                    <a:lnTo>
                      <a:pt x="301385" y="193225"/>
                    </a:lnTo>
                    <a:lnTo>
                      <a:pt x="307806" y="187998"/>
                    </a:lnTo>
                    <a:lnTo>
                      <a:pt x="309653" y="184668"/>
                    </a:lnTo>
                    <a:lnTo>
                      <a:pt x="310130" y="180622"/>
                    </a:lnTo>
                    <a:lnTo>
                      <a:pt x="323676" y="102857"/>
                    </a:lnTo>
                    <a:lnTo>
                      <a:pt x="324392" y="97869"/>
                    </a:lnTo>
                    <a:lnTo>
                      <a:pt x="323324" y="93584"/>
                    </a:lnTo>
                    <a:lnTo>
                      <a:pt x="320471" y="90016"/>
                    </a:lnTo>
                    <a:lnTo>
                      <a:pt x="317858" y="86208"/>
                    </a:lnTo>
                    <a:lnTo>
                      <a:pt x="314051" y="83959"/>
                    </a:lnTo>
                    <a:lnTo>
                      <a:pt x="309050" y="83230"/>
                    </a:lnTo>
                    <a:lnTo>
                      <a:pt x="85731" y="58264"/>
                    </a:lnTo>
                    <a:lnTo>
                      <a:pt x="82879" y="31148"/>
                    </a:lnTo>
                    <a:lnTo>
                      <a:pt x="22240" y="1193"/>
                    </a:lnTo>
                    <a:lnTo>
                      <a:pt x="17955" y="0"/>
                    </a:lnTo>
                    <a:close/>
                  </a:path>
                  <a:path w="324484" h="311784" extrusionOk="0">
                    <a:moveTo>
                      <a:pt x="104641" y="259468"/>
                    </a:moveTo>
                    <a:lnTo>
                      <a:pt x="90380" y="259468"/>
                    </a:lnTo>
                    <a:lnTo>
                      <a:pt x="84311" y="261968"/>
                    </a:lnTo>
                    <a:lnTo>
                      <a:pt x="74322" y="271945"/>
                    </a:lnTo>
                    <a:lnTo>
                      <a:pt x="71821" y="278014"/>
                    </a:lnTo>
                    <a:lnTo>
                      <a:pt x="71821" y="292288"/>
                    </a:lnTo>
                    <a:lnTo>
                      <a:pt x="74322" y="298407"/>
                    </a:lnTo>
                    <a:lnTo>
                      <a:pt x="84311" y="308635"/>
                    </a:lnTo>
                    <a:lnTo>
                      <a:pt x="90380" y="311198"/>
                    </a:lnTo>
                    <a:lnTo>
                      <a:pt x="104641" y="311198"/>
                    </a:lnTo>
                    <a:lnTo>
                      <a:pt x="110710" y="308635"/>
                    </a:lnTo>
                    <a:lnTo>
                      <a:pt x="120699" y="298407"/>
                    </a:lnTo>
                    <a:lnTo>
                      <a:pt x="123195" y="292288"/>
                    </a:lnTo>
                    <a:lnTo>
                      <a:pt x="123200" y="278014"/>
                    </a:lnTo>
                    <a:lnTo>
                      <a:pt x="120699" y="271945"/>
                    </a:lnTo>
                    <a:lnTo>
                      <a:pt x="110710" y="261968"/>
                    </a:lnTo>
                    <a:lnTo>
                      <a:pt x="104641" y="259468"/>
                    </a:lnTo>
                    <a:close/>
                  </a:path>
                  <a:path w="324484" h="311784" extrusionOk="0">
                    <a:moveTo>
                      <a:pt x="256968" y="259468"/>
                    </a:moveTo>
                    <a:lnTo>
                      <a:pt x="242706" y="259468"/>
                    </a:lnTo>
                    <a:lnTo>
                      <a:pt x="236637" y="261968"/>
                    </a:lnTo>
                    <a:lnTo>
                      <a:pt x="226648" y="271945"/>
                    </a:lnTo>
                    <a:lnTo>
                      <a:pt x="224148" y="278014"/>
                    </a:lnTo>
                    <a:lnTo>
                      <a:pt x="224148" y="292288"/>
                    </a:lnTo>
                    <a:lnTo>
                      <a:pt x="226648" y="298407"/>
                    </a:lnTo>
                    <a:lnTo>
                      <a:pt x="236637" y="308635"/>
                    </a:lnTo>
                    <a:lnTo>
                      <a:pt x="242706" y="311198"/>
                    </a:lnTo>
                    <a:lnTo>
                      <a:pt x="256968" y="311198"/>
                    </a:lnTo>
                    <a:lnTo>
                      <a:pt x="263037" y="308635"/>
                    </a:lnTo>
                    <a:lnTo>
                      <a:pt x="273026" y="298407"/>
                    </a:lnTo>
                    <a:lnTo>
                      <a:pt x="275521" y="292288"/>
                    </a:lnTo>
                    <a:lnTo>
                      <a:pt x="275526" y="278014"/>
                    </a:lnTo>
                    <a:lnTo>
                      <a:pt x="273026" y="271945"/>
                    </a:lnTo>
                    <a:lnTo>
                      <a:pt x="263037" y="261968"/>
                    </a:lnTo>
                    <a:lnTo>
                      <a:pt x="256968" y="25946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</p:grpSp>
      </p:grpSp>
      <p:cxnSp>
        <p:nvCxnSpPr>
          <p:cNvPr id="37" name="Google Shape;15;p3"/>
          <p:cNvCxnSpPr>
            <a:cxnSpLocks/>
          </p:cNvCxnSpPr>
          <p:nvPr userDrawn="1"/>
        </p:nvCxnSpPr>
        <p:spPr bwMode="auto">
          <a:xfrm>
            <a:off x="1381250" y="4820615"/>
            <a:ext cx="6031604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1381125" y="1295400"/>
            <a:ext cx="3878400" cy="30956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sp>
        <p:nvSpPr>
          <p:cNvPr id="39" name="Picture Placeholder 2"/>
          <p:cNvSpPr>
            <a:spLocks noGrp="1"/>
          </p:cNvSpPr>
          <p:nvPr>
            <p:ph type="pic" sz="quarter" idx="15"/>
          </p:nvPr>
        </p:nvSpPr>
        <p:spPr bwMode="auto">
          <a:xfrm>
            <a:off x="5653088" y="665163"/>
            <a:ext cx="2944812" cy="3340100"/>
          </a:xfrm>
        </p:spPr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40" name="Google Shape;29;p5"/>
          <p:cNvSpPr>
            <a:spLocks noGrp="1"/>
          </p:cNvSpPr>
          <p:nvPr>
            <p:ph type="title"/>
          </p:nvPr>
        </p:nvSpPr>
        <p:spPr bwMode="auto">
          <a:xfrm>
            <a:off x="1381250" y="604628"/>
            <a:ext cx="3878400" cy="43560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800" b="1">
                <a:latin typeface="Calibri"/>
                <a:ea typeface="Calibri"/>
                <a:cs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41" name="Graphic 53"/>
          <p:cNvPicPr>
            <a:picLocks noChangeAspect="1"/>
          </p:cNvPicPr>
          <p:nvPr userDrawn="1"/>
        </p:nvPicPr>
        <p:blipFill>
          <a:blip r:embed="rId10"/>
          <a:stretch/>
        </p:blipFill>
        <p:spPr bwMode="auto">
          <a:xfrm>
            <a:off x="725042" y="516428"/>
            <a:ext cx="612000" cy="612000"/>
          </a:xfrm>
          <a:prstGeom prst="rect">
            <a:avLst/>
          </a:prstGeom>
        </p:spPr>
      </p:pic>
      <p:pic>
        <p:nvPicPr>
          <p:cNvPr id="42" name="Graphic 54"/>
          <p:cNvPicPr>
            <a:picLocks noChangeAspect="1"/>
          </p:cNvPicPr>
          <p:nvPr userDrawn="1"/>
        </p:nvPicPr>
        <p:blipFill>
          <a:blip r:embed="rId11"/>
          <a:stretch/>
        </p:blipFill>
        <p:spPr bwMode="auto">
          <a:xfrm>
            <a:off x="341938" y="4709185"/>
            <a:ext cx="932973" cy="216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Subtitle" preserve="1" userDrawn="1">
  <p:cSld name="1_Subtit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14;p3"/>
          <p:cNvSpPr>
            <a:spLocks noGrp="1"/>
          </p:cNvSpPr>
          <p:nvPr>
            <p:ph type="subTitle" idx="1"/>
          </p:nvPr>
        </p:nvSpPr>
        <p:spPr bwMode="auto">
          <a:xfrm>
            <a:off x="2022300" y="2815922"/>
            <a:ext cx="3787725" cy="10453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00">
                <a:latin typeface="+mn-lt"/>
                <a:cs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9pPr>
          </a:lstStyle>
          <a:p>
            <a:pPr>
              <a:defRPr/>
            </a:pPr>
            <a:endParaRPr/>
          </a:p>
        </p:txBody>
      </p:sp>
      <p:cxnSp>
        <p:nvCxnSpPr>
          <p:cNvPr id="5" name="Google Shape;15;p3"/>
          <p:cNvCxnSpPr>
            <a:cxnSpLocks/>
          </p:cNvCxnSpPr>
          <p:nvPr/>
        </p:nvCxnSpPr>
        <p:spPr bwMode="auto">
          <a:xfrm>
            <a:off x="-6025" y="2571762"/>
            <a:ext cx="9150025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Oval 33"/>
          <p:cNvSpPr/>
          <p:nvPr userDrawn="1"/>
        </p:nvSpPr>
        <p:spPr bwMode="auto">
          <a:xfrm>
            <a:off x="1064450" y="2234738"/>
            <a:ext cx="673997" cy="67399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900">
                <a:solidFill>
                  <a:schemeClr val="tx1"/>
                </a:solidFill>
              </a:rPr>
              <a:t>Place Pilot icon</a:t>
            </a:r>
            <a:endParaRPr lang="en-IE" sz="900">
              <a:solidFill>
                <a:schemeClr val="tx1"/>
              </a:solidFill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auto">
          <a:xfrm>
            <a:off x="2022300" y="1822146"/>
            <a:ext cx="2960447" cy="9937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Click to add text</a:t>
            </a:r>
            <a:endParaRPr lang="en-IE"/>
          </a:p>
        </p:txBody>
      </p:sp>
      <p:grpSp>
        <p:nvGrpSpPr>
          <p:cNvPr id="8" name="Group 41"/>
          <p:cNvGrpSpPr/>
          <p:nvPr userDrawn="1"/>
        </p:nvGrpSpPr>
        <p:grpSpPr bwMode="auto">
          <a:xfrm>
            <a:off x="7537141" y="4690989"/>
            <a:ext cx="1372953" cy="229553"/>
            <a:chOff x="1154546" y="3432698"/>
            <a:chExt cx="2916485" cy="487627"/>
          </a:xfrm>
        </p:grpSpPr>
        <p:grpSp>
          <p:nvGrpSpPr>
            <p:cNvPr id="9" name="Group 42"/>
            <p:cNvGrpSpPr/>
            <p:nvPr userDrawn="1"/>
          </p:nvGrpSpPr>
          <p:grpSpPr bwMode="auto">
            <a:xfrm>
              <a:off x="1154546" y="3432698"/>
              <a:ext cx="486638" cy="487627"/>
              <a:chOff x="3309937" y="6340475"/>
              <a:chExt cx="781050" cy="782638"/>
            </a:xfrm>
          </p:grpSpPr>
          <p:sp>
            <p:nvSpPr>
              <p:cNvPr id="10" name="object 4"/>
              <p:cNvSpPr/>
              <p:nvPr/>
            </p:nvSpPr>
            <p:spPr bwMode="auto">
              <a:xfrm>
                <a:off x="3309937" y="6340475"/>
                <a:ext cx="781050" cy="782638"/>
              </a:xfrm>
              <a:custGeom>
                <a:avLst/>
                <a:gdLst>
                  <a:gd name="T0" fmla="*/ 390519 w 781685"/>
                  <a:gd name="T1" fmla="*/ 0 h 781684"/>
                  <a:gd name="T2" fmla="*/ 341532 w 781685"/>
                  <a:gd name="T3" fmla="*/ 3049 h 781684"/>
                  <a:gd name="T4" fmla="*/ 294362 w 781685"/>
                  <a:gd name="T5" fmla="*/ 11951 h 781684"/>
                  <a:gd name="T6" fmla="*/ 249373 w 781685"/>
                  <a:gd name="T7" fmla="*/ 26339 h 781684"/>
                  <a:gd name="T8" fmla="*/ 206933 w 781685"/>
                  <a:gd name="T9" fmla="*/ 45848 h 781684"/>
                  <a:gd name="T10" fmla="*/ 167406 w 781685"/>
                  <a:gd name="T11" fmla="*/ 70109 h 781684"/>
                  <a:gd name="T12" fmla="*/ 131158 w 781685"/>
                  <a:gd name="T13" fmla="*/ 98757 h 781684"/>
                  <a:gd name="T14" fmla="*/ 98557 w 781685"/>
                  <a:gd name="T15" fmla="*/ 131425 h 781684"/>
                  <a:gd name="T16" fmla="*/ 69967 w 781685"/>
                  <a:gd name="T17" fmla="*/ 167746 h 781684"/>
                  <a:gd name="T18" fmla="*/ 45755 w 781685"/>
                  <a:gd name="T19" fmla="*/ 207354 h 781684"/>
                  <a:gd name="T20" fmla="*/ 26286 w 781685"/>
                  <a:gd name="T21" fmla="*/ 249881 h 781684"/>
                  <a:gd name="T22" fmla="*/ 11926 w 781685"/>
                  <a:gd name="T23" fmla="*/ 294961 h 781684"/>
                  <a:gd name="T24" fmla="*/ 3043 w 781685"/>
                  <a:gd name="T25" fmla="*/ 342227 h 781684"/>
                  <a:gd name="T26" fmla="*/ 0 w 781685"/>
                  <a:gd name="T27" fmla="*/ 391313 h 781684"/>
                  <a:gd name="T28" fmla="*/ 3043 w 781685"/>
                  <a:gd name="T29" fmla="*/ 440399 h 781684"/>
                  <a:gd name="T30" fmla="*/ 11926 w 781685"/>
                  <a:gd name="T31" fmla="*/ 487665 h 781684"/>
                  <a:gd name="T32" fmla="*/ 26286 w 781685"/>
                  <a:gd name="T33" fmla="*/ 532745 h 781684"/>
                  <a:gd name="T34" fmla="*/ 45755 w 781685"/>
                  <a:gd name="T35" fmla="*/ 575272 h 781684"/>
                  <a:gd name="T36" fmla="*/ 69967 w 781685"/>
                  <a:gd name="T37" fmla="*/ 614880 h 781684"/>
                  <a:gd name="T38" fmla="*/ 98557 w 781685"/>
                  <a:gd name="T39" fmla="*/ 651201 h 781684"/>
                  <a:gd name="T40" fmla="*/ 131158 w 781685"/>
                  <a:gd name="T41" fmla="*/ 683869 h 781684"/>
                  <a:gd name="T42" fmla="*/ 167406 w 781685"/>
                  <a:gd name="T43" fmla="*/ 712517 h 781684"/>
                  <a:gd name="T44" fmla="*/ 206933 w 781685"/>
                  <a:gd name="T45" fmla="*/ 736778 h 781684"/>
                  <a:gd name="T46" fmla="*/ 249373 w 781685"/>
                  <a:gd name="T47" fmla="*/ 756287 h 781684"/>
                  <a:gd name="T48" fmla="*/ 294362 w 781685"/>
                  <a:gd name="T49" fmla="*/ 770675 h 781684"/>
                  <a:gd name="T50" fmla="*/ 341532 w 781685"/>
                  <a:gd name="T51" fmla="*/ 779577 h 781684"/>
                  <a:gd name="T52" fmla="*/ 390519 w 781685"/>
                  <a:gd name="T53" fmla="*/ 782626 h 781684"/>
                  <a:gd name="T54" fmla="*/ 439505 w 781685"/>
                  <a:gd name="T55" fmla="*/ 779577 h 781684"/>
                  <a:gd name="T56" fmla="*/ 486675 w 781685"/>
                  <a:gd name="T57" fmla="*/ 770675 h 781684"/>
                  <a:gd name="T58" fmla="*/ 531664 w 781685"/>
                  <a:gd name="T59" fmla="*/ 756287 h 781684"/>
                  <a:gd name="T60" fmla="*/ 574104 w 781685"/>
                  <a:gd name="T61" fmla="*/ 736778 h 781684"/>
                  <a:gd name="T62" fmla="*/ 613631 w 781685"/>
                  <a:gd name="T63" fmla="*/ 712517 h 781684"/>
                  <a:gd name="T64" fmla="*/ 649879 w 781685"/>
                  <a:gd name="T65" fmla="*/ 683869 h 781684"/>
                  <a:gd name="T66" fmla="*/ 682480 w 781685"/>
                  <a:gd name="T67" fmla="*/ 651201 h 781684"/>
                  <a:gd name="T68" fmla="*/ 711070 w 781685"/>
                  <a:gd name="T69" fmla="*/ 614880 h 781684"/>
                  <a:gd name="T70" fmla="*/ 735282 w 781685"/>
                  <a:gd name="T71" fmla="*/ 575272 h 781684"/>
                  <a:gd name="T72" fmla="*/ 754751 w 781685"/>
                  <a:gd name="T73" fmla="*/ 532745 h 781684"/>
                  <a:gd name="T74" fmla="*/ 769111 w 781685"/>
                  <a:gd name="T75" fmla="*/ 487665 h 781684"/>
                  <a:gd name="T76" fmla="*/ 777994 w 781685"/>
                  <a:gd name="T77" fmla="*/ 440399 h 781684"/>
                  <a:gd name="T78" fmla="*/ 781037 w 781685"/>
                  <a:gd name="T79" fmla="*/ 391313 h 781684"/>
                  <a:gd name="T80" fmla="*/ 777994 w 781685"/>
                  <a:gd name="T81" fmla="*/ 342227 h 781684"/>
                  <a:gd name="T82" fmla="*/ 769111 w 781685"/>
                  <a:gd name="T83" fmla="*/ 294961 h 781684"/>
                  <a:gd name="T84" fmla="*/ 754751 w 781685"/>
                  <a:gd name="T85" fmla="*/ 249881 h 781684"/>
                  <a:gd name="T86" fmla="*/ 735282 w 781685"/>
                  <a:gd name="T87" fmla="*/ 207354 h 781684"/>
                  <a:gd name="T88" fmla="*/ 711070 w 781685"/>
                  <a:gd name="T89" fmla="*/ 167746 h 781684"/>
                  <a:gd name="T90" fmla="*/ 682480 w 781685"/>
                  <a:gd name="T91" fmla="*/ 131425 h 781684"/>
                  <a:gd name="T92" fmla="*/ 649879 w 781685"/>
                  <a:gd name="T93" fmla="*/ 98757 h 781684"/>
                  <a:gd name="T94" fmla="*/ 613631 w 781685"/>
                  <a:gd name="T95" fmla="*/ 70109 h 781684"/>
                  <a:gd name="T96" fmla="*/ 574104 w 781685"/>
                  <a:gd name="T97" fmla="*/ 45848 h 781684"/>
                  <a:gd name="T98" fmla="*/ 531664 w 781685"/>
                  <a:gd name="T99" fmla="*/ 26339 h 781684"/>
                  <a:gd name="T100" fmla="*/ 486675 w 781685"/>
                  <a:gd name="T101" fmla="*/ 11951 h 781684"/>
                  <a:gd name="T102" fmla="*/ 439505 w 781685"/>
                  <a:gd name="T103" fmla="*/ 3049 h 781684"/>
                  <a:gd name="T104" fmla="*/ 390519 w 781685"/>
                  <a:gd name="T105" fmla="*/ 0 h 7816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81685" h="781684" extrusionOk="0">
                    <a:moveTo>
                      <a:pt x="390836" y="0"/>
                    </a:moveTo>
                    <a:lnTo>
                      <a:pt x="341810" y="3045"/>
                    </a:lnTo>
                    <a:lnTo>
                      <a:pt x="294601" y="11936"/>
                    </a:lnTo>
                    <a:lnTo>
                      <a:pt x="249576" y="26307"/>
                    </a:lnTo>
                    <a:lnTo>
                      <a:pt x="207101" y="45792"/>
                    </a:lnTo>
                    <a:lnTo>
                      <a:pt x="167542" y="70024"/>
                    </a:lnTo>
                    <a:lnTo>
                      <a:pt x="131265" y="98637"/>
                    </a:lnTo>
                    <a:lnTo>
                      <a:pt x="98637" y="131265"/>
                    </a:lnTo>
                    <a:lnTo>
                      <a:pt x="70024" y="167542"/>
                    </a:lnTo>
                    <a:lnTo>
                      <a:pt x="45792" y="207101"/>
                    </a:lnTo>
                    <a:lnTo>
                      <a:pt x="26307" y="249576"/>
                    </a:lnTo>
                    <a:lnTo>
                      <a:pt x="11936" y="294601"/>
                    </a:lnTo>
                    <a:lnTo>
                      <a:pt x="3045" y="341810"/>
                    </a:lnTo>
                    <a:lnTo>
                      <a:pt x="0" y="390836"/>
                    </a:lnTo>
                    <a:lnTo>
                      <a:pt x="3045" y="439862"/>
                    </a:lnTo>
                    <a:lnTo>
                      <a:pt x="11936" y="487071"/>
                    </a:lnTo>
                    <a:lnTo>
                      <a:pt x="26307" y="532096"/>
                    </a:lnTo>
                    <a:lnTo>
                      <a:pt x="45792" y="574571"/>
                    </a:lnTo>
                    <a:lnTo>
                      <a:pt x="70024" y="614130"/>
                    </a:lnTo>
                    <a:lnTo>
                      <a:pt x="98637" y="650407"/>
                    </a:lnTo>
                    <a:lnTo>
                      <a:pt x="131265" y="683035"/>
                    </a:lnTo>
                    <a:lnTo>
                      <a:pt x="167542" y="711648"/>
                    </a:lnTo>
                    <a:lnTo>
                      <a:pt x="207101" y="735880"/>
                    </a:lnTo>
                    <a:lnTo>
                      <a:pt x="249576" y="755365"/>
                    </a:lnTo>
                    <a:lnTo>
                      <a:pt x="294601" y="769736"/>
                    </a:lnTo>
                    <a:lnTo>
                      <a:pt x="341810" y="778627"/>
                    </a:lnTo>
                    <a:lnTo>
                      <a:pt x="390836" y="781672"/>
                    </a:lnTo>
                    <a:lnTo>
                      <a:pt x="439862" y="778627"/>
                    </a:lnTo>
                    <a:lnTo>
                      <a:pt x="487071" y="769736"/>
                    </a:lnTo>
                    <a:lnTo>
                      <a:pt x="532096" y="755365"/>
                    </a:lnTo>
                    <a:lnTo>
                      <a:pt x="574571" y="735880"/>
                    </a:lnTo>
                    <a:lnTo>
                      <a:pt x="614130" y="711648"/>
                    </a:lnTo>
                    <a:lnTo>
                      <a:pt x="650407" y="683035"/>
                    </a:lnTo>
                    <a:lnTo>
                      <a:pt x="683035" y="650407"/>
                    </a:lnTo>
                    <a:lnTo>
                      <a:pt x="711648" y="614130"/>
                    </a:lnTo>
                    <a:lnTo>
                      <a:pt x="735880" y="574571"/>
                    </a:lnTo>
                    <a:lnTo>
                      <a:pt x="755365" y="532096"/>
                    </a:lnTo>
                    <a:lnTo>
                      <a:pt x="769736" y="487071"/>
                    </a:lnTo>
                    <a:lnTo>
                      <a:pt x="778627" y="439862"/>
                    </a:lnTo>
                    <a:lnTo>
                      <a:pt x="781672" y="390836"/>
                    </a:lnTo>
                    <a:lnTo>
                      <a:pt x="778627" y="341810"/>
                    </a:lnTo>
                    <a:lnTo>
                      <a:pt x="769736" y="294601"/>
                    </a:lnTo>
                    <a:lnTo>
                      <a:pt x="755365" y="249576"/>
                    </a:lnTo>
                    <a:lnTo>
                      <a:pt x="735880" y="207101"/>
                    </a:lnTo>
                    <a:lnTo>
                      <a:pt x="711648" y="167542"/>
                    </a:lnTo>
                    <a:lnTo>
                      <a:pt x="683035" y="131265"/>
                    </a:lnTo>
                    <a:lnTo>
                      <a:pt x="650407" y="98637"/>
                    </a:lnTo>
                    <a:lnTo>
                      <a:pt x="614130" y="70024"/>
                    </a:lnTo>
                    <a:lnTo>
                      <a:pt x="574571" y="45792"/>
                    </a:lnTo>
                    <a:lnTo>
                      <a:pt x="532096" y="26307"/>
                    </a:lnTo>
                    <a:lnTo>
                      <a:pt x="487071" y="11936"/>
                    </a:lnTo>
                    <a:lnTo>
                      <a:pt x="439862" y="3045"/>
                    </a:lnTo>
                    <a:lnTo>
                      <a:pt x="390836" y="0"/>
                    </a:lnTo>
                    <a:close/>
                  </a:path>
                </a:pathLst>
              </a:custGeom>
              <a:solidFill>
                <a:srgbClr val="E1B027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11" name="object 9"/>
              <p:cNvSpPr/>
              <p:nvPr/>
            </p:nvSpPr>
            <p:spPr bwMode="auto">
              <a:xfrm>
                <a:off x="3573463" y="6499225"/>
                <a:ext cx="355600" cy="506413"/>
              </a:xfrm>
              <a:custGeom>
                <a:avLst/>
                <a:gdLst>
                  <a:gd name="T0" fmla="*/ 0 w 354329"/>
                  <a:gd name="T1" fmla="*/ 389961 h 506729"/>
                  <a:gd name="T2" fmla="*/ 17814 w 354329"/>
                  <a:gd name="T3" fmla="*/ 418452 h 506729"/>
                  <a:gd name="T4" fmla="*/ 100486 w 354329"/>
                  <a:gd name="T5" fmla="*/ 492206 h 506729"/>
                  <a:gd name="T6" fmla="*/ 209026 w 354329"/>
                  <a:gd name="T7" fmla="*/ 502102 h 506729"/>
                  <a:gd name="T8" fmla="*/ 274289 w 354329"/>
                  <a:gd name="T9" fmla="*/ 474520 h 506729"/>
                  <a:gd name="T10" fmla="*/ 172254 w 354329"/>
                  <a:gd name="T11" fmla="*/ 470089 h 506729"/>
                  <a:gd name="T12" fmla="*/ 89926 w 354329"/>
                  <a:gd name="T13" fmla="*/ 445147 h 506729"/>
                  <a:gd name="T14" fmla="*/ 47808 w 354329"/>
                  <a:gd name="T15" fmla="*/ 399918 h 506729"/>
                  <a:gd name="T16" fmla="*/ 215018 w 354329"/>
                  <a:gd name="T17" fmla="*/ 49371 h 506729"/>
                  <a:gd name="T18" fmla="*/ 176409 w 354329"/>
                  <a:gd name="T19" fmla="*/ 55278 h 506729"/>
                  <a:gd name="T20" fmla="*/ 184974 w 354329"/>
                  <a:gd name="T21" fmla="*/ 68127 h 506729"/>
                  <a:gd name="T22" fmla="*/ 217096 w 354329"/>
                  <a:gd name="T23" fmla="*/ 115968 h 506729"/>
                  <a:gd name="T24" fmla="*/ 273813 w 354329"/>
                  <a:gd name="T25" fmla="*/ 206455 h 506729"/>
                  <a:gd name="T26" fmla="*/ 313270 w 354329"/>
                  <a:gd name="T27" fmla="*/ 290531 h 506729"/>
                  <a:gd name="T28" fmla="*/ 316293 w 354329"/>
                  <a:gd name="T29" fmla="*/ 353231 h 506729"/>
                  <a:gd name="T30" fmla="*/ 254571 w 354329"/>
                  <a:gd name="T31" fmla="*/ 445439 h 506729"/>
                  <a:gd name="T32" fmla="*/ 172254 w 354329"/>
                  <a:gd name="T33" fmla="*/ 470089 h 506729"/>
                  <a:gd name="T34" fmla="*/ 323742 w 354329"/>
                  <a:gd name="T35" fmla="*/ 425268 h 506729"/>
                  <a:gd name="T36" fmla="*/ 355215 w 354329"/>
                  <a:gd name="T37" fmla="*/ 323671 h 506729"/>
                  <a:gd name="T38" fmla="*/ 332069 w 354329"/>
                  <a:gd name="T39" fmla="*/ 241325 h 506729"/>
                  <a:gd name="T40" fmla="*/ 278702 w 354329"/>
                  <a:gd name="T41" fmla="*/ 145232 h 506729"/>
                  <a:gd name="T42" fmla="*/ 215018 w 354329"/>
                  <a:gd name="T43" fmla="*/ 49371 h 506729"/>
                  <a:gd name="T44" fmla="*/ 168466 w 354329"/>
                  <a:gd name="T45" fmla="*/ 216 h 506729"/>
                  <a:gd name="T46" fmla="*/ 157083 w 354329"/>
                  <a:gd name="T47" fmla="*/ 8133 h 506729"/>
                  <a:gd name="T48" fmla="*/ 132075 w 354329"/>
                  <a:gd name="T49" fmla="*/ 46378 h 506729"/>
                  <a:gd name="T50" fmla="*/ 104778 w 354329"/>
                  <a:gd name="T51" fmla="*/ 86892 h 506729"/>
                  <a:gd name="T52" fmla="*/ 159536 w 354329"/>
                  <a:gd name="T53" fmla="*/ 68127 h 506729"/>
                  <a:gd name="T54" fmla="*/ 168106 w 354329"/>
                  <a:gd name="T55" fmla="*/ 55278 h 506729"/>
                  <a:gd name="T56" fmla="*/ 215018 w 354329"/>
                  <a:gd name="T57" fmla="*/ 49371 h 506729"/>
                  <a:gd name="T58" fmla="*/ 187437 w 354329"/>
                  <a:gd name="T59" fmla="*/ 8133 h 506729"/>
                  <a:gd name="T60" fmla="*/ 184007 w 354329"/>
                  <a:gd name="T61" fmla="*/ 4002 h 506729"/>
                  <a:gd name="T62" fmla="*/ 175333 w 354329"/>
                  <a:gd name="T63" fmla="*/ 0 h 50672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54329" h="506729" extrusionOk="0">
                    <a:moveTo>
                      <a:pt x="42381" y="389123"/>
                    </a:moveTo>
                    <a:lnTo>
                      <a:pt x="0" y="390204"/>
                    </a:lnTo>
                    <a:lnTo>
                      <a:pt x="7234" y="401873"/>
                    </a:lnTo>
                    <a:lnTo>
                      <a:pt x="17750" y="418713"/>
                    </a:lnTo>
                    <a:lnTo>
                      <a:pt x="42997" y="453193"/>
                    </a:lnTo>
                    <a:lnTo>
                      <a:pt x="100127" y="492513"/>
                    </a:lnTo>
                    <a:lnTo>
                      <a:pt x="171638" y="506154"/>
                    </a:lnTo>
                    <a:lnTo>
                      <a:pt x="208279" y="502415"/>
                    </a:lnTo>
                    <a:lnTo>
                      <a:pt x="242408" y="491711"/>
                    </a:lnTo>
                    <a:lnTo>
                      <a:pt x="273309" y="474816"/>
                    </a:lnTo>
                    <a:lnTo>
                      <a:pt x="278666" y="470382"/>
                    </a:lnTo>
                    <a:lnTo>
                      <a:pt x="171638" y="470382"/>
                    </a:lnTo>
                    <a:lnTo>
                      <a:pt x="142064" y="467394"/>
                    </a:lnTo>
                    <a:lnTo>
                      <a:pt x="89605" y="445425"/>
                    </a:lnTo>
                    <a:lnTo>
                      <a:pt x="59567" y="418713"/>
                    </a:lnTo>
                    <a:lnTo>
                      <a:pt x="47637" y="400168"/>
                    </a:lnTo>
                    <a:lnTo>
                      <a:pt x="42381" y="389123"/>
                    </a:lnTo>
                    <a:close/>
                  </a:path>
                  <a:path w="354329" h="506729" extrusionOk="0">
                    <a:moveTo>
                      <a:pt x="214249" y="49402"/>
                    </a:moveTo>
                    <a:lnTo>
                      <a:pt x="171638" y="49402"/>
                    </a:lnTo>
                    <a:lnTo>
                      <a:pt x="175778" y="55312"/>
                    </a:lnTo>
                    <a:lnTo>
                      <a:pt x="179983" y="61612"/>
                    </a:lnTo>
                    <a:lnTo>
                      <a:pt x="184313" y="68170"/>
                    </a:lnTo>
                    <a:lnTo>
                      <a:pt x="188827" y="74859"/>
                    </a:lnTo>
                    <a:lnTo>
                      <a:pt x="216320" y="116040"/>
                    </a:lnTo>
                    <a:lnTo>
                      <a:pt x="245284" y="160815"/>
                    </a:lnTo>
                    <a:lnTo>
                      <a:pt x="272834" y="206584"/>
                    </a:lnTo>
                    <a:lnTo>
                      <a:pt x="296084" y="250750"/>
                    </a:lnTo>
                    <a:lnTo>
                      <a:pt x="312150" y="290712"/>
                    </a:lnTo>
                    <a:lnTo>
                      <a:pt x="318147" y="323873"/>
                    </a:lnTo>
                    <a:lnTo>
                      <a:pt x="315162" y="353451"/>
                    </a:lnTo>
                    <a:lnTo>
                      <a:pt x="293201" y="405897"/>
                    </a:lnTo>
                    <a:lnTo>
                      <a:pt x="253661" y="445717"/>
                    </a:lnTo>
                    <a:lnTo>
                      <a:pt x="201211" y="467491"/>
                    </a:lnTo>
                    <a:lnTo>
                      <a:pt x="171638" y="470382"/>
                    </a:lnTo>
                    <a:lnTo>
                      <a:pt x="278666" y="470382"/>
                    </a:lnTo>
                    <a:lnTo>
                      <a:pt x="322585" y="425533"/>
                    </a:lnTo>
                    <a:lnTo>
                      <a:pt x="350201" y="360510"/>
                    </a:lnTo>
                    <a:lnTo>
                      <a:pt x="353945" y="323873"/>
                    </a:lnTo>
                    <a:lnTo>
                      <a:pt x="347679" y="285655"/>
                    </a:lnTo>
                    <a:lnTo>
                      <a:pt x="330882" y="241476"/>
                    </a:lnTo>
                    <a:lnTo>
                      <a:pt x="306557" y="193858"/>
                    </a:lnTo>
                    <a:lnTo>
                      <a:pt x="277706" y="145323"/>
                    </a:lnTo>
                    <a:lnTo>
                      <a:pt x="247329" y="98396"/>
                    </a:lnTo>
                    <a:lnTo>
                      <a:pt x="214249" y="49402"/>
                    </a:lnTo>
                    <a:close/>
                  </a:path>
                  <a:path w="354329" h="506729" extrusionOk="0">
                    <a:moveTo>
                      <a:pt x="174706" y="0"/>
                    </a:moveTo>
                    <a:lnTo>
                      <a:pt x="167864" y="216"/>
                    </a:lnTo>
                    <a:lnTo>
                      <a:pt x="161542" y="3014"/>
                    </a:lnTo>
                    <a:lnTo>
                      <a:pt x="156522" y="8138"/>
                    </a:lnTo>
                    <a:lnTo>
                      <a:pt x="146410" y="23885"/>
                    </a:lnTo>
                    <a:lnTo>
                      <a:pt x="131603" y="46407"/>
                    </a:lnTo>
                    <a:lnTo>
                      <a:pt x="116225" y="69496"/>
                    </a:lnTo>
                    <a:lnTo>
                      <a:pt x="104403" y="86946"/>
                    </a:lnTo>
                    <a:lnTo>
                      <a:pt x="148481" y="83667"/>
                    </a:lnTo>
                    <a:lnTo>
                      <a:pt x="158966" y="68170"/>
                    </a:lnTo>
                    <a:lnTo>
                      <a:pt x="163301" y="61612"/>
                    </a:lnTo>
                    <a:lnTo>
                      <a:pt x="167505" y="55312"/>
                    </a:lnTo>
                    <a:lnTo>
                      <a:pt x="171638" y="49402"/>
                    </a:lnTo>
                    <a:lnTo>
                      <a:pt x="214249" y="49402"/>
                    </a:lnTo>
                    <a:lnTo>
                      <a:pt x="209896" y="42954"/>
                    </a:lnTo>
                    <a:lnTo>
                      <a:pt x="186767" y="8138"/>
                    </a:lnTo>
                    <a:lnTo>
                      <a:pt x="185410" y="6065"/>
                    </a:lnTo>
                    <a:lnTo>
                      <a:pt x="183349" y="4004"/>
                    </a:lnTo>
                    <a:lnTo>
                      <a:pt x="181288" y="2622"/>
                    </a:lnTo>
                    <a:lnTo>
                      <a:pt x="17470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12" name="object 10"/>
              <p:cNvSpPr>
                <a:spLocks noChangeArrowheads="1"/>
              </p:cNvSpPr>
              <p:nvPr/>
            </p:nvSpPr>
            <p:spPr bwMode="auto">
              <a:xfrm>
                <a:off x="3779838" y="6810375"/>
                <a:ext cx="88900" cy="122238"/>
              </a:xfrm>
              <a:prstGeom prst="rect">
                <a:avLst/>
              </a:prstGeom>
              <a:blipFill>
                <a:blip r:embed="rId2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object 11"/>
              <p:cNvSpPr>
                <a:spLocks noChangeArrowheads="1"/>
              </p:cNvSpPr>
              <p:nvPr/>
            </p:nvSpPr>
            <p:spPr bwMode="auto">
              <a:xfrm>
                <a:off x="3471863" y="6457950"/>
                <a:ext cx="268287" cy="496888"/>
              </a:xfrm>
              <a:prstGeom prst="rect">
                <a:avLst/>
              </a:prstGeom>
              <a:blipFill>
                <a:blip r:embed="rId3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4" name="Group 43"/>
            <p:cNvGrpSpPr/>
            <p:nvPr userDrawn="1"/>
          </p:nvGrpSpPr>
          <p:grpSpPr bwMode="auto">
            <a:xfrm>
              <a:off x="1761514" y="3432698"/>
              <a:ext cx="487627" cy="487627"/>
              <a:chOff x="4279900" y="6340475"/>
              <a:chExt cx="782638" cy="782638"/>
            </a:xfrm>
          </p:grpSpPr>
          <p:sp>
            <p:nvSpPr>
              <p:cNvPr id="15" name="object 5"/>
              <p:cNvSpPr/>
              <p:nvPr/>
            </p:nvSpPr>
            <p:spPr bwMode="auto">
              <a:xfrm>
                <a:off x="4279900" y="6340475"/>
                <a:ext cx="782638" cy="782638"/>
              </a:xfrm>
              <a:custGeom>
                <a:avLst/>
                <a:gdLst>
                  <a:gd name="T0" fmla="*/ 391312 w 781685"/>
                  <a:gd name="T1" fmla="*/ 0 h 781684"/>
                  <a:gd name="T2" fmla="*/ 342227 w 781685"/>
                  <a:gd name="T3" fmla="*/ 3049 h 781684"/>
                  <a:gd name="T4" fmla="*/ 294960 w 781685"/>
                  <a:gd name="T5" fmla="*/ 11951 h 781684"/>
                  <a:gd name="T6" fmla="*/ 249880 w 781685"/>
                  <a:gd name="T7" fmla="*/ 26339 h 781684"/>
                  <a:gd name="T8" fmla="*/ 207353 w 781685"/>
                  <a:gd name="T9" fmla="*/ 45848 h 781684"/>
                  <a:gd name="T10" fmla="*/ 167746 w 781685"/>
                  <a:gd name="T11" fmla="*/ 70109 h 781684"/>
                  <a:gd name="T12" fmla="*/ 131425 w 781685"/>
                  <a:gd name="T13" fmla="*/ 98757 h 781684"/>
                  <a:gd name="T14" fmla="*/ 98757 w 781685"/>
                  <a:gd name="T15" fmla="*/ 131425 h 781684"/>
                  <a:gd name="T16" fmla="*/ 70109 w 781685"/>
                  <a:gd name="T17" fmla="*/ 167746 h 781684"/>
                  <a:gd name="T18" fmla="*/ 45848 w 781685"/>
                  <a:gd name="T19" fmla="*/ 207354 h 781684"/>
                  <a:gd name="T20" fmla="*/ 26339 w 781685"/>
                  <a:gd name="T21" fmla="*/ 249881 h 781684"/>
                  <a:gd name="T22" fmla="*/ 11951 w 781685"/>
                  <a:gd name="T23" fmla="*/ 294961 h 781684"/>
                  <a:gd name="T24" fmla="*/ 3049 w 781685"/>
                  <a:gd name="T25" fmla="*/ 342227 h 781684"/>
                  <a:gd name="T26" fmla="*/ 0 w 781685"/>
                  <a:gd name="T27" fmla="*/ 391313 h 781684"/>
                  <a:gd name="T28" fmla="*/ 3049 w 781685"/>
                  <a:gd name="T29" fmla="*/ 440399 h 781684"/>
                  <a:gd name="T30" fmla="*/ 11951 w 781685"/>
                  <a:gd name="T31" fmla="*/ 487665 h 781684"/>
                  <a:gd name="T32" fmla="*/ 26339 w 781685"/>
                  <a:gd name="T33" fmla="*/ 532745 h 781684"/>
                  <a:gd name="T34" fmla="*/ 45848 w 781685"/>
                  <a:gd name="T35" fmla="*/ 575272 h 781684"/>
                  <a:gd name="T36" fmla="*/ 70109 w 781685"/>
                  <a:gd name="T37" fmla="*/ 614880 h 781684"/>
                  <a:gd name="T38" fmla="*/ 98757 w 781685"/>
                  <a:gd name="T39" fmla="*/ 651201 h 781684"/>
                  <a:gd name="T40" fmla="*/ 131425 w 781685"/>
                  <a:gd name="T41" fmla="*/ 683869 h 781684"/>
                  <a:gd name="T42" fmla="*/ 167746 w 781685"/>
                  <a:gd name="T43" fmla="*/ 712517 h 781684"/>
                  <a:gd name="T44" fmla="*/ 207353 w 781685"/>
                  <a:gd name="T45" fmla="*/ 736778 h 781684"/>
                  <a:gd name="T46" fmla="*/ 249880 w 781685"/>
                  <a:gd name="T47" fmla="*/ 756287 h 781684"/>
                  <a:gd name="T48" fmla="*/ 294960 w 781685"/>
                  <a:gd name="T49" fmla="*/ 770675 h 781684"/>
                  <a:gd name="T50" fmla="*/ 342227 w 781685"/>
                  <a:gd name="T51" fmla="*/ 779577 h 781684"/>
                  <a:gd name="T52" fmla="*/ 391312 w 781685"/>
                  <a:gd name="T53" fmla="*/ 782626 h 781684"/>
                  <a:gd name="T54" fmla="*/ 440398 w 781685"/>
                  <a:gd name="T55" fmla="*/ 779577 h 781684"/>
                  <a:gd name="T56" fmla="*/ 487665 w 781685"/>
                  <a:gd name="T57" fmla="*/ 770675 h 781684"/>
                  <a:gd name="T58" fmla="*/ 532745 w 781685"/>
                  <a:gd name="T59" fmla="*/ 756287 h 781684"/>
                  <a:gd name="T60" fmla="*/ 575271 w 781685"/>
                  <a:gd name="T61" fmla="*/ 736778 h 781684"/>
                  <a:gd name="T62" fmla="*/ 614879 w 781685"/>
                  <a:gd name="T63" fmla="*/ 712517 h 781684"/>
                  <a:gd name="T64" fmla="*/ 651200 w 781685"/>
                  <a:gd name="T65" fmla="*/ 683869 h 781684"/>
                  <a:gd name="T66" fmla="*/ 683868 w 781685"/>
                  <a:gd name="T67" fmla="*/ 651201 h 781684"/>
                  <a:gd name="T68" fmla="*/ 712516 w 781685"/>
                  <a:gd name="T69" fmla="*/ 614880 h 781684"/>
                  <a:gd name="T70" fmla="*/ 736777 w 781685"/>
                  <a:gd name="T71" fmla="*/ 575272 h 781684"/>
                  <a:gd name="T72" fmla="*/ 756286 w 781685"/>
                  <a:gd name="T73" fmla="*/ 532745 h 781684"/>
                  <a:gd name="T74" fmla="*/ 770674 w 781685"/>
                  <a:gd name="T75" fmla="*/ 487665 h 781684"/>
                  <a:gd name="T76" fmla="*/ 779576 w 781685"/>
                  <a:gd name="T77" fmla="*/ 440399 h 781684"/>
                  <a:gd name="T78" fmla="*/ 782625 w 781685"/>
                  <a:gd name="T79" fmla="*/ 391313 h 781684"/>
                  <a:gd name="T80" fmla="*/ 779576 w 781685"/>
                  <a:gd name="T81" fmla="*/ 342227 h 781684"/>
                  <a:gd name="T82" fmla="*/ 770674 w 781685"/>
                  <a:gd name="T83" fmla="*/ 294961 h 781684"/>
                  <a:gd name="T84" fmla="*/ 756286 w 781685"/>
                  <a:gd name="T85" fmla="*/ 249881 h 781684"/>
                  <a:gd name="T86" fmla="*/ 736777 w 781685"/>
                  <a:gd name="T87" fmla="*/ 207354 h 781684"/>
                  <a:gd name="T88" fmla="*/ 712516 w 781685"/>
                  <a:gd name="T89" fmla="*/ 167746 h 781684"/>
                  <a:gd name="T90" fmla="*/ 683868 w 781685"/>
                  <a:gd name="T91" fmla="*/ 131425 h 781684"/>
                  <a:gd name="T92" fmla="*/ 651200 w 781685"/>
                  <a:gd name="T93" fmla="*/ 98757 h 781684"/>
                  <a:gd name="T94" fmla="*/ 614879 w 781685"/>
                  <a:gd name="T95" fmla="*/ 70109 h 781684"/>
                  <a:gd name="T96" fmla="*/ 575271 w 781685"/>
                  <a:gd name="T97" fmla="*/ 45848 h 781684"/>
                  <a:gd name="T98" fmla="*/ 532745 w 781685"/>
                  <a:gd name="T99" fmla="*/ 26339 h 781684"/>
                  <a:gd name="T100" fmla="*/ 487665 w 781685"/>
                  <a:gd name="T101" fmla="*/ 11951 h 781684"/>
                  <a:gd name="T102" fmla="*/ 440398 w 781685"/>
                  <a:gd name="T103" fmla="*/ 3049 h 781684"/>
                  <a:gd name="T104" fmla="*/ 391312 w 781685"/>
                  <a:gd name="T105" fmla="*/ 0 h 7816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81685" h="781684" extrusionOk="0">
                    <a:moveTo>
                      <a:pt x="390836" y="0"/>
                    </a:moveTo>
                    <a:lnTo>
                      <a:pt x="341810" y="3045"/>
                    </a:lnTo>
                    <a:lnTo>
                      <a:pt x="294601" y="11936"/>
                    </a:lnTo>
                    <a:lnTo>
                      <a:pt x="249576" y="26307"/>
                    </a:lnTo>
                    <a:lnTo>
                      <a:pt x="207101" y="45792"/>
                    </a:lnTo>
                    <a:lnTo>
                      <a:pt x="167542" y="70024"/>
                    </a:lnTo>
                    <a:lnTo>
                      <a:pt x="131265" y="98637"/>
                    </a:lnTo>
                    <a:lnTo>
                      <a:pt x="98637" y="131265"/>
                    </a:lnTo>
                    <a:lnTo>
                      <a:pt x="70024" y="167542"/>
                    </a:lnTo>
                    <a:lnTo>
                      <a:pt x="45792" y="207101"/>
                    </a:lnTo>
                    <a:lnTo>
                      <a:pt x="26307" y="249576"/>
                    </a:lnTo>
                    <a:lnTo>
                      <a:pt x="11936" y="294601"/>
                    </a:lnTo>
                    <a:lnTo>
                      <a:pt x="3045" y="341810"/>
                    </a:lnTo>
                    <a:lnTo>
                      <a:pt x="0" y="390836"/>
                    </a:lnTo>
                    <a:lnTo>
                      <a:pt x="3045" y="439862"/>
                    </a:lnTo>
                    <a:lnTo>
                      <a:pt x="11936" y="487071"/>
                    </a:lnTo>
                    <a:lnTo>
                      <a:pt x="26307" y="532096"/>
                    </a:lnTo>
                    <a:lnTo>
                      <a:pt x="45792" y="574571"/>
                    </a:lnTo>
                    <a:lnTo>
                      <a:pt x="70024" y="614130"/>
                    </a:lnTo>
                    <a:lnTo>
                      <a:pt x="98637" y="650407"/>
                    </a:lnTo>
                    <a:lnTo>
                      <a:pt x="131265" y="683035"/>
                    </a:lnTo>
                    <a:lnTo>
                      <a:pt x="167542" y="711648"/>
                    </a:lnTo>
                    <a:lnTo>
                      <a:pt x="207101" y="735880"/>
                    </a:lnTo>
                    <a:lnTo>
                      <a:pt x="249576" y="755365"/>
                    </a:lnTo>
                    <a:lnTo>
                      <a:pt x="294601" y="769736"/>
                    </a:lnTo>
                    <a:lnTo>
                      <a:pt x="341810" y="778627"/>
                    </a:lnTo>
                    <a:lnTo>
                      <a:pt x="390836" y="781672"/>
                    </a:lnTo>
                    <a:lnTo>
                      <a:pt x="439862" y="778627"/>
                    </a:lnTo>
                    <a:lnTo>
                      <a:pt x="487071" y="769736"/>
                    </a:lnTo>
                    <a:lnTo>
                      <a:pt x="532096" y="755365"/>
                    </a:lnTo>
                    <a:lnTo>
                      <a:pt x="574571" y="735880"/>
                    </a:lnTo>
                    <a:lnTo>
                      <a:pt x="614130" y="711648"/>
                    </a:lnTo>
                    <a:lnTo>
                      <a:pt x="650407" y="683035"/>
                    </a:lnTo>
                    <a:lnTo>
                      <a:pt x="683035" y="650407"/>
                    </a:lnTo>
                    <a:lnTo>
                      <a:pt x="711648" y="614130"/>
                    </a:lnTo>
                    <a:lnTo>
                      <a:pt x="735880" y="574571"/>
                    </a:lnTo>
                    <a:lnTo>
                      <a:pt x="755365" y="532096"/>
                    </a:lnTo>
                    <a:lnTo>
                      <a:pt x="769736" y="487071"/>
                    </a:lnTo>
                    <a:lnTo>
                      <a:pt x="778627" y="439862"/>
                    </a:lnTo>
                    <a:lnTo>
                      <a:pt x="781672" y="390836"/>
                    </a:lnTo>
                    <a:lnTo>
                      <a:pt x="778627" y="341810"/>
                    </a:lnTo>
                    <a:lnTo>
                      <a:pt x="769736" y="294601"/>
                    </a:lnTo>
                    <a:lnTo>
                      <a:pt x="755365" y="249576"/>
                    </a:lnTo>
                    <a:lnTo>
                      <a:pt x="735880" y="207101"/>
                    </a:lnTo>
                    <a:lnTo>
                      <a:pt x="711648" y="167542"/>
                    </a:lnTo>
                    <a:lnTo>
                      <a:pt x="683035" y="131265"/>
                    </a:lnTo>
                    <a:lnTo>
                      <a:pt x="650407" y="98637"/>
                    </a:lnTo>
                    <a:lnTo>
                      <a:pt x="614130" y="70024"/>
                    </a:lnTo>
                    <a:lnTo>
                      <a:pt x="574571" y="45792"/>
                    </a:lnTo>
                    <a:lnTo>
                      <a:pt x="532096" y="26307"/>
                    </a:lnTo>
                    <a:lnTo>
                      <a:pt x="487071" y="11936"/>
                    </a:lnTo>
                    <a:lnTo>
                      <a:pt x="439862" y="3045"/>
                    </a:lnTo>
                    <a:lnTo>
                      <a:pt x="390836" y="0"/>
                    </a:lnTo>
                    <a:close/>
                  </a:path>
                </a:pathLst>
              </a:custGeom>
              <a:solidFill>
                <a:srgbClr val="8FC740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16" name="object 12"/>
              <p:cNvSpPr/>
              <p:nvPr/>
            </p:nvSpPr>
            <p:spPr bwMode="auto">
              <a:xfrm>
                <a:off x="4783138" y="6588125"/>
                <a:ext cx="47625" cy="47625"/>
              </a:xfrm>
              <a:custGeom>
                <a:avLst/>
                <a:gdLst>
                  <a:gd name="T0" fmla="*/ 23745 w 48260"/>
                  <a:gd name="T1" fmla="*/ 0 h 48259"/>
                  <a:gd name="T2" fmla="*/ 17830 w 48260"/>
                  <a:gd name="T3" fmla="*/ 0 h 48259"/>
                  <a:gd name="T4" fmla="*/ 12424 w 48260"/>
                  <a:gd name="T5" fmla="*/ 2157 h 48259"/>
                  <a:gd name="T6" fmla="*/ 8283 w 48260"/>
                  <a:gd name="T7" fmla="*/ 5790 h 48259"/>
                  <a:gd name="T8" fmla="*/ 3211 w 48260"/>
                  <a:gd name="T9" fmla="*/ 10105 h 48259"/>
                  <a:gd name="T10" fmla="*/ 0 w 48260"/>
                  <a:gd name="T11" fmla="*/ 16554 h 48259"/>
                  <a:gd name="T12" fmla="*/ 0 w 48260"/>
                  <a:gd name="T13" fmla="*/ 23833 h 48259"/>
                  <a:gd name="T14" fmla="*/ 6720 w 48260"/>
                  <a:gd name="T15" fmla="*/ 24130 h 48259"/>
                  <a:gd name="T16" fmla="*/ 9671 w 48260"/>
                  <a:gd name="T17" fmla="*/ 26028 h 48259"/>
                  <a:gd name="T18" fmla="*/ 10651 w 48260"/>
                  <a:gd name="T19" fmla="*/ 37051 h 48259"/>
                  <a:gd name="T20" fmla="*/ 10775 w 48260"/>
                  <a:gd name="T21" fmla="*/ 38737 h 48259"/>
                  <a:gd name="T22" fmla="*/ 11233 w 48260"/>
                  <a:gd name="T23" fmla="*/ 43896 h 48259"/>
                  <a:gd name="T24" fmla="*/ 14867 w 48260"/>
                  <a:gd name="T25" fmla="*/ 46177 h 48259"/>
                  <a:gd name="T26" fmla="*/ 19145 w 48260"/>
                  <a:gd name="T27" fmla="*/ 47479 h 48259"/>
                  <a:gd name="T28" fmla="*/ 26150 w 48260"/>
                  <a:gd name="T29" fmla="*/ 47479 h 48259"/>
                  <a:gd name="T30" fmla="*/ 47478 w 48260"/>
                  <a:gd name="T31" fmla="*/ 23746 h 48259"/>
                  <a:gd name="T32" fmla="*/ 45617 w 48260"/>
                  <a:gd name="T33" fmla="*/ 14511 h 48259"/>
                  <a:gd name="T34" fmla="*/ 40536 w 48260"/>
                  <a:gd name="T35" fmla="*/ 6962 h 48259"/>
                  <a:gd name="T36" fmla="*/ 32993 w 48260"/>
                  <a:gd name="T37" fmla="*/ 1868 h 48259"/>
                  <a:gd name="T38" fmla="*/ 23745 w 48260"/>
                  <a:gd name="T39" fmla="*/ 0 h 4825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48260" h="48259" extrusionOk="0">
                    <a:moveTo>
                      <a:pt x="24062" y="0"/>
                    </a:moveTo>
                    <a:lnTo>
                      <a:pt x="18068" y="0"/>
                    </a:lnTo>
                    <a:lnTo>
                      <a:pt x="12590" y="2186"/>
                    </a:lnTo>
                    <a:lnTo>
                      <a:pt x="8393" y="5867"/>
                    </a:lnTo>
                    <a:lnTo>
                      <a:pt x="3254" y="10240"/>
                    </a:lnTo>
                    <a:lnTo>
                      <a:pt x="0" y="16774"/>
                    </a:lnTo>
                    <a:lnTo>
                      <a:pt x="0" y="24150"/>
                    </a:lnTo>
                    <a:lnTo>
                      <a:pt x="6810" y="24451"/>
                    </a:lnTo>
                    <a:lnTo>
                      <a:pt x="9800" y="26374"/>
                    </a:lnTo>
                    <a:lnTo>
                      <a:pt x="10793" y="37544"/>
                    </a:lnTo>
                    <a:lnTo>
                      <a:pt x="10919" y="39253"/>
                    </a:lnTo>
                    <a:lnTo>
                      <a:pt x="11383" y="44480"/>
                    </a:lnTo>
                    <a:lnTo>
                      <a:pt x="15065" y="46792"/>
                    </a:lnTo>
                    <a:lnTo>
                      <a:pt x="19400" y="48111"/>
                    </a:lnTo>
                    <a:lnTo>
                      <a:pt x="26499" y="48111"/>
                    </a:lnTo>
                    <a:lnTo>
                      <a:pt x="48111" y="24062"/>
                    </a:lnTo>
                    <a:lnTo>
                      <a:pt x="46225" y="14704"/>
                    </a:lnTo>
                    <a:lnTo>
                      <a:pt x="41076" y="7055"/>
                    </a:lnTo>
                    <a:lnTo>
                      <a:pt x="33433" y="1893"/>
                    </a:lnTo>
                    <a:lnTo>
                      <a:pt x="2406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17" name="object 13"/>
              <p:cNvSpPr>
                <a:spLocks noChangeArrowheads="1"/>
              </p:cNvSpPr>
              <p:nvPr/>
            </p:nvSpPr>
            <p:spPr bwMode="auto">
              <a:xfrm>
                <a:off x="4621212" y="6750050"/>
                <a:ext cx="239712" cy="225425"/>
              </a:xfrm>
              <a:prstGeom prst="rect">
                <a:avLst/>
              </a:prstGeom>
              <a:blipFill>
                <a:blip r:embed="rId4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" name="object 14"/>
              <p:cNvSpPr>
                <a:spLocks noChangeArrowheads="1"/>
              </p:cNvSpPr>
              <p:nvPr/>
            </p:nvSpPr>
            <p:spPr bwMode="auto">
              <a:xfrm>
                <a:off x="4410075" y="6811963"/>
                <a:ext cx="169862" cy="163512"/>
              </a:xfrm>
              <a:prstGeom prst="rect">
                <a:avLst/>
              </a:prstGeom>
              <a:blipFill>
                <a:blip r:embed="rId5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9" name="object 15"/>
              <p:cNvSpPr/>
              <p:nvPr/>
            </p:nvSpPr>
            <p:spPr bwMode="auto">
              <a:xfrm>
                <a:off x="4414838" y="6592888"/>
                <a:ext cx="409575" cy="290512"/>
              </a:xfrm>
              <a:custGeom>
                <a:avLst/>
                <a:gdLst>
                  <a:gd name="T0" fmla="*/ 80465 w 409575"/>
                  <a:gd name="T1" fmla="*/ 206770 h 290195"/>
                  <a:gd name="T2" fmla="*/ 144398 w 409575"/>
                  <a:gd name="T3" fmla="*/ 230830 h 290195"/>
                  <a:gd name="T4" fmla="*/ 176713 w 409575"/>
                  <a:gd name="T5" fmla="*/ 290230 h 290195"/>
                  <a:gd name="T6" fmla="*/ 194782 w 409575"/>
                  <a:gd name="T7" fmla="*/ 284029 h 290195"/>
                  <a:gd name="T8" fmla="*/ 194304 w 409575"/>
                  <a:gd name="T9" fmla="*/ 271173 h 290195"/>
                  <a:gd name="T10" fmla="*/ 204391 w 409575"/>
                  <a:gd name="T11" fmla="*/ 221423 h 290195"/>
                  <a:gd name="T12" fmla="*/ 395314 w 409575"/>
                  <a:gd name="T13" fmla="*/ 19396 h 290195"/>
                  <a:gd name="T14" fmla="*/ 367778 w 409575"/>
                  <a:gd name="T15" fmla="*/ 19484 h 290195"/>
                  <a:gd name="T16" fmla="*/ 377578 w 409575"/>
                  <a:gd name="T17" fmla="*/ 21723 h 290195"/>
                  <a:gd name="T18" fmla="*/ 37957 w 409575"/>
                  <a:gd name="T19" fmla="*/ 120907 h 290195"/>
                  <a:gd name="T20" fmla="*/ 1949 w 409575"/>
                  <a:gd name="T21" fmla="*/ 165698 h 290195"/>
                  <a:gd name="T22" fmla="*/ 9535 w 409575"/>
                  <a:gd name="T23" fmla="*/ 237575 h 290195"/>
                  <a:gd name="T24" fmla="*/ 41179 w 409575"/>
                  <a:gd name="T25" fmla="*/ 215074 h 290195"/>
                  <a:gd name="T26" fmla="*/ 80465 w 409575"/>
                  <a:gd name="T27" fmla="*/ 206770 h 290195"/>
                  <a:gd name="T28" fmla="*/ 216642 w 409575"/>
                  <a:gd name="T29" fmla="*/ 199538 h 290195"/>
                  <a:gd name="T30" fmla="*/ 300410 w 409575"/>
                  <a:gd name="T31" fmla="*/ 147232 h 290195"/>
                  <a:gd name="T32" fmla="*/ 407908 w 409575"/>
                  <a:gd name="T33" fmla="*/ 144907 h 290195"/>
                  <a:gd name="T34" fmla="*/ 397871 w 409575"/>
                  <a:gd name="T35" fmla="*/ 31220 h 290195"/>
                  <a:gd name="T36" fmla="*/ 407908 w 409575"/>
                  <a:gd name="T37" fmla="*/ 144907 h 290195"/>
                  <a:gd name="T38" fmla="*/ 344159 w 409575"/>
                  <a:gd name="T39" fmla="*/ 145970 h 290195"/>
                  <a:gd name="T40" fmla="*/ 377612 w 409575"/>
                  <a:gd name="T41" fmla="*/ 154262 h 290195"/>
                  <a:gd name="T42" fmla="*/ 395132 w 409575"/>
                  <a:gd name="T43" fmla="*/ 162807 h 290195"/>
                  <a:gd name="T44" fmla="*/ 405146 w 409575"/>
                  <a:gd name="T45" fmla="*/ 162807 h 290195"/>
                  <a:gd name="T46" fmla="*/ 407908 w 409575"/>
                  <a:gd name="T47" fmla="*/ 144907 h 290195"/>
                  <a:gd name="T48" fmla="*/ 65563 w 409575"/>
                  <a:gd name="T49" fmla="*/ 58906 h 290195"/>
                  <a:gd name="T50" fmla="*/ 59745 w 409575"/>
                  <a:gd name="T51" fmla="*/ 120907 h 290195"/>
                  <a:gd name="T52" fmla="*/ 85642 w 409575"/>
                  <a:gd name="T53" fmla="*/ 64693 h 290195"/>
                  <a:gd name="T54" fmla="*/ 371422 w 409575"/>
                  <a:gd name="T55" fmla="*/ 0 h 290195"/>
                  <a:gd name="T56" fmla="*/ 223145 w 409575"/>
                  <a:gd name="T57" fmla="*/ 517 h 290195"/>
                  <a:gd name="T58" fmla="*/ 200829 w 409575"/>
                  <a:gd name="T59" fmla="*/ 13966 h 290195"/>
                  <a:gd name="T60" fmla="*/ 189843 w 409575"/>
                  <a:gd name="T61" fmla="*/ 50478 h 290195"/>
                  <a:gd name="T62" fmla="*/ 180043 w 409575"/>
                  <a:gd name="T63" fmla="*/ 97174 h 290195"/>
                  <a:gd name="T64" fmla="*/ 194782 w 409575"/>
                  <a:gd name="T65" fmla="*/ 120907 h 290195"/>
                  <a:gd name="T66" fmla="*/ 205118 w 409575"/>
                  <a:gd name="T67" fmla="*/ 72009 h 290195"/>
                  <a:gd name="T68" fmla="*/ 212373 w 409575"/>
                  <a:gd name="T69" fmla="*/ 36931 h 290195"/>
                  <a:gd name="T70" fmla="*/ 220130 w 409575"/>
                  <a:gd name="T71" fmla="*/ 21588 h 290195"/>
                  <a:gd name="T72" fmla="*/ 233382 w 409575"/>
                  <a:gd name="T73" fmla="*/ 19396 h 290195"/>
                  <a:gd name="T74" fmla="*/ 395035 w 409575"/>
                  <a:gd name="T75" fmla="*/ 18109 h 290195"/>
                  <a:gd name="T76" fmla="*/ 383262 w 409575"/>
                  <a:gd name="T77" fmla="*/ 3947 h 290195"/>
                  <a:gd name="T78" fmla="*/ 371422 w 409575"/>
                  <a:gd name="T79" fmla="*/ 0 h 290195"/>
                  <a:gd name="T80" fmla="*/ 290314 w 409575"/>
                  <a:gd name="T81" fmla="*/ 19396 h 290195"/>
                  <a:gd name="T82" fmla="*/ 305845 w 409575"/>
                  <a:gd name="T83" fmla="*/ 120907 h 29019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09575" h="290195" extrusionOk="0">
                    <a:moveTo>
                      <a:pt x="212594" y="206544"/>
                    </a:moveTo>
                    <a:lnTo>
                      <a:pt x="80465" y="206544"/>
                    </a:lnTo>
                    <a:lnTo>
                      <a:pt x="115190" y="212951"/>
                    </a:lnTo>
                    <a:lnTo>
                      <a:pt x="144398" y="230578"/>
                    </a:lnTo>
                    <a:lnTo>
                      <a:pt x="165701" y="257030"/>
                    </a:lnTo>
                    <a:lnTo>
                      <a:pt x="176713" y="289913"/>
                    </a:lnTo>
                    <a:lnTo>
                      <a:pt x="195674" y="289913"/>
                    </a:lnTo>
                    <a:lnTo>
                      <a:pt x="194782" y="283719"/>
                    </a:lnTo>
                    <a:lnTo>
                      <a:pt x="194304" y="277336"/>
                    </a:lnTo>
                    <a:lnTo>
                      <a:pt x="194304" y="270877"/>
                    </a:lnTo>
                    <a:lnTo>
                      <a:pt x="196866" y="245216"/>
                    </a:lnTo>
                    <a:lnTo>
                      <a:pt x="204391" y="221181"/>
                    </a:lnTo>
                    <a:lnTo>
                      <a:pt x="212594" y="206544"/>
                    </a:lnTo>
                    <a:close/>
                  </a:path>
                  <a:path w="409575" h="290195" extrusionOk="0">
                    <a:moveTo>
                      <a:pt x="395314" y="19375"/>
                    </a:moveTo>
                    <a:lnTo>
                      <a:pt x="366659" y="19375"/>
                    </a:lnTo>
                    <a:lnTo>
                      <a:pt x="367778" y="19463"/>
                    </a:lnTo>
                    <a:lnTo>
                      <a:pt x="374575" y="19764"/>
                    </a:lnTo>
                    <a:lnTo>
                      <a:pt x="377578" y="21699"/>
                    </a:lnTo>
                    <a:lnTo>
                      <a:pt x="386311" y="120775"/>
                    </a:lnTo>
                    <a:lnTo>
                      <a:pt x="37957" y="120775"/>
                    </a:lnTo>
                    <a:lnTo>
                      <a:pt x="14797" y="133911"/>
                    </a:lnTo>
                    <a:lnTo>
                      <a:pt x="1949" y="165517"/>
                    </a:lnTo>
                    <a:lnTo>
                      <a:pt x="0" y="203887"/>
                    </a:lnTo>
                    <a:lnTo>
                      <a:pt x="9535" y="237316"/>
                    </a:lnTo>
                    <a:lnTo>
                      <a:pt x="24182" y="224530"/>
                    </a:lnTo>
                    <a:lnTo>
                      <a:pt x="41179" y="214839"/>
                    </a:lnTo>
                    <a:lnTo>
                      <a:pt x="60086" y="208693"/>
                    </a:lnTo>
                    <a:lnTo>
                      <a:pt x="80465" y="206544"/>
                    </a:lnTo>
                    <a:lnTo>
                      <a:pt x="212594" y="206544"/>
                    </a:lnTo>
                    <a:lnTo>
                      <a:pt x="216642" y="199320"/>
                    </a:lnTo>
                    <a:lnTo>
                      <a:pt x="253285" y="165004"/>
                    </a:lnTo>
                    <a:lnTo>
                      <a:pt x="300410" y="147071"/>
                    </a:lnTo>
                    <a:lnTo>
                      <a:pt x="326476" y="144749"/>
                    </a:lnTo>
                    <a:lnTo>
                      <a:pt x="407908" y="144749"/>
                    </a:lnTo>
                    <a:lnTo>
                      <a:pt x="401437" y="71930"/>
                    </a:lnTo>
                    <a:lnTo>
                      <a:pt x="397871" y="31186"/>
                    </a:lnTo>
                    <a:lnTo>
                      <a:pt x="395314" y="19375"/>
                    </a:lnTo>
                    <a:close/>
                  </a:path>
                  <a:path w="409575" h="290195" extrusionOk="0">
                    <a:moveTo>
                      <a:pt x="407908" y="144749"/>
                    </a:moveTo>
                    <a:lnTo>
                      <a:pt x="326476" y="144749"/>
                    </a:lnTo>
                    <a:lnTo>
                      <a:pt x="344159" y="145811"/>
                    </a:lnTo>
                    <a:lnTo>
                      <a:pt x="361263" y="148950"/>
                    </a:lnTo>
                    <a:lnTo>
                      <a:pt x="377612" y="154094"/>
                    </a:lnTo>
                    <a:lnTo>
                      <a:pt x="393322" y="161310"/>
                    </a:lnTo>
                    <a:lnTo>
                      <a:pt x="395132" y="162629"/>
                    </a:lnTo>
                    <a:lnTo>
                      <a:pt x="397394" y="163320"/>
                    </a:lnTo>
                    <a:lnTo>
                      <a:pt x="405146" y="162629"/>
                    </a:lnTo>
                    <a:lnTo>
                      <a:pt x="409079" y="157930"/>
                    </a:lnTo>
                    <a:lnTo>
                      <a:pt x="407908" y="144749"/>
                    </a:lnTo>
                    <a:close/>
                  </a:path>
                  <a:path w="409575" h="290195" extrusionOk="0">
                    <a:moveTo>
                      <a:pt x="79812" y="58842"/>
                    </a:moveTo>
                    <a:lnTo>
                      <a:pt x="65563" y="58842"/>
                    </a:lnTo>
                    <a:lnTo>
                      <a:pt x="59745" y="64622"/>
                    </a:lnTo>
                    <a:lnTo>
                      <a:pt x="59745" y="120775"/>
                    </a:lnTo>
                    <a:lnTo>
                      <a:pt x="85642" y="120775"/>
                    </a:lnTo>
                    <a:lnTo>
                      <a:pt x="85642" y="64622"/>
                    </a:lnTo>
                    <a:lnTo>
                      <a:pt x="79812" y="58842"/>
                    </a:lnTo>
                    <a:close/>
                  </a:path>
                  <a:path w="409575" h="290195" extrusionOk="0">
                    <a:moveTo>
                      <a:pt x="371422" y="0"/>
                    </a:moveTo>
                    <a:lnTo>
                      <a:pt x="233382" y="0"/>
                    </a:lnTo>
                    <a:lnTo>
                      <a:pt x="223145" y="516"/>
                    </a:lnTo>
                    <a:lnTo>
                      <a:pt x="211517" y="4133"/>
                    </a:lnTo>
                    <a:lnTo>
                      <a:pt x="200829" y="13951"/>
                    </a:lnTo>
                    <a:lnTo>
                      <a:pt x="193412" y="33071"/>
                    </a:lnTo>
                    <a:lnTo>
                      <a:pt x="189843" y="50423"/>
                    </a:lnTo>
                    <a:lnTo>
                      <a:pt x="185188" y="72687"/>
                    </a:lnTo>
                    <a:lnTo>
                      <a:pt x="180043" y="97068"/>
                    </a:lnTo>
                    <a:lnTo>
                      <a:pt x="175005" y="120775"/>
                    </a:lnTo>
                    <a:lnTo>
                      <a:pt x="194782" y="120775"/>
                    </a:lnTo>
                    <a:lnTo>
                      <a:pt x="200010" y="96184"/>
                    </a:lnTo>
                    <a:lnTo>
                      <a:pt x="205118" y="71930"/>
                    </a:lnTo>
                    <a:lnTo>
                      <a:pt x="209457" y="51127"/>
                    </a:lnTo>
                    <a:lnTo>
                      <a:pt x="212373" y="36891"/>
                    </a:lnTo>
                    <a:lnTo>
                      <a:pt x="215622" y="26764"/>
                    </a:lnTo>
                    <a:lnTo>
                      <a:pt x="220130" y="21564"/>
                    </a:lnTo>
                    <a:lnTo>
                      <a:pt x="226012" y="19649"/>
                    </a:lnTo>
                    <a:lnTo>
                      <a:pt x="233382" y="19375"/>
                    </a:lnTo>
                    <a:lnTo>
                      <a:pt x="395314" y="19375"/>
                    </a:lnTo>
                    <a:lnTo>
                      <a:pt x="395035" y="18089"/>
                    </a:lnTo>
                    <a:lnTo>
                      <a:pt x="389858" y="9291"/>
                    </a:lnTo>
                    <a:lnTo>
                      <a:pt x="383262" y="3943"/>
                    </a:lnTo>
                    <a:lnTo>
                      <a:pt x="376171" y="1193"/>
                    </a:lnTo>
                    <a:lnTo>
                      <a:pt x="371422" y="0"/>
                    </a:lnTo>
                    <a:close/>
                  </a:path>
                  <a:path w="409575" h="290195" extrusionOk="0">
                    <a:moveTo>
                      <a:pt x="305845" y="19375"/>
                    </a:moveTo>
                    <a:lnTo>
                      <a:pt x="290314" y="19375"/>
                    </a:lnTo>
                    <a:lnTo>
                      <a:pt x="290314" y="120775"/>
                    </a:lnTo>
                    <a:lnTo>
                      <a:pt x="305845" y="120775"/>
                    </a:lnTo>
                    <a:lnTo>
                      <a:pt x="305845" y="1937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20" name="object 16"/>
              <p:cNvSpPr>
                <a:spLocks noChangeArrowheads="1"/>
              </p:cNvSpPr>
              <p:nvPr/>
            </p:nvSpPr>
            <p:spPr bwMode="auto">
              <a:xfrm>
                <a:off x="4718050" y="6484938"/>
                <a:ext cx="215899" cy="215899"/>
              </a:xfrm>
              <a:prstGeom prst="rect">
                <a:avLst/>
              </a:prstGeom>
              <a:blipFill>
                <a:blip r:embed="rId6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1" name="Group 44"/>
            <p:cNvGrpSpPr/>
            <p:nvPr userDrawn="1"/>
          </p:nvGrpSpPr>
          <p:grpSpPr bwMode="auto">
            <a:xfrm>
              <a:off x="2369471" y="3432698"/>
              <a:ext cx="486638" cy="487627"/>
              <a:chOff x="5251450" y="6340475"/>
              <a:chExt cx="781050" cy="782638"/>
            </a:xfrm>
          </p:grpSpPr>
          <p:sp>
            <p:nvSpPr>
              <p:cNvPr id="22" name="object 6"/>
              <p:cNvSpPr/>
              <p:nvPr/>
            </p:nvSpPr>
            <p:spPr bwMode="auto">
              <a:xfrm>
                <a:off x="5251450" y="6340475"/>
                <a:ext cx="781050" cy="782638"/>
              </a:xfrm>
              <a:custGeom>
                <a:avLst/>
                <a:gdLst>
                  <a:gd name="T0" fmla="*/ 390519 w 781685"/>
                  <a:gd name="T1" fmla="*/ 0 h 781684"/>
                  <a:gd name="T2" fmla="*/ 341532 w 781685"/>
                  <a:gd name="T3" fmla="*/ 3049 h 781684"/>
                  <a:gd name="T4" fmla="*/ 294362 w 781685"/>
                  <a:gd name="T5" fmla="*/ 11951 h 781684"/>
                  <a:gd name="T6" fmla="*/ 249373 w 781685"/>
                  <a:gd name="T7" fmla="*/ 26339 h 781684"/>
                  <a:gd name="T8" fmla="*/ 206933 w 781685"/>
                  <a:gd name="T9" fmla="*/ 45848 h 781684"/>
                  <a:gd name="T10" fmla="*/ 167406 w 781685"/>
                  <a:gd name="T11" fmla="*/ 70109 h 781684"/>
                  <a:gd name="T12" fmla="*/ 131158 w 781685"/>
                  <a:gd name="T13" fmla="*/ 98757 h 781684"/>
                  <a:gd name="T14" fmla="*/ 98557 w 781685"/>
                  <a:gd name="T15" fmla="*/ 131425 h 781684"/>
                  <a:gd name="T16" fmla="*/ 69967 w 781685"/>
                  <a:gd name="T17" fmla="*/ 167746 h 781684"/>
                  <a:gd name="T18" fmla="*/ 45755 w 781685"/>
                  <a:gd name="T19" fmla="*/ 207354 h 781684"/>
                  <a:gd name="T20" fmla="*/ 26286 w 781685"/>
                  <a:gd name="T21" fmla="*/ 249881 h 781684"/>
                  <a:gd name="T22" fmla="*/ 11926 w 781685"/>
                  <a:gd name="T23" fmla="*/ 294961 h 781684"/>
                  <a:gd name="T24" fmla="*/ 3043 w 781685"/>
                  <a:gd name="T25" fmla="*/ 342227 h 781684"/>
                  <a:gd name="T26" fmla="*/ 0 w 781685"/>
                  <a:gd name="T27" fmla="*/ 391313 h 781684"/>
                  <a:gd name="T28" fmla="*/ 3043 w 781685"/>
                  <a:gd name="T29" fmla="*/ 440399 h 781684"/>
                  <a:gd name="T30" fmla="*/ 11926 w 781685"/>
                  <a:gd name="T31" fmla="*/ 487665 h 781684"/>
                  <a:gd name="T32" fmla="*/ 26286 w 781685"/>
                  <a:gd name="T33" fmla="*/ 532745 h 781684"/>
                  <a:gd name="T34" fmla="*/ 45755 w 781685"/>
                  <a:gd name="T35" fmla="*/ 575272 h 781684"/>
                  <a:gd name="T36" fmla="*/ 69967 w 781685"/>
                  <a:gd name="T37" fmla="*/ 614880 h 781684"/>
                  <a:gd name="T38" fmla="*/ 98557 w 781685"/>
                  <a:gd name="T39" fmla="*/ 651201 h 781684"/>
                  <a:gd name="T40" fmla="*/ 131158 w 781685"/>
                  <a:gd name="T41" fmla="*/ 683869 h 781684"/>
                  <a:gd name="T42" fmla="*/ 167406 w 781685"/>
                  <a:gd name="T43" fmla="*/ 712517 h 781684"/>
                  <a:gd name="T44" fmla="*/ 206933 w 781685"/>
                  <a:gd name="T45" fmla="*/ 736778 h 781684"/>
                  <a:gd name="T46" fmla="*/ 249373 w 781685"/>
                  <a:gd name="T47" fmla="*/ 756287 h 781684"/>
                  <a:gd name="T48" fmla="*/ 294362 w 781685"/>
                  <a:gd name="T49" fmla="*/ 770675 h 781684"/>
                  <a:gd name="T50" fmla="*/ 341532 w 781685"/>
                  <a:gd name="T51" fmla="*/ 779577 h 781684"/>
                  <a:gd name="T52" fmla="*/ 390519 w 781685"/>
                  <a:gd name="T53" fmla="*/ 782626 h 781684"/>
                  <a:gd name="T54" fmla="*/ 439505 w 781685"/>
                  <a:gd name="T55" fmla="*/ 779577 h 781684"/>
                  <a:gd name="T56" fmla="*/ 486675 w 781685"/>
                  <a:gd name="T57" fmla="*/ 770675 h 781684"/>
                  <a:gd name="T58" fmla="*/ 531664 w 781685"/>
                  <a:gd name="T59" fmla="*/ 756287 h 781684"/>
                  <a:gd name="T60" fmla="*/ 574104 w 781685"/>
                  <a:gd name="T61" fmla="*/ 736778 h 781684"/>
                  <a:gd name="T62" fmla="*/ 613631 w 781685"/>
                  <a:gd name="T63" fmla="*/ 712517 h 781684"/>
                  <a:gd name="T64" fmla="*/ 649879 w 781685"/>
                  <a:gd name="T65" fmla="*/ 683869 h 781684"/>
                  <a:gd name="T66" fmla="*/ 682480 w 781685"/>
                  <a:gd name="T67" fmla="*/ 651201 h 781684"/>
                  <a:gd name="T68" fmla="*/ 711070 w 781685"/>
                  <a:gd name="T69" fmla="*/ 614880 h 781684"/>
                  <a:gd name="T70" fmla="*/ 735282 w 781685"/>
                  <a:gd name="T71" fmla="*/ 575272 h 781684"/>
                  <a:gd name="T72" fmla="*/ 754751 w 781685"/>
                  <a:gd name="T73" fmla="*/ 532745 h 781684"/>
                  <a:gd name="T74" fmla="*/ 769111 w 781685"/>
                  <a:gd name="T75" fmla="*/ 487665 h 781684"/>
                  <a:gd name="T76" fmla="*/ 777994 w 781685"/>
                  <a:gd name="T77" fmla="*/ 440399 h 781684"/>
                  <a:gd name="T78" fmla="*/ 781037 w 781685"/>
                  <a:gd name="T79" fmla="*/ 391313 h 781684"/>
                  <a:gd name="T80" fmla="*/ 777994 w 781685"/>
                  <a:gd name="T81" fmla="*/ 342227 h 781684"/>
                  <a:gd name="T82" fmla="*/ 769111 w 781685"/>
                  <a:gd name="T83" fmla="*/ 294961 h 781684"/>
                  <a:gd name="T84" fmla="*/ 754751 w 781685"/>
                  <a:gd name="T85" fmla="*/ 249881 h 781684"/>
                  <a:gd name="T86" fmla="*/ 735282 w 781685"/>
                  <a:gd name="T87" fmla="*/ 207354 h 781684"/>
                  <a:gd name="T88" fmla="*/ 711070 w 781685"/>
                  <a:gd name="T89" fmla="*/ 167746 h 781684"/>
                  <a:gd name="T90" fmla="*/ 682480 w 781685"/>
                  <a:gd name="T91" fmla="*/ 131425 h 781684"/>
                  <a:gd name="T92" fmla="*/ 649879 w 781685"/>
                  <a:gd name="T93" fmla="*/ 98757 h 781684"/>
                  <a:gd name="T94" fmla="*/ 613631 w 781685"/>
                  <a:gd name="T95" fmla="*/ 70109 h 781684"/>
                  <a:gd name="T96" fmla="*/ 574104 w 781685"/>
                  <a:gd name="T97" fmla="*/ 45848 h 781684"/>
                  <a:gd name="T98" fmla="*/ 531664 w 781685"/>
                  <a:gd name="T99" fmla="*/ 26339 h 781684"/>
                  <a:gd name="T100" fmla="*/ 486675 w 781685"/>
                  <a:gd name="T101" fmla="*/ 11951 h 781684"/>
                  <a:gd name="T102" fmla="*/ 439505 w 781685"/>
                  <a:gd name="T103" fmla="*/ 3049 h 781684"/>
                  <a:gd name="T104" fmla="*/ 390519 w 781685"/>
                  <a:gd name="T105" fmla="*/ 0 h 7816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81685" h="781684" extrusionOk="0">
                    <a:moveTo>
                      <a:pt x="390836" y="0"/>
                    </a:moveTo>
                    <a:lnTo>
                      <a:pt x="341810" y="3045"/>
                    </a:lnTo>
                    <a:lnTo>
                      <a:pt x="294601" y="11936"/>
                    </a:lnTo>
                    <a:lnTo>
                      <a:pt x="249576" y="26307"/>
                    </a:lnTo>
                    <a:lnTo>
                      <a:pt x="207101" y="45792"/>
                    </a:lnTo>
                    <a:lnTo>
                      <a:pt x="167542" y="70024"/>
                    </a:lnTo>
                    <a:lnTo>
                      <a:pt x="131265" y="98637"/>
                    </a:lnTo>
                    <a:lnTo>
                      <a:pt x="98637" y="131265"/>
                    </a:lnTo>
                    <a:lnTo>
                      <a:pt x="70024" y="167542"/>
                    </a:lnTo>
                    <a:lnTo>
                      <a:pt x="45792" y="207101"/>
                    </a:lnTo>
                    <a:lnTo>
                      <a:pt x="26307" y="249576"/>
                    </a:lnTo>
                    <a:lnTo>
                      <a:pt x="11936" y="294601"/>
                    </a:lnTo>
                    <a:lnTo>
                      <a:pt x="3045" y="341810"/>
                    </a:lnTo>
                    <a:lnTo>
                      <a:pt x="0" y="390836"/>
                    </a:lnTo>
                    <a:lnTo>
                      <a:pt x="3045" y="439862"/>
                    </a:lnTo>
                    <a:lnTo>
                      <a:pt x="11936" y="487071"/>
                    </a:lnTo>
                    <a:lnTo>
                      <a:pt x="26307" y="532096"/>
                    </a:lnTo>
                    <a:lnTo>
                      <a:pt x="45792" y="574571"/>
                    </a:lnTo>
                    <a:lnTo>
                      <a:pt x="70024" y="614130"/>
                    </a:lnTo>
                    <a:lnTo>
                      <a:pt x="98637" y="650407"/>
                    </a:lnTo>
                    <a:lnTo>
                      <a:pt x="131265" y="683035"/>
                    </a:lnTo>
                    <a:lnTo>
                      <a:pt x="167542" y="711648"/>
                    </a:lnTo>
                    <a:lnTo>
                      <a:pt x="207101" y="735880"/>
                    </a:lnTo>
                    <a:lnTo>
                      <a:pt x="249576" y="755365"/>
                    </a:lnTo>
                    <a:lnTo>
                      <a:pt x="294601" y="769736"/>
                    </a:lnTo>
                    <a:lnTo>
                      <a:pt x="341810" y="778627"/>
                    </a:lnTo>
                    <a:lnTo>
                      <a:pt x="390836" y="781672"/>
                    </a:lnTo>
                    <a:lnTo>
                      <a:pt x="439862" y="778627"/>
                    </a:lnTo>
                    <a:lnTo>
                      <a:pt x="487071" y="769736"/>
                    </a:lnTo>
                    <a:lnTo>
                      <a:pt x="532096" y="755365"/>
                    </a:lnTo>
                    <a:lnTo>
                      <a:pt x="574571" y="735880"/>
                    </a:lnTo>
                    <a:lnTo>
                      <a:pt x="614130" y="711648"/>
                    </a:lnTo>
                    <a:lnTo>
                      <a:pt x="650407" y="683035"/>
                    </a:lnTo>
                    <a:lnTo>
                      <a:pt x="683035" y="650407"/>
                    </a:lnTo>
                    <a:lnTo>
                      <a:pt x="711648" y="614130"/>
                    </a:lnTo>
                    <a:lnTo>
                      <a:pt x="735880" y="574571"/>
                    </a:lnTo>
                    <a:lnTo>
                      <a:pt x="755365" y="532096"/>
                    </a:lnTo>
                    <a:lnTo>
                      <a:pt x="769736" y="487071"/>
                    </a:lnTo>
                    <a:lnTo>
                      <a:pt x="778627" y="439862"/>
                    </a:lnTo>
                    <a:lnTo>
                      <a:pt x="781672" y="390836"/>
                    </a:lnTo>
                    <a:lnTo>
                      <a:pt x="778627" y="341810"/>
                    </a:lnTo>
                    <a:lnTo>
                      <a:pt x="769736" y="294601"/>
                    </a:lnTo>
                    <a:lnTo>
                      <a:pt x="755365" y="249576"/>
                    </a:lnTo>
                    <a:lnTo>
                      <a:pt x="735880" y="207101"/>
                    </a:lnTo>
                    <a:lnTo>
                      <a:pt x="711648" y="167542"/>
                    </a:lnTo>
                    <a:lnTo>
                      <a:pt x="683035" y="131265"/>
                    </a:lnTo>
                    <a:lnTo>
                      <a:pt x="650407" y="98637"/>
                    </a:lnTo>
                    <a:lnTo>
                      <a:pt x="614130" y="70024"/>
                    </a:lnTo>
                    <a:lnTo>
                      <a:pt x="574571" y="45792"/>
                    </a:lnTo>
                    <a:lnTo>
                      <a:pt x="532096" y="26307"/>
                    </a:lnTo>
                    <a:lnTo>
                      <a:pt x="487071" y="11936"/>
                    </a:lnTo>
                    <a:lnTo>
                      <a:pt x="439862" y="3045"/>
                    </a:lnTo>
                    <a:lnTo>
                      <a:pt x="390836" y="0"/>
                    </a:lnTo>
                    <a:close/>
                  </a:path>
                </a:pathLst>
              </a:custGeom>
              <a:solidFill>
                <a:srgbClr val="333C93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23" name="object 17"/>
              <p:cNvSpPr>
                <a:spLocks noChangeArrowheads="1"/>
              </p:cNvSpPr>
              <p:nvPr/>
            </p:nvSpPr>
            <p:spPr bwMode="auto">
              <a:xfrm>
                <a:off x="5434013" y="6538913"/>
                <a:ext cx="223837" cy="396875"/>
              </a:xfrm>
              <a:prstGeom prst="rect">
                <a:avLst/>
              </a:prstGeom>
              <a:blipFill>
                <a:blip r:embed="rId7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object 18"/>
              <p:cNvSpPr/>
              <p:nvPr/>
            </p:nvSpPr>
            <p:spPr bwMode="auto">
              <a:xfrm>
                <a:off x="5578475" y="6456363"/>
                <a:ext cx="219074" cy="260350"/>
              </a:xfrm>
              <a:custGeom>
                <a:avLst/>
                <a:gdLst>
                  <a:gd name="T0" fmla="*/ 62843 w 218439"/>
                  <a:gd name="T1" fmla="*/ 132343 h 259715"/>
                  <a:gd name="T2" fmla="*/ 26576 w 218439"/>
                  <a:gd name="T3" fmla="*/ 144687 h 259715"/>
                  <a:gd name="T4" fmla="*/ 3027 w 218439"/>
                  <a:gd name="T5" fmla="*/ 177518 h 259715"/>
                  <a:gd name="T6" fmla="*/ 920 w 218439"/>
                  <a:gd name="T7" fmla="*/ 186354 h 259715"/>
                  <a:gd name="T8" fmla="*/ 478 w 218439"/>
                  <a:gd name="T9" fmla="*/ 189011 h 259715"/>
                  <a:gd name="T10" fmla="*/ 252 w 218439"/>
                  <a:gd name="T11" fmla="*/ 191140 h 259715"/>
                  <a:gd name="T12" fmla="*/ 89 w 218439"/>
                  <a:gd name="T13" fmla="*/ 193709 h 259715"/>
                  <a:gd name="T14" fmla="*/ 0 w 218439"/>
                  <a:gd name="T15" fmla="*/ 198761 h 259715"/>
                  <a:gd name="T16" fmla="*/ 138 w 218439"/>
                  <a:gd name="T17" fmla="*/ 201355 h 259715"/>
                  <a:gd name="T18" fmla="*/ 202 w 218439"/>
                  <a:gd name="T19" fmla="*/ 203030 h 259715"/>
                  <a:gd name="T20" fmla="*/ 15625 w 218439"/>
                  <a:gd name="T21" fmla="*/ 239205 h 259715"/>
                  <a:gd name="T22" fmla="*/ 23791 w 218439"/>
                  <a:gd name="T23" fmla="*/ 246864 h 259715"/>
                  <a:gd name="T24" fmla="*/ 26311 w 218439"/>
                  <a:gd name="T25" fmla="*/ 248804 h 259715"/>
                  <a:gd name="T26" fmla="*/ 62264 w 218439"/>
                  <a:gd name="T27" fmla="*/ 259900 h 259715"/>
                  <a:gd name="T28" fmla="*/ 72494 w 218439"/>
                  <a:gd name="T29" fmla="*/ 239121 h 259715"/>
                  <a:gd name="T30" fmla="*/ 86510 w 218439"/>
                  <a:gd name="T31" fmla="*/ 221059 h 259715"/>
                  <a:gd name="T32" fmla="*/ 103852 w 218439"/>
                  <a:gd name="T33" fmla="*/ 206377 h 259715"/>
                  <a:gd name="T34" fmla="*/ 124063 w 218439"/>
                  <a:gd name="T35" fmla="*/ 195737 h 259715"/>
                  <a:gd name="T36" fmla="*/ 124002 w 218439"/>
                  <a:gd name="T37" fmla="*/ 191140 h 259715"/>
                  <a:gd name="T38" fmla="*/ 102791 w 218439"/>
                  <a:gd name="T39" fmla="*/ 147836 h 259715"/>
                  <a:gd name="T40" fmla="*/ 103383 w 218439"/>
                  <a:gd name="T41" fmla="*/ 145758 h 259715"/>
                  <a:gd name="T42" fmla="*/ 103938 w 218439"/>
                  <a:gd name="T43" fmla="*/ 143679 h 259715"/>
                  <a:gd name="T44" fmla="*/ 105261 w 218439"/>
                  <a:gd name="T45" fmla="*/ 139699 h 259715"/>
                  <a:gd name="T46" fmla="*/ 106005 w 218439"/>
                  <a:gd name="T47" fmla="*/ 137834 h 259715"/>
                  <a:gd name="T48" fmla="*/ 106723 w 218439"/>
                  <a:gd name="T49" fmla="*/ 135933 h 259715"/>
                  <a:gd name="T50" fmla="*/ 107763 w 218439"/>
                  <a:gd name="T51" fmla="*/ 133968 h 259715"/>
                  <a:gd name="T52" fmla="*/ 75193 w 218439"/>
                  <a:gd name="T53" fmla="*/ 133968 h 259715"/>
                  <a:gd name="T54" fmla="*/ 69170 w 218439"/>
                  <a:gd name="T55" fmla="*/ 132708 h 259715"/>
                  <a:gd name="T56" fmla="*/ 62843 w 218439"/>
                  <a:gd name="T57" fmla="*/ 132343 h 259715"/>
                  <a:gd name="T58" fmla="*/ 211554 w 218439"/>
                  <a:gd name="T59" fmla="*/ 0 h 259715"/>
                  <a:gd name="T60" fmla="*/ 162232 w 218439"/>
                  <a:gd name="T61" fmla="*/ 24400 h 259715"/>
                  <a:gd name="T62" fmla="*/ 128393 w 218439"/>
                  <a:gd name="T63" fmla="*/ 51846 h 259715"/>
                  <a:gd name="T64" fmla="*/ 100199 w 218439"/>
                  <a:gd name="T65" fmla="*/ 84305 h 259715"/>
                  <a:gd name="T66" fmla="*/ 79264 w 218439"/>
                  <a:gd name="T67" fmla="*/ 122859 h 259715"/>
                  <a:gd name="T68" fmla="*/ 77247 w 218439"/>
                  <a:gd name="T69" fmla="*/ 128400 h 259715"/>
                  <a:gd name="T70" fmla="*/ 76567 w 218439"/>
                  <a:gd name="T71" fmla="*/ 130252 h 259715"/>
                  <a:gd name="T72" fmla="*/ 75823 w 218439"/>
                  <a:gd name="T73" fmla="*/ 132066 h 259715"/>
                  <a:gd name="T74" fmla="*/ 75193 w 218439"/>
                  <a:gd name="T75" fmla="*/ 133968 h 259715"/>
                  <a:gd name="T76" fmla="*/ 107763 w 218439"/>
                  <a:gd name="T77" fmla="*/ 133968 h 259715"/>
                  <a:gd name="T78" fmla="*/ 124497 w 218439"/>
                  <a:gd name="T79" fmla="*/ 102341 h 259715"/>
                  <a:gd name="T80" fmla="*/ 149033 w 218439"/>
                  <a:gd name="T81" fmla="*/ 74036 h 259715"/>
                  <a:gd name="T82" fmla="*/ 178454 w 218439"/>
                  <a:gd name="T83" fmla="*/ 50214 h 259715"/>
                  <a:gd name="T84" fmla="*/ 210888 w 218439"/>
                  <a:gd name="T85" fmla="*/ 30077 h 259715"/>
                  <a:gd name="T86" fmla="*/ 218899 w 218439"/>
                  <a:gd name="T87" fmla="*/ 20111 h 259715"/>
                  <a:gd name="T88" fmla="*/ 218471 w 218439"/>
                  <a:gd name="T89" fmla="*/ 8247 h 259715"/>
                  <a:gd name="T90" fmla="*/ 211554 w 218439"/>
                  <a:gd name="T91" fmla="*/ 0 h 25971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18439" h="259715" extrusionOk="0">
                    <a:moveTo>
                      <a:pt x="62661" y="132020"/>
                    </a:moveTo>
                    <a:lnTo>
                      <a:pt x="26499" y="144334"/>
                    </a:lnTo>
                    <a:lnTo>
                      <a:pt x="3018" y="177085"/>
                    </a:lnTo>
                    <a:lnTo>
                      <a:pt x="917" y="185899"/>
                    </a:lnTo>
                    <a:lnTo>
                      <a:pt x="477" y="188550"/>
                    </a:lnTo>
                    <a:lnTo>
                      <a:pt x="251" y="190674"/>
                    </a:lnTo>
                    <a:lnTo>
                      <a:pt x="89" y="193237"/>
                    </a:lnTo>
                    <a:lnTo>
                      <a:pt x="0" y="198276"/>
                    </a:lnTo>
                    <a:lnTo>
                      <a:pt x="138" y="200864"/>
                    </a:lnTo>
                    <a:lnTo>
                      <a:pt x="201" y="202535"/>
                    </a:lnTo>
                    <a:lnTo>
                      <a:pt x="15580" y="238622"/>
                    </a:lnTo>
                    <a:lnTo>
                      <a:pt x="23722" y="246262"/>
                    </a:lnTo>
                    <a:lnTo>
                      <a:pt x="26235" y="248197"/>
                    </a:lnTo>
                    <a:lnTo>
                      <a:pt x="62083" y="259266"/>
                    </a:lnTo>
                    <a:lnTo>
                      <a:pt x="72284" y="238538"/>
                    </a:lnTo>
                    <a:lnTo>
                      <a:pt x="86259" y="220520"/>
                    </a:lnTo>
                    <a:lnTo>
                      <a:pt x="103551" y="205874"/>
                    </a:lnTo>
                    <a:lnTo>
                      <a:pt x="123703" y="195260"/>
                    </a:lnTo>
                    <a:lnTo>
                      <a:pt x="123642" y="190674"/>
                    </a:lnTo>
                    <a:lnTo>
                      <a:pt x="102493" y="147475"/>
                    </a:lnTo>
                    <a:lnTo>
                      <a:pt x="103083" y="145402"/>
                    </a:lnTo>
                    <a:lnTo>
                      <a:pt x="103636" y="143329"/>
                    </a:lnTo>
                    <a:lnTo>
                      <a:pt x="104955" y="139358"/>
                    </a:lnTo>
                    <a:lnTo>
                      <a:pt x="105697" y="137498"/>
                    </a:lnTo>
                    <a:lnTo>
                      <a:pt x="106413" y="135601"/>
                    </a:lnTo>
                    <a:lnTo>
                      <a:pt x="107450" y="133641"/>
                    </a:lnTo>
                    <a:lnTo>
                      <a:pt x="74975" y="133641"/>
                    </a:lnTo>
                    <a:lnTo>
                      <a:pt x="68969" y="132384"/>
                    </a:lnTo>
                    <a:lnTo>
                      <a:pt x="62661" y="132020"/>
                    </a:lnTo>
                    <a:close/>
                  </a:path>
                  <a:path w="218439" h="259715" extrusionOk="0">
                    <a:moveTo>
                      <a:pt x="210940" y="0"/>
                    </a:moveTo>
                    <a:lnTo>
                      <a:pt x="161761" y="24340"/>
                    </a:lnTo>
                    <a:lnTo>
                      <a:pt x="128020" y="51720"/>
                    </a:lnTo>
                    <a:lnTo>
                      <a:pt x="99908" y="84099"/>
                    </a:lnTo>
                    <a:lnTo>
                      <a:pt x="79034" y="122559"/>
                    </a:lnTo>
                    <a:lnTo>
                      <a:pt x="77023" y="128087"/>
                    </a:lnTo>
                    <a:lnTo>
                      <a:pt x="76345" y="129934"/>
                    </a:lnTo>
                    <a:lnTo>
                      <a:pt x="75603" y="131744"/>
                    </a:lnTo>
                    <a:lnTo>
                      <a:pt x="74975" y="133641"/>
                    </a:lnTo>
                    <a:lnTo>
                      <a:pt x="107450" y="133641"/>
                    </a:lnTo>
                    <a:lnTo>
                      <a:pt x="124136" y="102091"/>
                    </a:lnTo>
                    <a:lnTo>
                      <a:pt x="148600" y="73855"/>
                    </a:lnTo>
                    <a:lnTo>
                      <a:pt x="177936" y="50092"/>
                    </a:lnTo>
                    <a:lnTo>
                      <a:pt x="210276" y="30004"/>
                    </a:lnTo>
                    <a:lnTo>
                      <a:pt x="218264" y="20062"/>
                    </a:lnTo>
                    <a:lnTo>
                      <a:pt x="217837" y="8227"/>
                    </a:lnTo>
                    <a:lnTo>
                      <a:pt x="21094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25" name="object 19"/>
              <p:cNvSpPr>
                <a:spLocks noChangeArrowheads="1"/>
              </p:cNvSpPr>
              <p:nvPr/>
            </p:nvSpPr>
            <p:spPr bwMode="auto">
              <a:xfrm>
                <a:off x="5713413" y="6508750"/>
                <a:ext cx="122237" cy="123825"/>
              </a:xfrm>
              <a:prstGeom prst="rect">
                <a:avLst/>
              </a:prstGeom>
              <a:blipFill>
                <a:blip r:embed="rId8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object 20"/>
              <p:cNvSpPr/>
              <p:nvPr/>
            </p:nvSpPr>
            <p:spPr bwMode="auto">
              <a:xfrm>
                <a:off x="5646738" y="6651625"/>
                <a:ext cx="203200" cy="301625"/>
              </a:xfrm>
              <a:custGeom>
                <a:avLst/>
                <a:gdLst>
                  <a:gd name="T0" fmla="*/ 50174 w 202564"/>
                  <a:gd name="T1" fmla="*/ 15761 h 301625"/>
                  <a:gd name="T2" fmla="*/ 0 w 202564"/>
                  <a:gd name="T3" fmla="*/ 106948 h 301625"/>
                  <a:gd name="T4" fmla="*/ 18799 w 202564"/>
                  <a:gd name="T5" fmla="*/ 165339 h 301625"/>
                  <a:gd name="T6" fmla="*/ 31886 w 202564"/>
                  <a:gd name="T7" fmla="*/ 256209 h 301625"/>
                  <a:gd name="T8" fmla="*/ 127604 w 202564"/>
                  <a:gd name="T9" fmla="*/ 301045 h 301625"/>
                  <a:gd name="T10" fmla="*/ 174779 w 202564"/>
                  <a:gd name="T11" fmla="*/ 278736 h 301625"/>
                  <a:gd name="T12" fmla="*/ 96127 w 202564"/>
                  <a:gd name="T13" fmla="*/ 275817 h 301625"/>
                  <a:gd name="T14" fmla="*/ 49266 w 202564"/>
                  <a:gd name="T15" fmla="*/ 241967 h 301625"/>
                  <a:gd name="T16" fmla="*/ 34934 w 202564"/>
                  <a:gd name="T17" fmla="*/ 192545 h 301625"/>
                  <a:gd name="T18" fmla="*/ 43050 w 202564"/>
                  <a:gd name="T19" fmla="*/ 165678 h 301625"/>
                  <a:gd name="T20" fmla="*/ 46290 w 202564"/>
                  <a:gd name="T21" fmla="*/ 160803 h 301625"/>
                  <a:gd name="T22" fmla="*/ 31227 w 202564"/>
                  <a:gd name="T23" fmla="*/ 144016 h 301625"/>
                  <a:gd name="T24" fmla="*/ 22335 w 202564"/>
                  <a:gd name="T25" fmla="*/ 101659 h 301625"/>
                  <a:gd name="T26" fmla="*/ 39231 w 202564"/>
                  <a:gd name="T27" fmla="*/ 56928 h 301625"/>
                  <a:gd name="T28" fmla="*/ 87521 w 202564"/>
                  <a:gd name="T29" fmla="*/ 23190 h 301625"/>
                  <a:gd name="T30" fmla="*/ 158885 w 202564"/>
                  <a:gd name="T31" fmla="*/ 22041 h 301625"/>
                  <a:gd name="T32" fmla="*/ 119636 w 202564"/>
                  <a:gd name="T33" fmla="*/ 0 h 301625"/>
                  <a:gd name="T34" fmla="*/ 92520 w 202564"/>
                  <a:gd name="T35" fmla="*/ 135495 h 301625"/>
                  <a:gd name="T36" fmla="*/ 148071 w 202564"/>
                  <a:gd name="T37" fmla="*/ 152095 h 301625"/>
                  <a:gd name="T38" fmla="*/ 180394 w 202564"/>
                  <a:gd name="T39" fmla="*/ 200964 h 301625"/>
                  <a:gd name="T40" fmla="*/ 170620 w 202564"/>
                  <a:gd name="T41" fmla="*/ 253433 h 301625"/>
                  <a:gd name="T42" fmla="*/ 124385 w 202564"/>
                  <a:gd name="T43" fmla="*/ 278736 h 301625"/>
                  <a:gd name="T44" fmla="*/ 188368 w 202564"/>
                  <a:gd name="T45" fmla="*/ 266664 h 301625"/>
                  <a:gd name="T46" fmla="*/ 203104 w 202564"/>
                  <a:gd name="T47" fmla="*/ 202057 h 301625"/>
                  <a:gd name="T48" fmla="*/ 169448 w 202564"/>
                  <a:gd name="T49" fmla="*/ 140485 h 301625"/>
                  <a:gd name="T50" fmla="*/ 99052 w 202564"/>
                  <a:gd name="T51" fmla="*/ 112729 h 301625"/>
                  <a:gd name="T52" fmla="*/ 80561 w 202564"/>
                  <a:gd name="T53" fmla="*/ 114538 h 301625"/>
                  <a:gd name="T54" fmla="*/ 73112 w 202564"/>
                  <a:gd name="T55" fmla="*/ 116436 h 301625"/>
                  <a:gd name="T56" fmla="*/ 68953 w 202564"/>
                  <a:gd name="T57" fmla="*/ 117655 h 301625"/>
                  <a:gd name="T58" fmla="*/ 64125 w 202564"/>
                  <a:gd name="T59" fmla="*/ 119552 h 301625"/>
                  <a:gd name="T60" fmla="*/ 60646 w 202564"/>
                  <a:gd name="T61" fmla="*/ 120984 h 301625"/>
                  <a:gd name="T62" fmla="*/ 54928 w 202564"/>
                  <a:gd name="T63" fmla="*/ 123980 h 301625"/>
                  <a:gd name="T64" fmla="*/ 50109 w 202564"/>
                  <a:gd name="T65" fmla="*/ 126903 h 301625"/>
                  <a:gd name="T66" fmla="*/ 46743 w 202564"/>
                  <a:gd name="T67" fmla="*/ 129340 h 301625"/>
                  <a:gd name="T68" fmla="*/ 40807 w 202564"/>
                  <a:gd name="T69" fmla="*/ 134052 h 301625"/>
                  <a:gd name="T70" fmla="*/ 37870 w 202564"/>
                  <a:gd name="T71" fmla="*/ 136816 h 301625"/>
                  <a:gd name="T72" fmla="*/ 34617 w 202564"/>
                  <a:gd name="T73" fmla="*/ 140159 h 301625"/>
                  <a:gd name="T74" fmla="*/ 31795 w 202564"/>
                  <a:gd name="T75" fmla="*/ 143312 h 301625"/>
                  <a:gd name="T76" fmla="*/ 65485 w 202564"/>
                  <a:gd name="T77" fmla="*/ 144016 h 301625"/>
                  <a:gd name="T78" fmla="*/ 92520 w 202564"/>
                  <a:gd name="T79" fmla="*/ 135495 h 301625"/>
                  <a:gd name="T80" fmla="*/ 174568 w 202564"/>
                  <a:gd name="T81" fmla="*/ 127279 h 301625"/>
                  <a:gd name="T82" fmla="*/ 149723 w 202564"/>
                  <a:gd name="T83" fmla="*/ 126199 h 301625"/>
                  <a:gd name="T84" fmla="*/ 144618 w 202564"/>
                  <a:gd name="T85" fmla="*/ 123510 h 301625"/>
                  <a:gd name="T86" fmla="*/ 138252 w 202564"/>
                  <a:gd name="T87" fmla="*/ 120570 h 301625"/>
                  <a:gd name="T88" fmla="*/ 133853 w 202564"/>
                  <a:gd name="T89" fmla="*/ 118961 h 301625"/>
                  <a:gd name="T90" fmla="*/ 128849 w 202564"/>
                  <a:gd name="T91" fmla="*/ 117202 h 301625"/>
                  <a:gd name="T92" fmla="*/ 124513 w 202564"/>
                  <a:gd name="T93" fmla="*/ 116046 h 301625"/>
                  <a:gd name="T94" fmla="*/ 101989 w 202564"/>
                  <a:gd name="T95" fmla="*/ 112754 h 301625"/>
                  <a:gd name="T96" fmla="*/ 158885 w 202564"/>
                  <a:gd name="T97" fmla="*/ 22041 h 301625"/>
                  <a:gd name="T98" fmla="*/ 138731 w 202564"/>
                  <a:gd name="T99" fmla="*/ 32426 h 301625"/>
                  <a:gd name="T100" fmla="*/ 162374 w 202564"/>
                  <a:gd name="T101" fmla="*/ 74655 h 301625"/>
                  <a:gd name="T102" fmla="*/ 151550 w 202564"/>
                  <a:gd name="T103" fmla="*/ 127279 h 301625"/>
                  <a:gd name="T104" fmla="*/ 182849 w 202564"/>
                  <a:gd name="T105" fmla="*/ 105919 h 301625"/>
                  <a:gd name="T106" fmla="*/ 173791 w 202564"/>
                  <a:gd name="T107" fmla="*/ 39127 h 30162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02564" h="301625" extrusionOk="0">
                    <a:moveTo>
                      <a:pt x="119262" y="0"/>
                    </a:moveTo>
                    <a:lnTo>
                      <a:pt x="50017" y="15761"/>
                    </a:lnTo>
                    <a:lnTo>
                      <a:pt x="21404" y="43684"/>
                    </a:lnTo>
                    <a:lnTo>
                      <a:pt x="0" y="106948"/>
                    </a:lnTo>
                    <a:lnTo>
                      <a:pt x="4381" y="138190"/>
                    </a:lnTo>
                    <a:lnTo>
                      <a:pt x="18740" y="165339"/>
                    </a:lnTo>
                    <a:lnTo>
                      <a:pt x="12675" y="195871"/>
                    </a:lnTo>
                    <a:lnTo>
                      <a:pt x="31786" y="256209"/>
                    </a:lnTo>
                    <a:lnTo>
                      <a:pt x="90581" y="297858"/>
                    </a:lnTo>
                    <a:lnTo>
                      <a:pt x="127205" y="301045"/>
                    </a:lnTo>
                    <a:lnTo>
                      <a:pt x="161035" y="290497"/>
                    </a:lnTo>
                    <a:lnTo>
                      <a:pt x="174232" y="278736"/>
                    </a:lnTo>
                    <a:lnTo>
                      <a:pt x="123996" y="278736"/>
                    </a:lnTo>
                    <a:lnTo>
                      <a:pt x="95826" y="275817"/>
                    </a:lnTo>
                    <a:lnTo>
                      <a:pt x="68624" y="262140"/>
                    </a:lnTo>
                    <a:lnTo>
                      <a:pt x="49112" y="241967"/>
                    </a:lnTo>
                    <a:lnTo>
                      <a:pt x="37600" y="217919"/>
                    </a:lnTo>
                    <a:lnTo>
                      <a:pt x="34825" y="192545"/>
                    </a:lnTo>
                    <a:lnTo>
                      <a:pt x="41521" y="168392"/>
                    </a:lnTo>
                    <a:lnTo>
                      <a:pt x="42915" y="165678"/>
                    </a:lnTo>
                    <a:lnTo>
                      <a:pt x="44474" y="163140"/>
                    </a:lnTo>
                    <a:lnTo>
                      <a:pt x="46145" y="160803"/>
                    </a:lnTo>
                    <a:lnTo>
                      <a:pt x="65280" y="144016"/>
                    </a:lnTo>
                    <a:lnTo>
                      <a:pt x="31129" y="144016"/>
                    </a:lnTo>
                    <a:lnTo>
                      <a:pt x="23488" y="123980"/>
                    </a:lnTo>
                    <a:lnTo>
                      <a:pt x="22265" y="101659"/>
                    </a:lnTo>
                    <a:lnTo>
                      <a:pt x="27468" y="78745"/>
                    </a:lnTo>
                    <a:lnTo>
                      <a:pt x="39108" y="56928"/>
                    </a:lnTo>
                    <a:lnTo>
                      <a:pt x="61206" y="35083"/>
                    </a:lnTo>
                    <a:lnTo>
                      <a:pt x="87247" y="23190"/>
                    </a:lnTo>
                    <a:lnTo>
                      <a:pt x="114015" y="22041"/>
                    </a:lnTo>
                    <a:lnTo>
                      <a:pt x="158388" y="22041"/>
                    </a:lnTo>
                    <a:lnTo>
                      <a:pt x="151465" y="14081"/>
                    </a:lnTo>
                    <a:lnTo>
                      <a:pt x="119262" y="0"/>
                    </a:lnTo>
                    <a:close/>
                  </a:path>
                  <a:path w="202564" h="301625" extrusionOk="0">
                    <a:moveTo>
                      <a:pt x="170846" y="135495"/>
                    </a:moveTo>
                    <a:lnTo>
                      <a:pt x="92230" y="135495"/>
                    </a:lnTo>
                    <a:lnTo>
                      <a:pt x="120403" y="138417"/>
                    </a:lnTo>
                    <a:lnTo>
                      <a:pt x="147608" y="152095"/>
                    </a:lnTo>
                    <a:lnTo>
                      <a:pt x="168600" y="174439"/>
                    </a:lnTo>
                    <a:lnTo>
                      <a:pt x="179829" y="200964"/>
                    </a:lnTo>
                    <a:lnTo>
                      <a:pt x="180567" y="228389"/>
                    </a:lnTo>
                    <a:lnTo>
                      <a:pt x="170086" y="253433"/>
                    </a:lnTo>
                    <a:lnTo>
                      <a:pt x="149846" y="271180"/>
                    </a:lnTo>
                    <a:lnTo>
                      <a:pt x="123996" y="278736"/>
                    </a:lnTo>
                    <a:lnTo>
                      <a:pt x="174232" y="278736"/>
                    </a:lnTo>
                    <a:lnTo>
                      <a:pt x="187778" y="266664"/>
                    </a:lnTo>
                    <a:lnTo>
                      <a:pt x="201513" y="235742"/>
                    </a:lnTo>
                    <a:lnTo>
                      <a:pt x="202468" y="202057"/>
                    </a:lnTo>
                    <a:lnTo>
                      <a:pt x="191363" y="169131"/>
                    </a:lnTo>
                    <a:lnTo>
                      <a:pt x="168918" y="140485"/>
                    </a:lnTo>
                    <a:lnTo>
                      <a:pt x="170846" y="135495"/>
                    </a:lnTo>
                    <a:close/>
                  </a:path>
                  <a:path w="202564" h="301625" extrusionOk="0">
                    <a:moveTo>
                      <a:pt x="98742" y="112729"/>
                    </a:moveTo>
                    <a:lnTo>
                      <a:pt x="81427" y="114363"/>
                    </a:lnTo>
                    <a:lnTo>
                      <a:pt x="80309" y="114538"/>
                    </a:lnTo>
                    <a:lnTo>
                      <a:pt x="77394" y="115167"/>
                    </a:lnTo>
                    <a:lnTo>
                      <a:pt x="72883" y="116436"/>
                    </a:lnTo>
                    <a:lnTo>
                      <a:pt x="71916" y="116649"/>
                    </a:lnTo>
                    <a:lnTo>
                      <a:pt x="68737" y="117655"/>
                    </a:lnTo>
                    <a:lnTo>
                      <a:pt x="66538" y="118496"/>
                    </a:lnTo>
                    <a:lnTo>
                      <a:pt x="63924" y="119552"/>
                    </a:lnTo>
                    <a:lnTo>
                      <a:pt x="63472" y="119690"/>
                    </a:lnTo>
                    <a:lnTo>
                      <a:pt x="60456" y="120984"/>
                    </a:lnTo>
                    <a:lnTo>
                      <a:pt x="57918" y="122228"/>
                    </a:lnTo>
                    <a:lnTo>
                      <a:pt x="54756" y="123980"/>
                    </a:lnTo>
                    <a:lnTo>
                      <a:pt x="54124" y="124415"/>
                    </a:lnTo>
                    <a:lnTo>
                      <a:pt x="49952" y="126903"/>
                    </a:lnTo>
                    <a:lnTo>
                      <a:pt x="47414" y="128674"/>
                    </a:lnTo>
                    <a:lnTo>
                      <a:pt x="46597" y="129340"/>
                    </a:lnTo>
                    <a:lnTo>
                      <a:pt x="42915" y="132130"/>
                    </a:lnTo>
                    <a:lnTo>
                      <a:pt x="40679" y="134052"/>
                    </a:lnTo>
                    <a:lnTo>
                      <a:pt x="38995" y="135660"/>
                    </a:lnTo>
                    <a:lnTo>
                      <a:pt x="37751" y="136816"/>
                    </a:lnTo>
                    <a:lnTo>
                      <a:pt x="36520" y="138023"/>
                    </a:lnTo>
                    <a:lnTo>
                      <a:pt x="34509" y="140159"/>
                    </a:lnTo>
                    <a:lnTo>
                      <a:pt x="32336" y="142697"/>
                    </a:lnTo>
                    <a:lnTo>
                      <a:pt x="31695" y="143312"/>
                    </a:lnTo>
                    <a:lnTo>
                      <a:pt x="31129" y="144016"/>
                    </a:lnTo>
                    <a:lnTo>
                      <a:pt x="65280" y="144016"/>
                    </a:lnTo>
                    <a:lnTo>
                      <a:pt x="66380" y="143050"/>
                    </a:lnTo>
                    <a:lnTo>
                      <a:pt x="92230" y="135495"/>
                    </a:lnTo>
                    <a:lnTo>
                      <a:pt x="170846" y="135495"/>
                    </a:lnTo>
                    <a:lnTo>
                      <a:pt x="174022" y="127279"/>
                    </a:lnTo>
                    <a:lnTo>
                      <a:pt x="151076" y="127279"/>
                    </a:lnTo>
                    <a:lnTo>
                      <a:pt x="149254" y="126199"/>
                    </a:lnTo>
                    <a:lnTo>
                      <a:pt x="144843" y="123937"/>
                    </a:lnTo>
                    <a:lnTo>
                      <a:pt x="144165" y="123510"/>
                    </a:lnTo>
                    <a:lnTo>
                      <a:pt x="140647" y="121801"/>
                    </a:lnTo>
                    <a:lnTo>
                      <a:pt x="137819" y="120570"/>
                    </a:lnTo>
                    <a:lnTo>
                      <a:pt x="134201" y="119175"/>
                    </a:lnTo>
                    <a:lnTo>
                      <a:pt x="133434" y="118961"/>
                    </a:lnTo>
                    <a:lnTo>
                      <a:pt x="130557" y="117931"/>
                    </a:lnTo>
                    <a:lnTo>
                      <a:pt x="128446" y="117202"/>
                    </a:lnTo>
                    <a:lnTo>
                      <a:pt x="125217" y="116285"/>
                    </a:lnTo>
                    <a:lnTo>
                      <a:pt x="124123" y="116046"/>
                    </a:lnTo>
                    <a:lnTo>
                      <a:pt x="119386" y="114865"/>
                    </a:lnTo>
                    <a:lnTo>
                      <a:pt x="101670" y="112754"/>
                    </a:lnTo>
                    <a:lnTo>
                      <a:pt x="98742" y="112729"/>
                    </a:lnTo>
                    <a:close/>
                  </a:path>
                  <a:path w="202564" h="301625" extrusionOk="0">
                    <a:moveTo>
                      <a:pt x="158388" y="22041"/>
                    </a:moveTo>
                    <a:lnTo>
                      <a:pt x="114015" y="22041"/>
                    </a:lnTo>
                    <a:lnTo>
                      <a:pt x="138297" y="32426"/>
                    </a:lnTo>
                    <a:lnTo>
                      <a:pt x="154288" y="50941"/>
                    </a:lnTo>
                    <a:lnTo>
                      <a:pt x="161866" y="74655"/>
                    </a:lnTo>
                    <a:lnTo>
                      <a:pt x="160854" y="100968"/>
                    </a:lnTo>
                    <a:lnTo>
                      <a:pt x="151076" y="127279"/>
                    </a:lnTo>
                    <a:lnTo>
                      <a:pt x="174022" y="127279"/>
                    </a:lnTo>
                    <a:lnTo>
                      <a:pt x="182277" y="105919"/>
                    </a:lnTo>
                    <a:lnTo>
                      <a:pt x="183619" y="70936"/>
                    </a:lnTo>
                    <a:lnTo>
                      <a:pt x="173247" y="39127"/>
                    </a:lnTo>
                    <a:lnTo>
                      <a:pt x="158388" y="220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27" name="object 21"/>
              <p:cNvSpPr/>
              <p:nvPr/>
            </p:nvSpPr>
            <p:spPr bwMode="auto">
              <a:xfrm>
                <a:off x="5737225" y="6692900"/>
                <a:ext cx="50800" cy="42863"/>
              </a:xfrm>
              <a:custGeom>
                <a:avLst/>
                <a:gdLst>
                  <a:gd name="T0" fmla="*/ 22102 w 50164"/>
                  <a:gd name="T1" fmla="*/ 0 h 43815"/>
                  <a:gd name="T2" fmla="*/ 0 w 50164"/>
                  <a:gd name="T3" fmla="*/ 3539 h 43815"/>
                  <a:gd name="T4" fmla="*/ 1628 w 50164"/>
                  <a:gd name="T5" fmla="*/ 14455 h 43815"/>
                  <a:gd name="T6" fmla="*/ 3287 w 50164"/>
                  <a:gd name="T7" fmla="*/ 20943 h 43815"/>
                  <a:gd name="T8" fmla="*/ 32887 w 50164"/>
                  <a:gd name="T9" fmla="*/ 42316 h 43815"/>
                  <a:gd name="T10" fmla="*/ 39662 w 50164"/>
                  <a:gd name="T11" fmla="*/ 41915 h 43815"/>
                  <a:gd name="T12" fmla="*/ 50719 w 50164"/>
                  <a:gd name="T13" fmla="*/ 40145 h 43815"/>
                  <a:gd name="T14" fmla="*/ 47868 w 50164"/>
                  <a:gd name="T15" fmla="*/ 21044 h 43815"/>
                  <a:gd name="T16" fmla="*/ 30308 w 50164"/>
                  <a:gd name="T17" fmla="*/ 21044 h 43815"/>
                  <a:gd name="T18" fmla="*/ 24633 w 50164"/>
                  <a:gd name="T19" fmla="*/ 16938 h 43815"/>
                  <a:gd name="T20" fmla="*/ 22102 w 50164"/>
                  <a:gd name="T21" fmla="*/ 0 h 43815"/>
                  <a:gd name="T22" fmla="*/ 47461 w 50164"/>
                  <a:gd name="T23" fmla="*/ 18314 h 43815"/>
                  <a:gd name="T24" fmla="*/ 30308 w 50164"/>
                  <a:gd name="T25" fmla="*/ 21044 h 43815"/>
                  <a:gd name="T26" fmla="*/ 47868 w 50164"/>
                  <a:gd name="T27" fmla="*/ 21044 h 43815"/>
                  <a:gd name="T28" fmla="*/ 47461 w 50164"/>
                  <a:gd name="T29" fmla="*/ 18314 h 4381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0164" h="43815" extrusionOk="0">
                    <a:moveTo>
                      <a:pt x="21825" y="0"/>
                    </a:moveTo>
                    <a:lnTo>
                      <a:pt x="0" y="3618"/>
                    </a:lnTo>
                    <a:lnTo>
                      <a:pt x="1608" y="14776"/>
                    </a:lnTo>
                    <a:lnTo>
                      <a:pt x="3246" y="21408"/>
                    </a:lnTo>
                    <a:lnTo>
                      <a:pt x="32475" y="43256"/>
                    </a:lnTo>
                    <a:lnTo>
                      <a:pt x="39165" y="42846"/>
                    </a:lnTo>
                    <a:lnTo>
                      <a:pt x="50084" y="41037"/>
                    </a:lnTo>
                    <a:lnTo>
                      <a:pt x="47269" y="21511"/>
                    </a:lnTo>
                    <a:lnTo>
                      <a:pt x="29929" y="21511"/>
                    </a:lnTo>
                    <a:lnTo>
                      <a:pt x="24325" y="17314"/>
                    </a:lnTo>
                    <a:lnTo>
                      <a:pt x="21825" y="0"/>
                    </a:lnTo>
                    <a:close/>
                  </a:path>
                  <a:path w="50164" h="43815" extrusionOk="0">
                    <a:moveTo>
                      <a:pt x="46867" y="18721"/>
                    </a:moveTo>
                    <a:lnTo>
                      <a:pt x="29929" y="21511"/>
                    </a:lnTo>
                    <a:lnTo>
                      <a:pt x="47269" y="21511"/>
                    </a:lnTo>
                    <a:lnTo>
                      <a:pt x="46867" y="187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28" name="object 22"/>
              <p:cNvSpPr/>
              <p:nvPr/>
            </p:nvSpPr>
            <p:spPr bwMode="auto">
              <a:xfrm>
                <a:off x="5765799" y="6856413"/>
                <a:ext cx="42863" cy="52387"/>
              </a:xfrm>
              <a:custGeom>
                <a:avLst/>
                <a:gdLst>
                  <a:gd name="T0" fmla="*/ 39128 w 42545"/>
                  <a:gd name="T1" fmla="*/ 0 h 52070"/>
                  <a:gd name="T2" fmla="*/ 711 w 42545"/>
                  <a:gd name="T3" fmla="*/ 27430 h 52070"/>
                  <a:gd name="T4" fmla="*/ 0 w 42545"/>
                  <a:gd name="T5" fmla="*/ 40958 h 52070"/>
                  <a:gd name="T6" fmla="*/ 1607 w 42545"/>
                  <a:gd name="T7" fmla="*/ 52197 h 52070"/>
                  <a:gd name="T8" fmla="*/ 23608 w 42545"/>
                  <a:gd name="T9" fmla="*/ 48556 h 52070"/>
                  <a:gd name="T10" fmla="*/ 21102 w 42545"/>
                  <a:gd name="T11" fmla="*/ 31123 h 52070"/>
                  <a:gd name="T12" fmla="*/ 25305 w 42545"/>
                  <a:gd name="T13" fmla="*/ 25270 h 52070"/>
                  <a:gd name="T14" fmla="*/ 42369 w 42545"/>
                  <a:gd name="T15" fmla="*/ 22451 h 52070"/>
                  <a:gd name="T16" fmla="*/ 39128 w 42545"/>
                  <a:gd name="T17" fmla="*/ 0 h 5207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2545" h="52070" extrusionOk="0">
                    <a:moveTo>
                      <a:pt x="38838" y="0"/>
                    </a:moveTo>
                    <a:lnTo>
                      <a:pt x="706" y="27264"/>
                    </a:lnTo>
                    <a:lnTo>
                      <a:pt x="0" y="40710"/>
                    </a:lnTo>
                    <a:lnTo>
                      <a:pt x="1595" y="51881"/>
                    </a:lnTo>
                    <a:lnTo>
                      <a:pt x="23433" y="48262"/>
                    </a:lnTo>
                    <a:lnTo>
                      <a:pt x="20945" y="30935"/>
                    </a:lnTo>
                    <a:lnTo>
                      <a:pt x="25117" y="25117"/>
                    </a:lnTo>
                    <a:lnTo>
                      <a:pt x="42055" y="22315"/>
                    </a:lnTo>
                    <a:lnTo>
                      <a:pt x="3883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</p:grpSp>
        <p:grpSp>
          <p:nvGrpSpPr>
            <p:cNvPr id="29" name="Group 45"/>
            <p:cNvGrpSpPr/>
            <p:nvPr userDrawn="1"/>
          </p:nvGrpSpPr>
          <p:grpSpPr bwMode="auto">
            <a:xfrm>
              <a:off x="2976439" y="3432698"/>
              <a:ext cx="487626" cy="487627"/>
              <a:chOff x="6221413" y="6340475"/>
              <a:chExt cx="782637" cy="782638"/>
            </a:xfrm>
          </p:grpSpPr>
          <p:sp>
            <p:nvSpPr>
              <p:cNvPr id="30" name="object 7"/>
              <p:cNvSpPr/>
              <p:nvPr/>
            </p:nvSpPr>
            <p:spPr bwMode="auto">
              <a:xfrm>
                <a:off x="6221413" y="6340475"/>
                <a:ext cx="782637" cy="782638"/>
              </a:xfrm>
              <a:custGeom>
                <a:avLst/>
                <a:gdLst>
                  <a:gd name="T0" fmla="*/ 391312 w 781684"/>
                  <a:gd name="T1" fmla="*/ 0 h 781684"/>
                  <a:gd name="T2" fmla="*/ 342227 w 781684"/>
                  <a:gd name="T3" fmla="*/ 3049 h 781684"/>
                  <a:gd name="T4" fmla="*/ 294960 w 781684"/>
                  <a:gd name="T5" fmla="*/ 11951 h 781684"/>
                  <a:gd name="T6" fmla="*/ 249880 w 781684"/>
                  <a:gd name="T7" fmla="*/ 26339 h 781684"/>
                  <a:gd name="T8" fmla="*/ 207353 w 781684"/>
                  <a:gd name="T9" fmla="*/ 45848 h 781684"/>
                  <a:gd name="T10" fmla="*/ 167746 w 781684"/>
                  <a:gd name="T11" fmla="*/ 70109 h 781684"/>
                  <a:gd name="T12" fmla="*/ 131425 w 781684"/>
                  <a:gd name="T13" fmla="*/ 98757 h 781684"/>
                  <a:gd name="T14" fmla="*/ 98757 w 781684"/>
                  <a:gd name="T15" fmla="*/ 131425 h 781684"/>
                  <a:gd name="T16" fmla="*/ 70109 w 781684"/>
                  <a:gd name="T17" fmla="*/ 167746 h 781684"/>
                  <a:gd name="T18" fmla="*/ 45848 w 781684"/>
                  <a:gd name="T19" fmla="*/ 207354 h 781684"/>
                  <a:gd name="T20" fmla="*/ 26339 w 781684"/>
                  <a:gd name="T21" fmla="*/ 249881 h 781684"/>
                  <a:gd name="T22" fmla="*/ 11951 w 781684"/>
                  <a:gd name="T23" fmla="*/ 294961 h 781684"/>
                  <a:gd name="T24" fmla="*/ 3049 w 781684"/>
                  <a:gd name="T25" fmla="*/ 342227 h 781684"/>
                  <a:gd name="T26" fmla="*/ 0 w 781684"/>
                  <a:gd name="T27" fmla="*/ 391313 h 781684"/>
                  <a:gd name="T28" fmla="*/ 3049 w 781684"/>
                  <a:gd name="T29" fmla="*/ 440399 h 781684"/>
                  <a:gd name="T30" fmla="*/ 11951 w 781684"/>
                  <a:gd name="T31" fmla="*/ 487665 h 781684"/>
                  <a:gd name="T32" fmla="*/ 26339 w 781684"/>
                  <a:gd name="T33" fmla="*/ 532745 h 781684"/>
                  <a:gd name="T34" fmla="*/ 45848 w 781684"/>
                  <a:gd name="T35" fmla="*/ 575272 h 781684"/>
                  <a:gd name="T36" fmla="*/ 70109 w 781684"/>
                  <a:gd name="T37" fmla="*/ 614880 h 781684"/>
                  <a:gd name="T38" fmla="*/ 98757 w 781684"/>
                  <a:gd name="T39" fmla="*/ 651201 h 781684"/>
                  <a:gd name="T40" fmla="*/ 131425 w 781684"/>
                  <a:gd name="T41" fmla="*/ 683869 h 781684"/>
                  <a:gd name="T42" fmla="*/ 167746 w 781684"/>
                  <a:gd name="T43" fmla="*/ 712517 h 781684"/>
                  <a:gd name="T44" fmla="*/ 207353 w 781684"/>
                  <a:gd name="T45" fmla="*/ 736778 h 781684"/>
                  <a:gd name="T46" fmla="*/ 249880 w 781684"/>
                  <a:gd name="T47" fmla="*/ 756287 h 781684"/>
                  <a:gd name="T48" fmla="*/ 294960 w 781684"/>
                  <a:gd name="T49" fmla="*/ 770675 h 781684"/>
                  <a:gd name="T50" fmla="*/ 342227 w 781684"/>
                  <a:gd name="T51" fmla="*/ 779577 h 781684"/>
                  <a:gd name="T52" fmla="*/ 391312 w 781684"/>
                  <a:gd name="T53" fmla="*/ 782626 h 781684"/>
                  <a:gd name="T54" fmla="*/ 440398 w 781684"/>
                  <a:gd name="T55" fmla="*/ 779577 h 781684"/>
                  <a:gd name="T56" fmla="*/ 487665 w 781684"/>
                  <a:gd name="T57" fmla="*/ 770675 h 781684"/>
                  <a:gd name="T58" fmla="*/ 532745 w 781684"/>
                  <a:gd name="T59" fmla="*/ 756287 h 781684"/>
                  <a:gd name="T60" fmla="*/ 575271 w 781684"/>
                  <a:gd name="T61" fmla="*/ 736778 h 781684"/>
                  <a:gd name="T62" fmla="*/ 614879 w 781684"/>
                  <a:gd name="T63" fmla="*/ 712517 h 781684"/>
                  <a:gd name="T64" fmla="*/ 651200 w 781684"/>
                  <a:gd name="T65" fmla="*/ 683869 h 781684"/>
                  <a:gd name="T66" fmla="*/ 683868 w 781684"/>
                  <a:gd name="T67" fmla="*/ 651201 h 781684"/>
                  <a:gd name="T68" fmla="*/ 712516 w 781684"/>
                  <a:gd name="T69" fmla="*/ 614880 h 781684"/>
                  <a:gd name="T70" fmla="*/ 736777 w 781684"/>
                  <a:gd name="T71" fmla="*/ 575272 h 781684"/>
                  <a:gd name="T72" fmla="*/ 756286 w 781684"/>
                  <a:gd name="T73" fmla="*/ 532745 h 781684"/>
                  <a:gd name="T74" fmla="*/ 770674 w 781684"/>
                  <a:gd name="T75" fmla="*/ 487665 h 781684"/>
                  <a:gd name="T76" fmla="*/ 779576 w 781684"/>
                  <a:gd name="T77" fmla="*/ 440399 h 781684"/>
                  <a:gd name="T78" fmla="*/ 782625 w 781684"/>
                  <a:gd name="T79" fmla="*/ 391313 h 781684"/>
                  <a:gd name="T80" fmla="*/ 779576 w 781684"/>
                  <a:gd name="T81" fmla="*/ 342227 h 781684"/>
                  <a:gd name="T82" fmla="*/ 770674 w 781684"/>
                  <a:gd name="T83" fmla="*/ 294961 h 781684"/>
                  <a:gd name="T84" fmla="*/ 756286 w 781684"/>
                  <a:gd name="T85" fmla="*/ 249881 h 781684"/>
                  <a:gd name="T86" fmla="*/ 736777 w 781684"/>
                  <a:gd name="T87" fmla="*/ 207354 h 781684"/>
                  <a:gd name="T88" fmla="*/ 712516 w 781684"/>
                  <a:gd name="T89" fmla="*/ 167746 h 781684"/>
                  <a:gd name="T90" fmla="*/ 683868 w 781684"/>
                  <a:gd name="T91" fmla="*/ 131425 h 781684"/>
                  <a:gd name="T92" fmla="*/ 651200 w 781684"/>
                  <a:gd name="T93" fmla="*/ 98757 h 781684"/>
                  <a:gd name="T94" fmla="*/ 614879 w 781684"/>
                  <a:gd name="T95" fmla="*/ 70109 h 781684"/>
                  <a:gd name="T96" fmla="*/ 575271 w 781684"/>
                  <a:gd name="T97" fmla="*/ 45848 h 781684"/>
                  <a:gd name="T98" fmla="*/ 532745 w 781684"/>
                  <a:gd name="T99" fmla="*/ 26339 h 781684"/>
                  <a:gd name="T100" fmla="*/ 487665 w 781684"/>
                  <a:gd name="T101" fmla="*/ 11951 h 781684"/>
                  <a:gd name="T102" fmla="*/ 440398 w 781684"/>
                  <a:gd name="T103" fmla="*/ 3049 h 781684"/>
                  <a:gd name="T104" fmla="*/ 391312 w 781684"/>
                  <a:gd name="T105" fmla="*/ 0 h 7816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81684" h="781684" extrusionOk="0">
                    <a:moveTo>
                      <a:pt x="390836" y="0"/>
                    </a:moveTo>
                    <a:lnTo>
                      <a:pt x="341810" y="3045"/>
                    </a:lnTo>
                    <a:lnTo>
                      <a:pt x="294601" y="11936"/>
                    </a:lnTo>
                    <a:lnTo>
                      <a:pt x="249576" y="26307"/>
                    </a:lnTo>
                    <a:lnTo>
                      <a:pt x="207101" y="45792"/>
                    </a:lnTo>
                    <a:lnTo>
                      <a:pt x="167542" y="70024"/>
                    </a:lnTo>
                    <a:lnTo>
                      <a:pt x="131265" y="98637"/>
                    </a:lnTo>
                    <a:lnTo>
                      <a:pt x="98637" y="131265"/>
                    </a:lnTo>
                    <a:lnTo>
                      <a:pt x="70024" y="167542"/>
                    </a:lnTo>
                    <a:lnTo>
                      <a:pt x="45792" y="207101"/>
                    </a:lnTo>
                    <a:lnTo>
                      <a:pt x="26307" y="249576"/>
                    </a:lnTo>
                    <a:lnTo>
                      <a:pt x="11936" y="294601"/>
                    </a:lnTo>
                    <a:lnTo>
                      <a:pt x="3045" y="341810"/>
                    </a:lnTo>
                    <a:lnTo>
                      <a:pt x="0" y="390836"/>
                    </a:lnTo>
                    <a:lnTo>
                      <a:pt x="3045" y="439862"/>
                    </a:lnTo>
                    <a:lnTo>
                      <a:pt x="11936" y="487071"/>
                    </a:lnTo>
                    <a:lnTo>
                      <a:pt x="26307" y="532096"/>
                    </a:lnTo>
                    <a:lnTo>
                      <a:pt x="45792" y="574571"/>
                    </a:lnTo>
                    <a:lnTo>
                      <a:pt x="70024" y="614130"/>
                    </a:lnTo>
                    <a:lnTo>
                      <a:pt x="98637" y="650407"/>
                    </a:lnTo>
                    <a:lnTo>
                      <a:pt x="131265" y="683035"/>
                    </a:lnTo>
                    <a:lnTo>
                      <a:pt x="167542" y="711648"/>
                    </a:lnTo>
                    <a:lnTo>
                      <a:pt x="207101" y="735880"/>
                    </a:lnTo>
                    <a:lnTo>
                      <a:pt x="249576" y="755365"/>
                    </a:lnTo>
                    <a:lnTo>
                      <a:pt x="294601" y="769736"/>
                    </a:lnTo>
                    <a:lnTo>
                      <a:pt x="341810" y="778627"/>
                    </a:lnTo>
                    <a:lnTo>
                      <a:pt x="390836" y="781672"/>
                    </a:lnTo>
                    <a:lnTo>
                      <a:pt x="439862" y="778627"/>
                    </a:lnTo>
                    <a:lnTo>
                      <a:pt x="487071" y="769736"/>
                    </a:lnTo>
                    <a:lnTo>
                      <a:pt x="532096" y="755365"/>
                    </a:lnTo>
                    <a:lnTo>
                      <a:pt x="574571" y="735880"/>
                    </a:lnTo>
                    <a:lnTo>
                      <a:pt x="614130" y="711648"/>
                    </a:lnTo>
                    <a:lnTo>
                      <a:pt x="650407" y="683035"/>
                    </a:lnTo>
                    <a:lnTo>
                      <a:pt x="683035" y="650407"/>
                    </a:lnTo>
                    <a:lnTo>
                      <a:pt x="711648" y="614130"/>
                    </a:lnTo>
                    <a:lnTo>
                      <a:pt x="735880" y="574571"/>
                    </a:lnTo>
                    <a:lnTo>
                      <a:pt x="755365" y="532096"/>
                    </a:lnTo>
                    <a:lnTo>
                      <a:pt x="769736" y="487071"/>
                    </a:lnTo>
                    <a:lnTo>
                      <a:pt x="778627" y="439862"/>
                    </a:lnTo>
                    <a:lnTo>
                      <a:pt x="781672" y="390836"/>
                    </a:lnTo>
                    <a:lnTo>
                      <a:pt x="778627" y="341810"/>
                    </a:lnTo>
                    <a:lnTo>
                      <a:pt x="769736" y="294601"/>
                    </a:lnTo>
                    <a:lnTo>
                      <a:pt x="755365" y="249576"/>
                    </a:lnTo>
                    <a:lnTo>
                      <a:pt x="735880" y="207101"/>
                    </a:lnTo>
                    <a:lnTo>
                      <a:pt x="711648" y="167542"/>
                    </a:lnTo>
                    <a:lnTo>
                      <a:pt x="683035" y="131265"/>
                    </a:lnTo>
                    <a:lnTo>
                      <a:pt x="650407" y="98637"/>
                    </a:lnTo>
                    <a:lnTo>
                      <a:pt x="614130" y="70024"/>
                    </a:lnTo>
                    <a:lnTo>
                      <a:pt x="574571" y="45792"/>
                    </a:lnTo>
                    <a:lnTo>
                      <a:pt x="532096" y="26307"/>
                    </a:lnTo>
                    <a:lnTo>
                      <a:pt x="487071" y="11936"/>
                    </a:lnTo>
                    <a:lnTo>
                      <a:pt x="439862" y="3045"/>
                    </a:lnTo>
                    <a:lnTo>
                      <a:pt x="390836" y="0"/>
                    </a:lnTo>
                    <a:close/>
                  </a:path>
                </a:pathLst>
              </a:custGeom>
              <a:solidFill>
                <a:srgbClr val="8982BE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31" name="object 23"/>
              <p:cNvSpPr/>
              <p:nvPr/>
            </p:nvSpPr>
            <p:spPr bwMode="auto">
              <a:xfrm>
                <a:off x="6445250" y="6481763"/>
                <a:ext cx="265113" cy="503237"/>
              </a:xfrm>
              <a:custGeom>
                <a:avLst/>
                <a:gdLst>
                  <a:gd name="T0" fmla="*/ 77803 w 265429"/>
                  <a:gd name="T1" fmla="*/ 27 h 504190"/>
                  <a:gd name="T2" fmla="*/ 17305 w 265429"/>
                  <a:gd name="T3" fmla="*/ 103978 h 504190"/>
                  <a:gd name="T4" fmla="*/ 5024 w 265429"/>
                  <a:gd name="T5" fmla="*/ 142349 h 504190"/>
                  <a:gd name="T6" fmla="*/ 0 w 265429"/>
                  <a:gd name="T7" fmla="*/ 182185 h 504190"/>
                  <a:gd name="T8" fmla="*/ 0 w 265429"/>
                  <a:gd name="T9" fmla="*/ 447510 h 504190"/>
                  <a:gd name="T10" fmla="*/ 4639 w 265429"/>
                  <a:gd name="T11" fmla="*/ 469026 h 504190"/>
                  <a:gd name="T12" fmla="*/ 17288 w 265429"/>
                  <a:gd name="T13" fmla="*/ 486611 h 504190"/>
                  <a:gd name="T14" fmla="*/ 36040 w 265429"/>
                  <a:gd name="T15" fmla="*/ 498476 h 504190"/>
                  <a:gd name="T16" fmla="*/ 58985 w 265429"/>
                  <a:gd name="T17" fmla="*/ 502829 h 504190"/>
                  <a:gd name="T18" fmla="*/ 207741 w 265429"/>
                  <a:gd name="T19" fmla="*/ 502829 h 504190"/>
                  <a:gd name="T20" fmla="*/ 223496 w 265429"/>
                  <a:gd name="T21" fmla="*/ 501547 h 504190"/>
                  <a:gd name="T22" fmla="*/ 239628 w 265429"/>
                  <a:gd name="T23" fmla="*/ 496639 h 504190"/>
                  <a:gd name="T24" fmla="*/ 253695 w 265429"/>
                  <a:gd name="T25" fmla="*/ 486512 h 504190"/>
                  <a:gd name="T26" fmla="*/ 263250 w 265429"/>
                  <a:gd name="T27" fmla="*/ 469570 h 504190"/>
                  <a:gd name="T28" fmla="*/ 251680 w 265429"/>
                  <a:gd name="T29" fmla="*/ 467600 h 504190"/>
                  <a:gd name="T30" fmla="*/ 221170 w 265429"/>
                  <a:gd name="T31" fmla="*/ 467600 h 504190"/>
                  <a:gd name="T32" fmla="*/ 214769 w 265429"/>
                  <a:gd name="T33" fmla="*/ 465644 h 504190"/>
                  <a:gd name="T34" fmla="*/ 58985 w 265429"/>
                  <a:gd name="T35" fmla="*/ 465644 h 504190"/>
                  <a:gd name="T36" fmla="*/ 50606 w 265429"/>
                  <a:gd name="T37" fmla="*/ 464193 h 504190"/>
                  <a:gd name="T38" fmla="*/ 43674 w 265429"/>
                  <a:gd name="T39" fmla="*/ 460264 h 504190"/>
                  <a:gd name="T40" fmla="*/ 38954 w 265429"/>
                  <a:gd name="T41" fmla="*/ 454491 h 504190"/>
                  <a:gd name="T42" fmla="*/ 37211 w 265429"/>
                  <a:gd name="T43" fmla="*/ 447510 h 504190"/>
                  <a:gd name="T44" fmla="*/ 37211 w 265429"/>
                  <a:gd name="T45" fmla="*/ 182185 h 504190"/>
                  <a:gd name="T46" fmla="*/ 45814 w 265429"/>
                  <a:gd name="T47" fmla="*/ 133560 h 504190"/>
                  <a:gd name="T48" fmla="*/ 94088 w 265429"/>
                  <a:gd name="T49" fmla="*/ 26347 h 504190"/>
                  <a:gd name="T50" fmla="*/ 95806 w 265429"/>
                  <a:gd name="T51" fmla="*/ 19194 h 504190"/>
                  <a:gd name="T52" fmla="*/ 94663 w 265429"/>
                  <a:gd name="T53" fmla="*/ 12172 h 504190"/>
                  <a:gd name="T54" fmla="*/ 90959 w 265429"/>
                  <a:gd name="T55" fmla="*/ 6086 h 504190"/>
                  <a:gd name="T56" fmla="*/ 84989 w 265429"/>
                  <a:gd name="T57" fmla="*/ 1741 h 504190"/>
                  <a:gd name="T58" fmla="*/ 77803 w 265429"/>
                  <a:gd name="T59" fmla="*/ 27 h 504190"/>
                  <a:gd name="T60" fmla="*/ 225149 w 265429"/>
                  <a:gd name="T61" fmla="*/ 463086 h 504190"/>
                  <a:gd name="T62" fmla="*/ 221170 w 265429"/>
                  <a:gd name="T63" fmla="*/ 467600 h 504190"/>
                  <a:gd name="T64" fmla="*/ 251680 w 265429"/>
                  <a:gd name="T65" fmla="*/ 467600 h 504190"/>
                  <a:gd name="T66" fmla="*/ 225149 w 265429"/>
                  <a:gd name="T67" fmla="*/ 463086 h 504190"/>
                  <a:gd name="T68" fmla="*/ 192560 w 265429"/>
                  <a:gd name="T69" fmla="*/ 0 h 504190"/>
                  <a:gd name="T70" fmla="*/ 185327 w 265429"/>
                  <a:gd name="T71" fmla="*/ 1540 h 504190"/>
                  <a:gd name="T72" fmla="*/ 179287 w 265429"/>
                  <a:gd name="T73" fmla="*/ 5778 h 504190"/>
                  <a:gd name="T74" fmla="*/ 175458 w 265429"/>
                  <a:gd name="T75" fmla="*/ 11785 h 504190"/>
                  <a:gd name="T76" fmla="*/ 174153 w 265429"/>
                  <a:gd name="T77" fmla="*/ 18786 h 504190"/>
                  <a:gd name="T78" fmla="*/ 175689 w 265429"/>
                  <a:gd name="T79" fmla="*/ 26009 h 504190"/>
                  <a:gd name="T80" fmla="*/ 216200 w 265429"/>
                  <a:gd name="T81" fmla="*/ 118814 h 504190"/>
                  <a:gd name="T82" fmla="*/ 219465 w 265429"/>
                  <a:gd name="T83" fmla="*/ 125532 h 504190"/>
                  <a:gd name="T84" fmla="*/ 222466 w 265429"/>
                  <a:gd name="T85" fmla="*/ 131445 h 504190"/>
                  <a:gd name="T86" fmla="*/ 225085 w 265429"/>
                  <a:gd name="T87" fmla="*/ 138159 h 504190"/>
                  <a:gd name="T88" fmla="*/ 227206 w 265429"/>
                  <a:gd name="T89" fmla="*/ 147283 h 504190"/>
                  <a:gd name="T90" fmla="*/ 264919 w 265429"/>
                  <a:gd name="T91" fmla="*/ 147283 h 504190"/>
                  <a:gd name="T92" fmla="*/ 263537 w 265429"/>
                  <a:gd name="T93" fmla="*/ 133827 h 504190"/>
                  <a:gd name="T94" fmla="*/ 260011 w 265429"/>
                  <a:gd name="T95" fmla="*/ 123368 h 504190"/>
                  <a:gd name="T96" fmla="*/ 255278 w 265429"/>
                  <a:gd name="T97" fmla="*/ 114040 h 504190"/>
                  <a:gd name="T98" fmla="*/ 250230 w 265429"/>
                  <a:gd name="T99" fmla="*/ 103877 h 504190"/>
                  <a:gd name="T100" fmla="*/ 209812 w 265429"/>
                  <a:gd name="T101" fmla="*/ 11172 h 504190"/>
                  <a:gd name="T102" fmla="*/ 205593 w 265429"/>
                  <a:gd name="T103" fmla="*/ 5115 h 504190"/>
                  <a:gd name="T104" fmla="*/ 199579 w 265429"/>
                  <a:gd name="T105" fmla="*/ 1292 h 504190"/>
                  <a:gd name="T106" fmla="*/ 192560 w 265429"/>
                  <a:gd name="T107" fmla="*/ 0 h 50419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65429" h="504190" extrusionOk="0">
                    <a:moveTo>
                      <a:pt x="77896" y="27"/>
                    </a:moveTo>
                    <a:lnTo>
                      <a:pt x="17326" y="104175"/>
                    </a:lnTo>
                    <a:lnTo>
                      <a:pt x="5030" y="142619"/>
                    </a:lnTo>
                    <a:lnTo>
                      <a:pt x="0" y="182530"/>
                    </a:lnTo>
                    <a:lnTo>
                      <a:pt x="0" y="448357"/>
                    </a:lnTo>
                    <a:lnTo>
                      <a:pt x="4645" y="469914"/>
                    </a:lnTo>
                    <a:lnTo>
                      <a:pt x="17309" y="487533"/>
                    </a:lnTo>
                    <a:lnTo>
                      <a:pt x="36083" y="499420"/>
                    </a:lnTo>
                    <a:lnTo>
                      <a:pt x="59055" y="503781"/>
                    </a:lnTo>
                    <a:lnTo>
                      <a:pt x="207989" y="503781"/>
                    </a:lnTo>
                    <a:lnTo>
                      <a:pt x="223762" y="502497"/>
                    </a:lnTo>
                    <a:lnTo>
                      <a:pt x="239914" y="497580"/>
                    </a:lnTo>
                    <a:lnTo>
                      <a:pt x="253997" y="487433"/>
                    </a:lnTo>
                    <a:lnTo>
                      <a:pt x="263564" y="470459"/>
                    </a:lnTo>
                    <a:lnTo>
                      <a:pt x="251980" y="468486"/>
                    </a:lnTo>
                    <a:lnTo>
                      <a:pt x="221434" y="468486"/>
                    </a:lnTo>
                    <a:lnTo>
                      <a:pt x="215025" y="466526"/>
                    </a:lnTo>
                    <a:lnTo>
                      <a:pt x="59055" y="466526"/>
                    </a:lnTo>
                    <a:lnTo>
                      <a:pt x="50666" y="465072"/>
                    </a:lnTo>
                    <a:lnTo>
                      <a:pt x="43726" y="461136"/>
                    </a:lnTo>
                    <a:lnTo>
                      <a:pt x="39000" y="455352"/>
                    </a:lnTo>
                    <a:lnTo>
                      <a:pt x="37255" y="448357"/>
                    </a:lnTo>
                    <a:lnTo>
                      <a:pt x="37255" y="182530"/>
                    </a:lnTo>
                    <a:lnTo>
                      <a:pt x="45869" y="133813"/>
                    </a:lnTo>
                    <a:lnTo>
                      <a:pt x="94200" y="26397"/>
                    </a:lnTo>
                    <a:lnTo>
                      <a:pt x="95920" y="19230"/>
                    </a:lnTo>
                    <a:lnTo>
                      <a:pt x="94776" y="12195"/>
                    </a:lnTo>
                    <a:lnTo>
                      <a:pt x="91067" y="6098"/>
                    </a:lnTo>
                    <a:lnTo>
                      <a:pt x="85090" y="1744"/>
                    </a:lnTo>
                    <a:lnTo>
                      <a:pt x="77896" y="27"/>
                    </a:lnTo>
                    <a:close/>
                  </a:path>
                  <a:path w="265429" h="504190" extrusionOk="0">
                    <a:moveTo>
                      <a:pt x="225417" y="463963"/>
                    </a:moveTo>
                    <a:lnTo>
                      <a:pt x="221434" y="468486"/>
                    </a:lnTo>
                    <a:lnTo>
                      <a:pt x="251980" y="468486"/>
                    </a:lnTo>
                    <a:lnTo>
                      <a:pt x="225417" y="463963"/>
                    </a:lnTo>
                    <a:close/>
                  </a:path>
                  <a:path w="265429" h="504190" extrusionOk="0">
                    <a:moveTo>
                      <a:pt x="192790" y="0"/>
                    </a:moveTo>
                    <a:lnTo>
                      <a:pt x="185548" y="1543"/>
                    </a:lnTo>
                    <a:lnTo>
                      <a:pt x="179501" y="5789"/>
                    </a:lnTo>
                    <a:lnTo>
                      <a:pt x="175667" y="11807"/>
                    </a:lnTo>
                    <a:lnTo>
                      <a:pt x="174361" y="18822"/>
                    </a:lnTo>
                    <a:lnTo>
                      <a:pt x="175898" y="26058"/>
                    </a:lnTo>
                    <a:lnTo>
                      <a:pt x="216458" y="119039"/>
                    </a:lnTo>
                    <a:lnTo>
                      <a:pt x="219727" y="125770"/>
                    </a:lnTo>
                    <a:lnTo>
                      <a:pt x="222731" y="131694"/>
                    </a:lnTo>
                    <a:lnTo>
                      <a:pt x="225353" y="138421"/>
                    </a:lnTo>
                    <a:lnTo>
                      <a:pt x="227477" y="147562"/>
                    </a:lnTo>
                    <a:lnTo>
                      <a:pt x="265235" y="147562"/>
                    </a:lnTo>
                    <a:lnTo>
                      <a:pt x="263851" y="134080"/>
                    </a:lnTo>
                    <a:lnTo>
                      <a:pt x="260321" y="123602"/>
                    </a:lnTo>
                    <a:lnTo>
                      <a:pt x="255582" y="114256"/>
                    </a:lnTo>
                    <a:lnTo>
                      <a:pt x="250528" y="104074"/>
                    </a:lnTo>
                    <a:lnTo>
                      <a:pt x="210062" y="11193"/>
                    </a:lnTo>
                    <a:lnTo>
                      <a:pt x="205838" y="5125"/>
                    </a:lnTo>
                    <a:lnTo>
                      <a:pt x="199817" y="1294"/>
                    </a:lnTo>
                    <a:lnTo>
                      <a:pt x="19279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32" name="object 24"/>
              <p:cNvSpPr/>
              <p:nvPr/>
            </p:nvSpPr>
            <p:spPr bwMode="auto">
              <a:xfrm>
                <a:off x="6496050" y="6429375"/>
                <a:ext cx="169862" cy="38100"/>
              </a:xfrm>
              <a:custGeom>
                <a:avLst/>
                <a:gdLst>
                  <a:gd name="T0" fmla="*/ 150823 w 168909"/>
                  <a:gd name="T1" fmla="*/ 0 h 37465"/>
                  <a:gd name="T2" fmla="*/ 18713 w 168909"/>
                  <a:gd name="T3" fmla="*/ 0 h 37465"/>
                  <a:gd name="T4" fmla="*/ 11429 w 168909"/>
                  <a:gd name="T5" fmla="*/ 1485 h 37465"/>
                  <a:gd name="T6" fmla="*/ 5481 w 168909"/>
                  <a:gd name="T7" fmla="*/ 5537 h 37465"/>
                  <a:gd name="T8" fmla="*/ 1470 w 168909"/>
                  <a:gd name="T9" fmla="*/ 11552 h 37465"/>
                  <a:gd name="T10" fmla="*/ 0 w 168909"/>
                  <a:gd name="T11" fmla="*/ 18923 h 37465"/>
                  <a:gd name="T12" fmla="*/ 1470 w 168909"/>
                  <a:gd name="T13" fmla="*/ 26288 h 37465"/>
                  <a:gd name="T14" fmla="*/ 5481 w 168909"/>
                  <a:gd name="T15" fmla="*/ 32299 h 37465"/>
                  <a:gd name="T16" fmla="*/ 11429 w 168909"/>
                  <a:gd name="T17" fmla="*/ 36350 h 37465"/>
                  <a:gd name="T18" fmla="*/ 18713 w 168909"/>
                  <a:gd name="T19" fmla="*/ 37836 h 37465"/>
                  <a:gd name="T20" fmla="*/ 150823 w 168909"/>
                  <a:gd name="T21" fmla="*/ 37836 h 37465"/>
                  <a:gd name="T22" fmla="*/ 158113 w 168909"/>
                  <a:gd name="T23" fmla="*/ 36350 h 37465"/>
                  <a:gd name="T24" fmla="*/ 164061 w 168909"/>
                  <a:gd name="T25" fmla="*/ 32299 h 37465"/>
                  <a:gd name="T26" fmla="*/ 168068 w 168909"/>
                  <a:gd name="T27" fmla="*/ 26288 h 37465"/>
                  <a:gd name="T28" fmla="*/ 169537 w 168909"/>
                  <a:gd name="T29" fmla="*/ 18923 h 37465"/>
                  <a:gd name="T30" fmla="*/ 168068 w 168909"/>
                  <a:gd name="T31" fmla="*/ 11552 h 37465"/>
                  <a:gd name="T32" fmla="*/ 164061 w 168909"/>
                  <a:gd name="T33" fmla="*/ 5537 h 37465"/>
                  <a:gd name="T34" fmla="*/ 158113 w 168909"/>
                  <a:gd name="T35" fmla="*/ 1485 h 37465"/>
                  <a:gd name="T36" fmla="*/ 150823 w 168909"/>
                  <a:gd name="T37" fmla="*/ 0 h 3746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8909" h="37465" extrusionOk="0">
                    <a:moveTo>
                      <a:pt x="149976" y="0"/>
                    </a:moveTo>
                    <a:lnTo>
                      <a:pt x="18608" y="0"/>
                    </a:lnTo>
                    <a:lnTo>
                      <a:pt x="11365" y="1460"/>
                    </a:lnTo>
                    <a:lnTo>
                      <a:pt x="5450" y="5445"/>
                    </a:lnTo>
                    <a:lnTo>
                      <a:pt x="1462" y="11359"/>
                    </a:lnTo>
                    <a:lnTo>
                      <a:pt x="0" y="18608"/>
                    </a:lnTo>
                    <a:lnTo>
                      <a:pt x="1462" y="25850"/>
                    </a:lnTo>
                    <a:lnTo>
                      <a:pt x="5450" y="31761"/>
                    </a:lnTo>
                    <a:lnTo>
                      <a:pt x="11365" y="35744"/>
                    </a:lnTo>
                    <a:lnTo>
                      <a:pt x="18608" y="37205"/>
                    </a:lnTo>
                    <a:lnTo>
                      <a:pt x="149976" y="37205"/>
                    </a:lnTo>
                    <a:lnTo>
                      <a:pt x="157225" y="35744"/>
                    </a:lnTo>
                    <a:lnTo>
                      <a:pt x="163140" y="31761"/>
                    </a:lnTo>
                    <a:lnTo>
                      <a:pt x="167124" y="25850"/>
                    </a:lnTo>
                    <a:lnTo>
                      <a:pt x="168585" y="18608"/>
                    </a:lnTo>
                    <a:lnTo>
                      <a:pt x="167124" y="11359"/>
                    </a:lnTo>
                    <a:lnTo>
                      <a:pt x="163140" y="5445"/>
                    </a:lnTo>
                    <a:lnTo>
                      <a:pt x="157225" y="1460"/>
                    </a:lnTo>
                    <a:lnTo>
                      <a:pt x="1499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33" name="object 25"/>
              <p:cNvSpPr>
                <a:spLocks noChangeArrowheads="1"/>
              </p:cNvSpPr>
              <p:nvPr/>
            </p:nvSpPr>
            <p:spPr bwMode="auto">
              <a:xfrm>
                <a:off x="6604000" y="6848475"/>
                <a:ext cx="198438" cy="92075"/>
              </a:xfrm>
              <a:prstGeom prst="rect">
                <a:avLst/>
              </a:prstGeom>
              <a:blipFill>
                <a:blip r:embed="rId9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object 26"/>
              <p:cNvSpPr/>
              <p:nvPr/>
            </p:nvSpPr>
            <p:spPr bwMode="auto">
              <a:xfrm>
                <a:off x="6491288" y="6594475"/>
                <a:ext cx="423862" cy="257175"/>
              </a:xfrm>
              <a:custGeom>
                <a:avLst/>
                <a:gdLst>
                  <a:gd name="T0" fmla="*/ 6349 w 424815"/>
                  <a:gd name="T1" fmla="*/ 53428 h 257175"/>
                  <a:gd name="T2" fmla="*/ 0 w 424815"/>
                  <a:gd name="T3" fmla="*/ 77970 h 257175"/>
                  <a:gd name="T4" fmla="*/ 38902 w 424815"/>
                  <a:gd name="T5" fmla="*/ 129825 h 257175"/>
                  <a:gd name="T6" fmla="*/ 74497 w 424815"/>
                  <a:gd name="T7" fmla="*/ 141407 h 257175"/>
                  <a:gd name="T8" fmla="*/ 92979 w 424815"/>
                  <a:gd name="T9" fmla="*/ 228552 h 257175"/>
                  <a:gd name="T10" fmla="*/ 97667 w 424815"/>
                  <a:gd name="T11" fmla="*/ 241483 h 257175"/>
                  <a:gd name="T12" fmla="*/ 102830 w 424815"/>
                  <a:gd name="T13" fmla="*/ 256603 h 257175"/>
                  <a:gd name="T14" fmla="*/ 152017 w 424815"/>
                  <a:gd name="T15" fmla="*/ 237171 h 257175"/>
                  <a:gd name="T16" fmla="*/ 211914 w 424815"/>
                  <a:gd name="T17" fmla="*/ 230254 h 257175"/>
                  <a:gd name="T18" fmla="*/ 333132 w 424815"/>
                  <a:gd name="T19" fmla="*/ 222451 h 257175"/>
                  <a:gd name="T20" fmla="*/ 344712 w 424815"/>
                  <a:gd name="T21" fmla="*/ 187742 h 257175"/>
                  <a:gd name="T22" fmla="*/ 348214 w 424815"/>
                  <a:gd name="T23" fmla="*/ 168748 h 257175"/>
                  <a:gd name="T24" fmla="*/ 245226 w 424815"/>
                  <a:gd name="T25" fmla="*/ 168610 h 257175"/>
                  <a:gd name="T26" fmla="*/ 151999 w 424815"/>
                  <a:gd name="T27" fmla="*/ 160996 h 257175"/>
                  <a:gd name="T28" fmla="*/ 159534 w 424815"/>
                  <a:gd name="T29" fmla="*/ 134257 h 257175"/>
                  <a:gd name="T30" fmla="*/ 245361 w 424815"/>
                  <a:gd name="T31" fmla="*/ 134119 h 257175"/>
                  <a:gd name="T32" fmla="*/ 384921 w 424815"/>
                  <a:gd name="T33" fmla="*/ 129825 h 257175"/>
                  <a:gd name="T34" fmla="*/ 416779 w 424815"/>
                  <a:gd name="T35" fmla="*/ 105885 h 257175"/>
                  <a:gd name="T36" fmla="*/ 423827 w 424815"/>
                  <a:gd name="T37" fmla="*/ 77970 h 257175"/>
                  <a:gd name="T38" fmla="*/ 107356 w 424815"/>
                  <a:gd name="T39" fmla="*/ 72337 h 257175"/>
                  <a:gd name="T40" fmla="*/ 11386 w 424815"/>
                  <a:gd name="T41" fmla="*/ 42105 h 257175"/>
                  <a:gd name="T42" fmla="*/ 211914 w 424815"/>
                  <a:gd name="T43" fmla="*/ 230254 h 257175"/>
                  <a:gd name="T44" fmla="*/ 271810 w 424815"/>
                  <a:gd name="T45" fmla="*/ 237171 h 257175"/>
                  <a:gd name="T46" fmla="*/ 320996 w 424815"/>
                  <a:gd name="T47" fmla="*/ 256603 h 257175"/>
                  <a:gd name="T48" fmla="*/ 326160 w 424815"/>
                  <a:gd name="T49" fmla="*/ 241483 h 257175"/>
                  <a:gd name="T50" fmla="*/ 330221 w 424815"/>
                  <a:gd name="T51" fmla="*/ 230254 h 257175"/>
                  <a:gd name="T52" fmla="*/ 264242 w 424815"/>
                  <a:gd name="T53" fmla="*/ 134119 h 257175"/>
                  <a:gd name="T54" fmla="*/ 271890 w 424815"/>
                  <a:gd name="T55" fmla="*/ 160996 h 257175"/>
                  <a:gd name="T56" fmla="*/ 348214 w 424815"/>
                  <a:gd name="T57" fmla="*/ 168748 h 257175"/>
                  <a:gd name="T58" fmla="*/ 349331 w 424815"/>
                  <a:gd name="T59" fmla="*/ 141407 h 257175"/>
                  <a:gd name="T60" fmla="*/ 366027 w 424815"/>
                  <a:gd name="T61" fmla="*/ 135507 h 257175"/>
                  <a:gd name="T62" fmla="*/ 245226 w 424815"/>
                  <a:gd name="T63" fmla="*/ 134257 h 257175"/>
                  <a:gd name="T64" fmla="*/ 185799 w 424815"/>
                  <a:gd name="T65" fmla="*/ 141872 h 257175"/>
                  <a:gd name="T66" fmla="*/ 178252 w 424815"/>
                  <a:gd name="T67" fmla="*/ 168610 h 257175"/>
                  <a:gd name="T68" fmla="*/ 237702 w 424815"/>
                  <a:gd name="T69" fmla="*/ 160996 h 257175"/>
                  <a:gd name="T70" fmla="*/ 245226 w 424815"/>
                  <a:gd name="T71" fmla="*/ 134257 h 257175"/>
                  <a:gd name="T72" fmla="*/ 126939 w 424815"/>
                  <a:gd name="T73" fmla="*/ 0 h 257175"/>
                  <a:gd name="T74" fmla="*/ 129944 w 424815"/>
                  <a:gd name="T75" fmla="*/ 33445 h 257175"/>
                  <a:gd name="T76" fmla="*/ 136655 w 424815"/>
                  <a:gd name="T77" fmla="*/ 56128 h 257175"/>
                  <a:gd name="T78" fmla="*/ 129283 w 424815"/>
                  <a:gd name="T79" fmla="*/ 59068 h 257175"/>
                  <a:gd name="T80" fmla="*/ 112834 w 424815"/>
                  <a:gd name="T81" fmla="*/ 67964 h 257175"/>
                  <a:gd name="T82" fmla="*/ 316458 w 424815"/>
                  <a:gd name="T83" fmla="*/ 72337 h 257175"/>
                  <a:gd name="T84" fmla="*/ 289756 w 424815"/>
                  <a:gd name="T85" fmla="*/ 48903 h 257175"/>
                  <a:gd name="T86" fmla="*/ 160688 w 424815"/>
                  <a:gd name="T87" fmla="*/ 41705 h 257175"/>
                  <a:gd name="T88" fmla="*/ 155489 w 424815"/>
                  <a:gd name="T89" fmla="*/ 17509 h 257175"/>
                  <a:gd name="T90" fmla="*/ 412441 w 424815"/>
                  <a:gd name="T91" fmla="*/ 42105 h 257175"/>
                  <a:gd name="T92" fmla="*/ 316458 w 424815"/>
                  <a:gd name="T93" fmla="*/ 72337 h 257175"/>
                  <a:gd name="T94" fmla="*/ 421606 w 424815"/>
                  <a:gd name="T95" fmla="*/ 64869 h 257175"/>
                  <a:gd name="T96" fmla="*/ 412441 w 424815"/>
                  <a:gd name="T97" fmla="*/ 42105 h 257175"/>
                  <a:gd name="T98" fmla="*/ 201175 w 424815"/>
                  <a:gd name="T99" fmla="*/ 45330 h 257175"/>
                  <a:gd name="T100" fmla="*/ 176758 w 424815"/>
                  <a:gd name="T101" fmla="*/ 46988 h 257175"/>
                  <a:gd name="T102" fmla="*/ 260092 w 424815"/>
                  <a:gd name="T103" fmla="*/ 48903 h 257175"/>
                  <a:gd name="T104" fmla="*/ 234447 w 424815"/>
                  <a:gd name="T105" fmla="*/ 45862 h 257175"/>
                  <a:gd name="T106" fmla="*/ 211914 w 424815"/>
                  <a:gd name="T107" fmla="*/ 45196 h 257175"/>
                  <a:gd name="T108" fmla="*/ 269232 w 424815"/>
                  <a:gd name="T109" fmla="*/ 0 h 257175"/>
                  <a:gd name="T110" fmla="*/ 267085 w 424815"/>
                  <a:gd name="T111" fmla="*/ 26232 h 257175"/>
                  <a:gd name="T112" fmla="*/ 289756 w 424815"/>
                  <a:gd name="T113" fmla="*/ 48903 h 257175"/>
                  <a:gd name="T114" fmla="*/ 293882 w 424815"/>
                  <a:gd name="T115" fmla="*/ 33445 h 257175"/>
                  <a:gd name="T116" fmla="*/ 296888 w 424815"/>
                  <a:gd name="T117" fmla="*/ 0 h 25717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424815" h="257175" extrusionOk="0">
                    <a:moveTo>
                      <a:pt x="11412" y="42105"/>
                    </a:moveTo>
                    <a:lnTo>
                      <a:pt x="6363" y="53428"/>
                    </a:lnTo>
                    <a:lnTo>
                      <a:pt x="2226" y="64869"/>
                    </a:lnTo>
                    <a:lnTo>
                      <a:pt x="0" y="77970"/>
                    </a:lnTo>
                    <a:lnTo>
                      <a:pt x="1132" y="91908"/>
                    </a:lnTo>
                    <a:lnTo>
                      <a:pt x="38989" y="129825"/>
                    </a:lnTo>
                    <a:lnTo>
                      <a:pt x="74890" y="138328"/>
                    </a:lnTo>
                    <a:lnTo>
                      <a:pt x="74664" y="141407"/>
                    </a:lnTo>
                    <a:lnTo>
                      <a:pt x="79293" y="187742"/>
                    </a:lnTo>
                    <a:lnTo>
                      <a:pt x="93188" y="228552"/>
                    </a:lnTo>
                    <a:lnTo>
                      <a:pt x="95518" y="234861"/>
                    </a:lnTo>
                    <a:lnTo>
                      <a:pt x="97887" y="241483"/>
                    </a:lnTo>
                    <a:lnTo>
                      <a:pt x="102119" y="253914"/>
                    </a:lnTo>
                    <a:lnTo>
                      <a:pt x="103061" y="256603"/>
                    </a:lnTo>
                    <a:lnTo>
                      <a:pt x="125959" y="245447"/>
                    </a:lnTo>
                    <a:lnTo>
                      <a:pt x="152359" y="237171"/>
                    </a:lnTo>
                    <a:lnTo>
                      <a:pt x="181442" y="232025"/>
                    </a:lnTo>
                    <a:lnTo>
                      <a:pt x="212390" y="230254"/>
                    </a:lnTo>
                    <a:lnTo>
                      <a:pt x="330963" y="230254"/>
                    </a:lnTo>
                    <a:lnTo>
                      <a:pt x="333881" y="222451"/>
                    </a:lnTo>
                    <a:lnTo>
                      <a:pt x="340291" y="204949"/>
                    </a:lnTo>
                    <a:lnTo>
                      <a:pt x="345487" y="187742"/>
                    </a:lnTo>
                    <a:lnTo>
                      <a:pt x="348970" y="169218"/>
                    </a:lnTo>
                    <a:lnTo>
                      <a:pt x="348997" y="168748"/>
                    </a:lnTo>
                    <a:lnTo>
                      <a:pt x="245913" y="168748"/>
                    </a:lnTo>
                    <a:lnTo>
                      <a:pt x="245777" y="168610"/>
                    </a:lnTo>
                    <a:lnTo>
                      <a:pt x="159893" y="168610"/>
                    </a:lnTo>
                    <a:lnTo>
                      <a:pt x="152341" y="160996"/>
                    </a:lnTo>
                    <a:lnTo>
                      <a:pt x="152328" y="141872"/>
                    </a:lnTo>
                    <a:lnTo>
                      <a:pt x="159893" y="134257"/>
                    </a:lnTo>
                    <a:lnTo>
                      <a:pt x="245777" y="134257"/>
                    </a:lnTo>
                    <a:lnTo>
                      <a:pt x="245913" y="134119"/>
                    </a:lnTo>
                    <a:lnTo>
                      <a:pt x="371475" y="134119"/>
                    </a:lnTo>
                    <a:lnTo>
                      <a:pt x="385786" y="129825"/>
                    </a:lnTo>
                    <a:lnTo>
                      <a:pt x="403730" y="120284"/>
                    </a:lnTo>
                    <a:lnTo>
                      <a:pt x="417716" y="105885"/>
                    </a:lnTo>
                    <a:lnTo>
                      <a:pt x="423647" y="91908"/>
                    </a:lnTo>
                    <a:lnTo>
                      <a:pt x="424780" y="77970"/>
                    </a:lnTo>
                    <a:lnTo>
                      <a:pt x="423823" y="72337"/>
                    </a:lnTo>
                    <a:lnTo>
                      <a:pt x="107597" y="72337"/>
                    </a:lnTo>
                    <a:lnTo>
                      <a:pt x="47220" y="53401"/>
                    </a:lnTo>
                    <a:lnTo>
                      <a:pt x="11412" y="42105"/>
                    </a:lnTo>
                    <a:close/>
                  </a:path>
                  <a:path w="424815" h="257175" extrusionOk="0">
                    <a:moveTo>
                      <a:pt x="330963" y="230254"/>
                    </a:moveTo>
                    <a:lnTo>
                      <a:pt x="212390" y="230254"/>
                    </a:lnTo>
                    <a:lnTo>
                      <a:pt x="243338" y="232025"/>
                    </a:lnTo>
                    <a:lnTo>
                      <a:pt x="272421" y="237171"/>
                    </a:lnTo>
                    <a:lnTo>
                      <a:pt x="298821" y="245447"/>
                    </a:lnTo>
                    <a:lnTo>
                      <a:pt x="321718" y="256603"/>
                    </a:lnTo>
                    <a:lnTo>
                      <a:pt x="322661" y="253914"/>
                    </a:lnTo>
                    <a:lnTo>
                      <a:pt x="326893" y="241483"/>
                    </a:lnTo>
                    <a:lnTo>
                      <a:pt x="329262" y="234861"/>
                    </a:lnTo>
                    <a:lnTo>
                      <a:pt x="330963" y="230254"/>
                    </a:lnTo>
                    <a:close/>
                  </a:path>
                  <a:path w="424815" h="257175" extrusionOk="0">
                    <a:moveTo>
                      <a:pt x="371475" y="134119"/>
                    </a:moveTo>
                    <a:lnTo>
                      <a:pt x="264836" y="134119"/>
                    </a:lnTo>
                    <a:lnTo>
                      <a:pt x="272501" y="141872"/>
                    </a:lnTo>
                    <a:lnTo>
                      <a:pt x="272501" y="160996"/>
                    </a:lnTo>
                    <a:lnTo>
                      <a:pt x="264836" y="168748"/>
                    </a:lnTo>
                    <a:lnTo>
                      <a:pt x="348997" y="168748"/>
                    </a:lnTo>
                    <a:lnTo>
                      <a:pt x="350241" y="147765"/>
                    </a:lnTo>
                    <a:lnTo>
                      <a:pt x="350116" y="141407"/>
                    </a:lnTo>
                    <a:lnTo>
                      <a:pt x="349889" y="138328"/>
                    </a:lnTo>
                    <a:lnTo>
                      <a:pt x="366850" y="135507"/>
                    </a:lnTo>
                    <a:lnTo>
                      <a:pt x="371475" y="134119"/>
                    </a:lnTo>
                    <a:close/>
                  </a:path>
                  <a:path w="424815" h="257175" extrusionOk="0">
                    <a:moveTo>
                      <a:pt x="245777" y="134257"/>
                    </a:moveTo>
                    <a:lnTo>
                      <a:pt x="178653" y="134257"/>
                    </a:lnTo>
                    <a:lnTo>
                      <a:pt x="186217" y="141872"/>
                    </a:lnTo>
                    <a:lnTo>
                      <a:pt x="186205" y="160996"/>
                    </a:lnTo>
                    <a:lnTo>
                      <a:pt x="178653" y="168610"/>
                    </a:lnTo>
                    <a:lnTo>
                      <a:pt x="245777" y="168610"/>
                    </a:lnTo>
                    <a:lnTo>
                      <a:pt x="238236" y="160996"/>
                    </a:lnTo>
                    <a:lnTo>
                      <a:pt x="238236" y="141872"/>
                    </a:lnTo>
                    <a:lnTo>
                      <a:pt x="245777" y="134257"/>
                    </a:lnTo>
                    <a:close/>
                  </a:path>
                  <a:path w="424815" h="257175" extrusionOk="0">
                    <a:moveTo>
                      <a:pt x="154942" y="0"/>
                    </a:moveTo>
                    <a:lnTo>
                      <a:pt x="127224" y="0"/>
                    </a:lnTo>
                    <a:lnTo>
                      <a:pt x="128049" y="18145"/>
                    </a:lnTo>
                    <a:lnTo>
                      <a:pt x="130236" y="33445"/>
                    </a:lnTo>
                    <a:lnTo>
                      <a:pt x="133352" y="46054"/>
                    </a:lnTo>
                    <a:lnTo>
                      <a:pt x="136962" y="56128"/>
                    </a:lnTo>
                    <a:lnTo>
                      <a:pt x="133243" y="57522"/>
                    </a:lnTo>
                    <a:lnTo>
                      <a:pt x="129574" y="59068"/>
                    </a:lnTo>
                    <a:lnTo>
                      <a:pt x="119233" y="64119"/>
                    </a:lnTo>
                    <a:lnTo>
                      <a:pt x="113088" y="67964"/>
                    </a:lnTo>
                    <a:lnTo>
                      <a:pt x="107597" y="72337"/>
                    </a:lnTo>
                    <a:lnTo>
                      <a:pt x="317170" y="72337"/>
                    </a:lnTo>
                    <a:lnTo>
                      <a:pt x="287818" y="56128"/>
                    </a:lnTo>
                    <a:lnTo>
                      <a:pt x="290407" y="48903"/>
                    </a:lnTo>
                    <a:lnTo>
                      <a:pt x="164052" y="48903"/>
                    </a:lnTo>
                    <a:lnTo>
                      <a:pt x="161049" y="41705"/>
                    </a:lnTo>
                    <a:lnTo>
                      <a:pt x="158093" y="31326"/>
                    </a:lnTo>
                    <a:lnTo>
                      <a:pt x="155839" y="17509"/>
                    </a:lnTo>
                    <a:lnTo>
                      <a:pt x="154942" y="0"/>
                    </a:lnTo>
                    <a:close/>
                  </a:path>
                  <a:path w="424815" h="257175" extrusionOk="0">
                    <a:moveTo>
                      <a:pt x="413368" y="42105"/>
                    </a:moveTo>
                    <a:lnTo>
                      <a:pt x="377473" y="53428"/>
                    </a:lnTo>
                    <a:lnTo>
                      <a:pt x="317170" y="72337"/>
                    </a:lnTo>
                    <a:lnTo>
                      <a:pt x="423823" y="72337"/>
                    </a:lnTo>
                    <a:lnTo>
                      <a:pt x="422554" y="64869"/>
                    </a:lnTo>
                    <a:lnTo>
                      <a:pt x="418407" y="53401"/>
                    </a:lnTo>
                    <a:lnTo>
                      <a:pt x="413368" y="42105"/>
                    </a:lnTo>
                    <a:close/>
                  </a:path>
                  <a:path w="424815" h="257175" extrusionOk="0">
                    <a:moveTo>
                      <a:pt x="212390" y="45196"/>
                    </a:moveTo>
                    <a:lnTo>
                      <a:pt x="201627" y="45330"/>
                    </a:lnTo>
                    <a:lnTo>
                      <a:pt x="189781" y="45862"/>
                    </a:lnTo>
                    <a:lnTo>
                      <a:pt x="177155" y="46988"/>
                    </a:lnTo>
                    <a:lnTo>
                      <a:pt x="164052" y="48903"/>
                    </a:lnTo>
                    <a:lnTo>
                      <a:pt x="260677" y="48903"/>
                    </a:lnTo>
                    <a:lnTo>
                      <a:pt x="247586" y="46988"/>
                    </a:lnTo>
                    <a:lnTo>
                      <a:pt x="234974" y="45862"/>
                    </a:lnTo>
                    <a:lnTo>
                      <a:pt x="223142" y="45330"/>
                    </a:lnTo>
                    <a:lnTo>
                      <a:pt x="212390" y="45196"/>
                    </a:lnTo>
                    <a:close/>
                  </a:path>
                  <a:path w="424815" h="257175" extrusionOk="0">
                    <a:moveTo>
                      <a:pt x="297556" y="0"/>
                    </a:moveTo>
                    <a:lnTo>
                      <a:pt x="269837" y="0"/>
                    </a:lnTo>
                    <a:lnTo>
                      <a:pt x="269235" y="14373"/>
                    </a:lnTo>
                    <a:lnTo>
                      <a:pt x="267686" y="26232"/>
                    </a:lnTo>
                    <a:lnTo>
                      <a:pt x="260677" y="48903"/>
                    </a:lnTo>
                    <a:lnTo>
                      <a:pt x="290407" y="48903"/>
                    </a:lnTo>
                    <a:lnTo>
                      <a:pt x="291428" y="46054"/>
                    </a:lnTo>
                    <a:lnTo>
                      <a:pt x="294543" y="33445"/>
                    </a:lnTo>
                    <a:lnTo>
                      <a:pt x="296731" y="18145"/>
                    </a:lnTo>
                    <a:lnTo>
                      <a:pt x="29755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</p:grpSp>
        <p:grpSp>
          <p:nvGrpSpPr>
            <p:cNvPr id="35" name="Group 46"/>
            <p:cNvGrpSpPr/>
            <p:nvPr userDrawn="1"/>
          </p:nvGrpSpPr>
          <p:grpSpPr bwMode="auto">
            <a:xfrm>
              <a:off x="3584394" y="3432698"/>
              <a:ext cx="486638" cy="487627"/>
              <a:chOff x="7192962" y="6340475"/>
              <a:chExt cx="781050" cy="782638"/>
            </a:xfrm>
          </p:grpSpPr>
          <p:sp>
            <p:nvSpPr>
              <p:cNvPr id="36" name="object 8"/>
              <p:cNvSpPr/>
              <p:nvPr/>
            </p:nvSpPr>
            <p:spPr bwMode="auto">
              <a:xfrm>
                <a:off x="7192962" y="6340475"/>
                <a:ext cx="781050" cy="782638"/>
              </a:xfrm>
              <a:custGeom>
                <a:avLst/>
                <a:gdLst>
                  <a:gd name="T0" fmla="*/ 390519 w 781684"/>
                  <a:gd name="T1" fmla="*/ 0 h 781684"/>
                  <a:gd name="T2" fmla="*/ 341533 w 781684"/>
                  <a:gd name="T3" fmla="*/ 3049 h 781684"/>
                  <a:gd name="T4" fmla="*/ 294362 w 781684"/>
                  <a:gd name="T5" fmla="*/ 11951 h 781684"/>
                  <a:gd name="T6" fmla="*/ 249374 w 781684"/>
                  <a:gd name="T7" fmla="*/ 26339 h 781684"/>
                  <a:gd name="T8" fmla="*/ 206933 w 781684"/>
                  <a:gd name="T9" fmla="*/ 45848 h 781684"/>
                  <a:gd name="T10" fmla="*/ 167406 w 781684"/>
                  <a:gd name="T11" fmla="*/ 70109 h 781684"/>
                  <a:gd name="T12" fmla="*/ 131159 w 781684"/>
                  <a:gd name="T13" fmla="*/ 98757 h 781684"/>
                  <a:gd name="T14" fmla="*/ 98557 w 781684"/>
                  <a:gd name="T15" fmla="*/ 131425 h 781684"/>
                  <a:gd name="T16" fmla="*/ 69967 w 781684"/>
                  <a:gd name="T17" fmla="*/ 167746 h 781684"/>
                  <a:gd name="T18" fmla="*/ 45755 w 781684"/>
                  <a:gd name="T19" fmla="*/ 207354 h 781684"/>
                  <a:gd name="T20" fmla="*/ 26286 w 781684"/>
                  <a:gd name="T21" fmla="*/ 249881 h 781684"/>
                  <a:gd name="T22" fmla="*/ 11926 w 781684"/>
                  <a:gd name="T23" fmla="*/ 294961 h 781684"/>
                  <a:gd name="T24" fmla="*/ 3043 w 781684"/>
                  <a:gd name="T25" fmla="*/ 342227 h 781684"/>
                  <a:gd name="T26" fmla="*/ 0 w 781684"/>
                  <a:gd name="T27" fmla="*/ 391313 h 781684"/>
                  <a:gd name="T28" fmla="*/ 3043 w 781684"/>
                  <a:gd name="T29" fmla="*/ 440399 h 781684"/>
                  <a:gd name="T30" fmla="*/ 11926 w 781684"/>
                  <a:gd name="T31" fmla="*/ 487665 h 781684"/>
                  <a:gd name="T32" fmla="*/ 26286 w 781684"/>
                  <a:gd name="T33" fmla="*/ 532745 h 781684"/>
                  <a:gd name="T34" fmla="*/ 45755 w 781684"/>
                  <a:gd name="T35" fmla="*/ 575272 h 781684"/>
                  <a:gd name="T36" fmla="*/ 69967 w 781684"/>
                  <a:gd name="T37" fmla="*/ 614880 h 781684"/>
                  <a:gd name="T38" fmla="*/ 98557 w 781684"/>
                  <a:gd name="T39" fmla="*/ 651201 h 781684"/>
                  <a:gd name="T40" fmla="*/ 131159 w 781684"/>
                  <a:gd name="T41" fmla="*/ 683869 h 781684"/>
                  <a:gd name="T42" fmla="*/ 167406 w 781684"/>
                  <a:gd name="T43" fmla="*/ 712517 h 781684"/>
                  <a:gd name="T44" fmla="*/ 206933 w 781684"/>
                  <a:gd name="T45" fmla="*/ 736778 h 781684"/>
                  <a:gd name="T46" fmla="*/ 249374 w 781684"/>
                  <a:gd name="T47" fmla="*/ 756287 h 781684"/>
                  <a:gd name="T48" fmla="*/ 294362 w 781684"/>
                  <a:gd name="T49" fmla="*/ 770675 h 781684"/>
                  <a:gd name="T50" fmla="*/ 341533 w 781684"/>
                  <a:gd name="T51" fmla="*/ 779577 h 781684"/>
                  <a:gd name="T52" fmla="*/ 390519 w 781684"/>
                  <a:gd name="T53" fmla="*/ 782626 h 781684"/>
                  <a:gd name="T54" fmla="*/ 439505 w 781684"/>
                  <a:gd name="T55" fmla="*/ 779577 h 781684"/>
                  <a:gd name="T56" fmla="*/ 486676 w 781684"/>
                  <a:gd name="T57" fmla="*/ 770675 h 781684"/>
                  <a:gd name="T58" fmla="*/ 531664 w 781684"/>
                  <a:gd name="T59" fmla="*/ 756287 h 781684"/>
                  <a:gd name="T60" fmla="*/ 574105 w 781684"/>
                  <a:gd name="T61" fmla="*/ 736778 h 781684"/>
                  <a:gd name="T62" fmla="*/ 613632 w 781684"/>
                  <a:gd name="T63" fmla="*/ 712517 h 781684"/>
                  <a:gd name="T64" fmla="*/ 649879 w 781684"/>
                  <a:gd name="T65" fmla="*/ 683869 h 781684"/>
                  <a:gd name="T66" fmla="*/ 682481 w 781684"/>
                  <a:gd name="T67" fmla="*/ 651201 h 781684"/>
                  <a:gd name="T68" fmla="*/ 711071 w 781684"/>
                  <a:gd name="T69" fmla="*/ 614880 h 781684"/>
                  <a:gd name="T70" fmla="*/ 735283 w 781684"/>
                  <a:gd name="T71" fmla="*/ 575272 h 781684"/>
                  <a:gd name="T72" fmla="*/ 754752 w 781684"/>
                  <a:gd name="T73" fmla="*/ 532745 h 781684"/>
                  <a:gd name="T74" fmla="*/ 769112 w 781684"/>
                  <a:gd name="T75" fmla="*/ 487665 h 781684"/>
                  <a:gd name="T76" fmla="*/ 777995 w 781684"/>
                  <a:gd name="T77" fmla="*/ 440399 h 781684"/>
                  <a:gd name="T78" fmla="*/ 781038 w 781684"/>
                  <a:gd name="T79" fmla="*/ 391313 h 781684"/>
                  <a:gd name="T80" fmla="*/ 777995 w 781684"/>
                  <a:gd name="T81" fmla="*/ 342227 h 781684"/>
                  <a:gd name="T82" fmla="*/ 769112 w 781684"/>
                  <a:gd name="T83" fmla="*/ 294961 h 781684"/>
                  <a:gd name="T84" fmla="*/ 754752 w 781684"/>
                  <a:gd name="T85" fmla="*/ 249881 h 781684"/>
                  <a:gd name="T86" fmla="*/ 735283 w 781684"/>
                  <a:gd name="T87" fmla="*/ 207354 h 781684"/>
                  <a:gd name="T88" fmla="*/ 711071 w 781684"/>
                  <a:gd name="T89" fmla="*/ 167746 h 781684"/>
                  <a:gd name="T90" fmla="*/ 682481 w 781684"/>
                  <a:gd name="T91" fmla="*/ 131425 h 781684"/>
                  <a:gd name="T92" fmla="*/ 649879 w 781684"/>
                  <a:gd name="T93" fmla="*/ 98757 h 781684"/>
                  <a:gd name="T94" fmla="*/ 613632 w 781684"/>
                  <a:gd name="T95" fmla="*/ 70109 h 781684"/>
                  <a:gd name="T96" fmla="*/ 574105 w 781684"/>
                  <a:gd name="T97" fmla="*/ 45848 h 781684"/>
                  <a:gd name="T98" fmla="*/ 531664 w 781684"/>
                  <a:gd name="T99" fmla="*/ 26339 h 781684"/>
                  <a:gd name="T100" fmla="*/ 486676 w 781684"/>
                  <a:gd name="T101" fmla="*/ 11951 h 781684"/>
                  <a:gd name="T102" fmla="*/ 439505 w 781684"/>
                  <a:gd name="T103" fmla="*/ 3049 h 781684"/>
                  <a:gd name="T104" fmla="*/ 390519 w 781684"/>
                  <a:gd name="T105" fmla="*/ 0 h 7816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81684" h="781684" extrusionOk="0">
                    <a:moveTo>
                      <a:pt x="390836" y="0"/>
                    </a:moveTo>
                    <a:lnTo>
                      <a:pt x="341810" y="3045"/>
                    </a:lnTo>
                    <a:lnTo>
                      <a:pt x="294601" y="11936"/>
                    </a:lnTo>
                    <a:lnTo>
                      <a:pt x="249576" y="26307"/>
                    </a:lnTo>
                    <a:lnTo>
                      <a:pt x="207101" y="45792"/>
                    </a:lnTo>
                    <a:lnTo>
                      <a:pt x="167542" y="70024"/>
                    </a:lnTo>
                    <a:lnTo>
                      <a:pt x="131265" y="98637"/>
                    </a:lnTo>
                    <a:lnTo>
                      <a:pt x="98637" y="131265"/>
                    </a:lnTo>
                    <a:lnTo>
                      <a:pt x="70024" y="167542"/>
                    </a:lnTo>
                    <a:lnTo>
                      <a:pt x="45792" y="207101"/>
                    </a:lnTo>
                    <a:lnTo>
                      <a:pt x="26307" y="249576"/>
                    </a:lnTo>
                    <a:lnTo>
                      <a:pt x="11936" y="294601"/>
                    </a:lnTo>
                    <a:lnTo>
                      <a:pt x="3045" y="341810"/>
                    </a:lnTo>
                    <a:lnTo>
                      <a:pt x="0" y="390836"/>
                    </a:lnTo>
                    <a:lnTo>
                      <a:pt x="3045" y="439862"/>
                    </a:lnTo>
                    <a:lnTo>
                      <a:pt x="11936" y="487071"/>
                    </a:lnTo>
                    <a:lnTo>
                      <a:pt x="26307" y="532096"/>
                    </a:lnTo>
                    <a:lnTo>
                      <a:pt x="45792" y="574571"/>
                    </a:lnTo>
                    <a:lnTo>
                      <a:pt x="70024" y="614130"/>
                    </a:lnTo>
                    <a:lnTo>
                      <a:pt x="98637" y="650407"/>
                    </a:lnTo>
                    <a:lnTo>
                      <a:pt x="131265" y="683035"/>
                    </a:lnTo>
                    <a:lnTo>
                      <a:pt x="167542" y="711648"/>
                    </a:lnTo>
                    <a:lnTo>
                      <a:pt x="207101" y="735880"/>
                    </a:lnTo>
                    <a:lnTo>
                      <a:pt x="249576" y="755365"/>
                    </a:lnTo>
                    <a:lnTo>
                      <a:pt x="294601" y="769736"/>
                    </a:lnTo>
                    <a:lnTo>
                      <a:pt x="341810" y="778627"/>
                    </a:lnTo>
                    <a:lnTo>
                      <a:pt x="390836" y="781672"/>
                    </a:lnTo>
                    <a:lnTo>
                      <a:pt x="439862" y="778627"/>
                    </a:lnTo>
                    <a:lnTo>
                      <a:pt x="487071" y="769736"/>
                    </a:lnTo>
                    <a:lnTo>
                      <a:pt x="532096" y="755365"/>
                    </a:lnTo>
                    <a:lnTo>
                      <a:pt x="574571" y="735880"/>
                    </a:lnTo>
                    <a:lnTo>
                      <a:pt x="614130" y="711648"/>
                    </a:lnTo>
                    <a:lnTo>
                      <a:pt x="650407" y="683035"/>
                    </a:lnTo>
                    <a:lnTo>
                      <a:pt x="683035" y="650407"/>
                    </a:lnTo>
                    <a:lnTo>
                      <a:pt x="711648" y="614130"/>
                    </a:lnTo>
                    <a:lnTo>
                      <a:pt x="735880" y="574571"/>
                    </a:lnTo>
                    <a:lnTo>
                      <a:pt x="755365" y="532096"/>
                    </a:lnTo>
                    <a:lnTo>
                      <a:pt x="769736" y="487071"/>
                    </a:lnTo>
                    <a:lnTo>
                      <a:pt x="778627" y="439862"/>
                    </a:lnTo>
                    <a:lnTo>
                      <a:pt x="781672" y="390836"/>
                    </a:lnTo>
                    <a:lnTo>
                      <a:pt x="778627" y="341810"/>
                    </a:lnTo>
                    <a:lnTo>
                      <a:pt x="769736" y="294601"/>
                    </a:lnTo>
                    <a:lnTo>
                      <a:pt x="755365" y="249576"/>
                    </a:lnTo>
                    <a:lnTo>
                      <a:pt x="735880" y="207101"/>
                    </a:lnTo>
                    <a:lnTo>
                      <a:pt x="711648" y="167542"/>
                    </a:lnTo>
                    <a:lnTo>
                      <a:pt x="683035" y="131265"/>
                    </a:lnTo>
                    <a:lnTo>
                      <a:pt x="650407" y="98637"/>
                    </a:lnTo>
                    <a:lnTo>
                      <a:pt x="614130" y="70024"/>
                    </a:lnTo>
                    <a:lnTo>
                      <a:pt x="574571" y="45792"/>
                    </a:lnTo>
                    <a:lnTo>
                      <a:pt x="532096" y="26307"/>
                    </a:lnTo>
                    <a:lnTo>
                      <a:pt x="487071" y="11936"/>
                    </a:lnTo>
                    <a:lnTo>
                      <a:pt x="439862" y="3045"/>
                    </a:lnTo>
                    <a:lnTo>
                      <a:pt x="390836" y="0"/>
                    </a:lnTo>
                    <a:close/>
                  </a:path>
                </a:pathLst>
              </a:custGeom>
              <a:solidFill>
                <a:srgbClr val="BC5CA3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37" name="object 27"/>
              <p:cNvSpPr/>
              <p:nvPr/>
            </p:nvSpPr>
            <p:spPr bwMode="auto">
              <a:xfrm>
                <a:off x="7305675" y="6548438"/>
                <a:ext cx="523875" cy="360362"/>
              </a:xfrm>
              <a:custGeom>
                <a:avLst/>
                <a:gdLst>
                  <a:gd name="T0" fmla="*/ 175495 w 522604"/>
                  <a:gd name="T1" fmla="*/ 0 h 360045"/>
                  <a:gd name="T2" fmla="*/ 168214 w 522604"/>
                  <a:gd name="T3" fmla="*/ 52769 h 360045"/>
                  <a:gd name="T4" fmla="*/ 60779 w 522604"/>
                  <a:gd name="T5" fmla="*/ 60506 h 360045"/>
                  <a:gd name="T6" fmla="*/ 7431 w 522604"/>
                  <a:gd name="T7" fmla="*/ 119636 h 360045"/>
                  <a:gd name="T8" fmla="*/ 0 w 522604"/>
                  <a:gd name="T9" fmla="*/ 310554 h 360045"/>
                  <a:gd name="T10" fmla="*/ 52322 w 522604"/>
                  <a:gd name="T11" fmla="*/ 317824 h 360045"/>
                  <a:gd name="T12" fmla="*/ 71209 w 522604"/>
                  <a:gd name="T13" fmla="*/ 348062 h 360045"/>
                  <a:gd name="T14" fmla="*/ 105362 w 522604"/>
                  <a:gd name="T15" fmla="*/ 360117 h 360045"/>
                  <a:gd name="T16" fmla="*/ 139494 w 522604"/>
                  <a:gd name="T17" fmla="*/ 348006 h 360045"/>
                  <a:gd name="T18" fmla="*/ 154152 w 522604"/>
                  <a:gd name="T19" fmla="*/ 327934 h 360045"/>
                  <a:gd name="T20" fmla="*/ 96870 w 522604"/>
                  <a:gd name="T21" fmla="*/ 326207 h 360045"/>
                  <a:gd name="T22" fmla="*/ 85168 w 522604"/>
                  <a:gd name="T23" fmla="*/ 314517 h 360045"/>
                  <a:gd name="T24" fmla="*/ 85088 w 522604"/>
                  <a:gd name="T25" fmla="*/ 297430 h 360045"/>
                  <a:gd name="T26" fmla="*/ 96801 w 522604"/>
                  <a:gd name="T27" fmla="*/ 285734 h 360045"/>
                  <a:gd name="T28" fmla="*/ 32383 w 522604"/>
                  <a:gd name="T29" fmla="*/ 285641 h 360045"/>
                  <a:gd name="T30" fmla="*/ 50369 w 522604"/>
                  <a:gd name="T31" fmla="*/ 106967 h 360045"/>
                  <a:gd name="T32" fmla="*/ 200446 w 522604"/>
                  <a:gd name="T33" fmla="*/ 85102 h 360045"/>
                  <a:gd name="T34" fmla="*/ 523738 w 522604"/>
                  <a:gd name="T35" fmla="*/ 32332 h 360045"/>
                  <a:gd name="T36" fmla="*/ 516458 w 522604"/>
                  <a:gd name="T37" fmla="*/ 0 h 360045"/>
                  <a:gd name="T38" fmla="*/ 105362 w 522604"/>
                  <a:gd name="T39" fmla="*/ 284006 h 360045"/>
                  <a:gd name="T40" fmla="*/ 120892 w 522604"/>
                  <a:gd name="T41" fmla="*/ 290445 h 360045"/>
                  <a:gd name="T42" fmla="*/ 127316 w 522604"/>
                  <a:gd name="T43" fmla="*/ 305976 h 360045"/>
                  <a:gd name="T44" fmla="*/ 120892 w 522604"/>
                  <a:gd name="T45" fmla="*/ 321497 h 360045"/>
                  <a:gd name="T46" fmla="*/ 105362 w 522604"/>
                  <a:gd name="T47" fmla="*/ 327934 h 360045"/>
                  <a:gd name="T48" fmla="*/ 158351 w 522604"/>
                  <a:gd name="T49" fmla="*/ 317824 h 360045"/>
                  <a:gd name="T50" fmla="*/ 269991 w 522604"/>
                  <a:gd name="T51" fmla="*/ 313218 h 360045"/>
                  <a:gd name="T52" fmla="*/ 268097 w 522604"/>
                  <a:gd name="T53" fmla="*/ 300143 h 360045"/>
                  <a:gd name="T54" fmla="*/ 155669 w 522604"/>
                  <a:gd name="T55" fmla="*/ 285641 h 360045"/>
                  <a:gd name="T56" fmla="*/ 105362 w 522604"/>
                  <a:gd name="T57" fmla="*/ 251673 h 360045"/>
                  <a:gd name="T58" fmla="*/ 74729 w 522604"/>
                  <a:gd name="T59" fmla="*/ 261234 h 360045"/>
                  <a:gd name="T60" fmla="*/ 55055 w 522604"/>
                  <a:gd name="T61" fmla="*/ 285641 h 360045"/>
                  <a:gd name="T62" fmla="*/ 105362 w 522604"/>
                  <a:gd name="T63" fmla="*/ 284006 h 360045"/>
                  <a:gd name="T64" fmla="*/ 147574 w 522604"/>
                  <a:gd name="T65" fmla="*/ 271919 h 360045"/>
                  <a:gd name="T66" fmla="*/ 121632 w 522604"/>
                  <a:gd name="T67" fmla="*/ 254176 h 360045"/>
                  <a:gd name="T68" fmla="*/ 200446 w 522604"/>
                  <a:gd name="T69" fmla="*/ 85102 h 360045"/>
                  <a:gd name="T70" fmla="*/ 168076 w 522604"/>
                  <a:gd name="T71" fmla="*/ 285641 h 360045"/>
                  <a:gd name="T72" fmla="*/ 200446 w 522604"/>
                  <a:gd name="T73" fmla="*/ 85102 h 360045"/>
                  <a:gd name="T74" fmla="*/ 491241 w 522604"/>
                  <a:gd name="T75" fmla="*/ 32332 h 360045"/>
                  <a:gd name="T76" fmla="*/ 523738 w 522604"/>
                  <a:gd name="T77" fmla="*/ 139343 h 36004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522604" h="360045" extrusionOk="0">
                    <a:moveTo>
                      <a:pt x="515205" y="0"/>
                    </a:moveTo>
                    <a:lnTo>
                      <a:pt x="175069" y="0"/>
                    </a:lnTo>
                    <a:lnTo>
                      <a:pt x="167806" y="7262"/>
                    </a:lnTo>
                    <a:lnTo>
                      <a:pt x="167806" y="52723"/>
                    </a:lnTo>
                    <a:lnTo>
                      <a:pt x="100118" y="52723"/>
                    </a:lnTo>
                    <a:lnTo>
                      <a:pt x="60632" y="60453"/>
                    </a:lnTo>
                    <a:lnTo>
                      <a:pt x="28949" y="82602"/>
                    </a:lnTo>
                    <a:lnTo>
                      <a:pt x="7413" y="119531"/>
                    </a:lnTo>
                    <a:lnTo>
                      <a:pt x="0" y="167253"/>
                    </a:lnTo>
                    <a:lnTo>
                      <a:pt x="0" y="310281"/>
                    </a:lnTo>
                    <a:lnTo>
                      <a:pt x="7262" y="317544"/>
                    </a:lnTo>
                    <a:lnTo>
                      <a:pt x="52195" y="317544"/>
                    </a:lnTo>
                    <a:lnTo>
                      <a:pt x="59169" y="334366"/>
                    </a:lnTo>
                    <a:lnTo>
                      <a:pt x="71036" y="347756"/>
                    </a:lnTo>
                    <a:lnTo>
                      <a:pt x="86711" y="356604"/>
                    </a:lnTo>
                    <a:lnTo>
                      <a:pt x="105106" y="359800"/>
                    </a:lnTo>
                    <a:lnTo>
                      <a:pt x="123485" y="356583"/>
                    </a:lnTo>
                    <a:lnTo>
                      <a:pt x="139156" y="347700"/>
                    </a:lnTo>
                    <a:lnTo>
                      <a:pt x="151017" y="334303"/>
                    </a:lnTo>
                    <a:lnTo>
                      <a:pt x="153778" y="327646"/>
                    </a:lnTo>
                    <a:lnTo>
                      <a:pt x="105106" y="327646"/>
                    </a:lnTo>
                    <a:lnTo>
                      <a:pt x="96635" y="325920"/>
                    </a:lnTo>
                    <a:lnTo>
                      <a:pt x="89687" y="321214"/>
                    </a:lnTo>
                    <a:lnTo>
                      <a:pt x="84961" y="314240"/>
                    </a:lnTo>
                    <a:lnTo>
                      <a:pt x="83155" y="305707"/>
                    </a:lnTo>
                    <a:lnTo>
                      <a:pt x="84882" y="297168"/>
                    </a:lnTo>
                    <a:lnTo>
                      <a:pt x="89588" y="290190"/>
                    </a:lnTo>
                    <a:lnTo>
                      <a:pt x="96566" y="285483"/>
                    </a:lnTo>
                    <a:lnTo>
                      <a:pt x="97027" y="285390"/>
                    </a:lnTo>
                    <a:lnTo>
                      <a:pt x="32304" y="285390"/>
                    </a:lnTo>
                    <a:lnTo>
                      <a:pt x="32319" y="167253"/>
                    </a:lnTo>
                    <a:lnTo>
                      <a:pt x="50247" y="106873"/>
                    </a:lnTo>
                    <a:lnTo>
                      <a:pt x="99967" y="85027"/>
                    </a:lnTo>
                    <a:lnTo>
                      <a:pt x="199960" y="85027"/>
                    </a:lnTo>
                    <a:lnTo>
                      <a:pt x="199960" y="32304"/>
                    </a:lnTo>
                    <a:lnTo>
                      <a:pt x="522467" y="32304"/>
                    </a:lnTo>
                    <a:lnTo>
                      <a:pt x="522467" y="7262"/>
                    </a:lnTo>
                    <a:lnTo>
                      <a:pt x="515205" y="0"/>
                    </a:lnTo>
                    <a:close/>
                  </a:path>
                  <a:path w="522604" h="360045" extrusionOk="0">
                    <a:moveTo>
                      <a:pt x="154329" y="283756"/>
                    </a:moveTo>
                    <a:lnTo>
                      <a:pt x="105106" y="283756"/>
                    </a:lnTo>
                    <a:lnTo>
                      <a:pt x="113638" y="285483"/>
                    </a:lnTo>
                    <a:lnTo>
                      <a:pt x="120599" y="290190"/>
                    </a:lnTo>
                    <a:lnTo>
                      <a:pt x="125288" y="297168"/>
                    </a:lnTo>
                    <a:lnTo>
                      <a:pt x="127007" y="305707"/>
                    </a:lnTo>
                    <a:lnTo>
                      <a:pt x="125288" y="314240"/>
                    </a:lnTo>
                    <a:lnTo>
                      <a:pt x="120599" y="321214"/>
                    </a:lnTo>
                    <a:lnTo>
                      <a:pt x="113638" y="325920"/>
                    </a:lnTo>
                    <a:lnTo>
                      <a:pt x="105106" y="327646"/>
                    </a:lnTo>
                    <a:lnTo>
                      <a:pt x="153778" y="327646"/>
                    </a:lnTo>
                    <a:lnTo>
                      <a:pt x="157967" y="317544"/>
                    </a:lnTo>
                    <a:lnTo>
                      <a:pt x="278215" y="317544"/>
                    </a:lnTo>
                    <a:lnTo>
                      <a:pt x="269336" y="312942"/>
                    </a:lnTo>
                    <a:lnTo>
                      <a:pt x="265892" y="308059"/>
                    </a:lnTo>
                    <a:lnTo>
                      <a:pt x="267447" y="299879"/>
                    </a:lnTo>
                    <a:lnTo>
                      <a:pt x="273566" y="285390"/>
                    </a:lnTo>
                    <a:lnTo>
                      <a:pt x="155291" y="285390"/>
                    </a:lnTo>
                    <a:lnTo>
                      <a:pt x="154329" y="283756"/>
                    </a:lnTo>
                    <a:close/>
                  </a:path>
                  <a:path w="522604" h="360045" extrusionOk="0">
                    <a:moveTo>
                      <a:pt x="105106" y="251452"/>
                    </a:moveTo>
                    <a:lnTo>
                      <a:pt x="88854" y="253973"/>
                    </a:lnTo>
                    <a:lnTo>
                      <a:pt x="74548" y="261004"/>
                    </a:lnTo>
                    <a:lnTo>
                      <a:pt x="62975" y="271743"/>
                    </a:lnTo>
                    <a:lnTo>
                      <a:pt x="54921" y="285390"/>
                    </a:lnTo>
                    <a:lnTo>
                      <a:pt x="97027" y="285390"/>
                    </a:lnTo>
                    <a:lnTo>
                      <a:pt x="105106" y="283756"/>
                    </a:lnTo>
                    <a:lnTo>
                      <a:pt x="154329" y="283756"/>
                    </a:lnTo>
                    <a:lnTo>
                      <a:pt x="147216" y="271680"/>
                    </a:lnTo>
                    <a:lnTo>
                      <a:pt x="135636" y="260948"/>
                    </a:lnTo>
                    <a:lnTo>
                      <a:pt x="121337" y="253952"/>
                    </a:lnTo>
                    <a:lnTo>
                      <a:pt x="105106" y="251452"/>
                    </a:lnTo>
                    <a:close/>
                  </a:path>
                  <a:path w="522604" h="360045" extrusionOk="0">
                    <a:moveTo>
                      <a:pt x="199960" y="85027"/>
                    </a:moveTo>
                    <a:lnTo>
                      <a:pt x="167668" y="85027"/>
                    </a:lnTo>
                    <a:lnTo>
                      <a:pt x="167668" y="285390"/>
                    </a:lnTo>
                    <a:lnTo>
                      <a:pt x="199960" y="285390"/>
                    </a:lnTo>
                    <a:lnTo>
                      <a:pt x="199960" y="85027"/>
                    </a:lnTo>
                    <a:close/>
                  </a:path>
                  <a:path w="522604" h="360045" extrusionOk="0">
                    <a:moveTo>
                      <a:pt x="522467" y="32304"/>
                    </a:moveTo>
                    <a:lnTo>
                      <a:pt x="490049" y="32304"/>
                    </a:lnTo>
                    <a:lnTo>
                      <a:pt x="490049" y="135162"/>
                    </a:lnTo>
                    <a:lnTo>
                      <a:pt x="522467" y="139220"/>
                    </a:lnTo>
                    <a:lnTo>
                      <a:pt x="522467" y="323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38" name="object 28"/>
              <p:cNvSpPr/>
              <p:nvPr/>
            </p:nvSpPr>
            <p:spPr bwMode="auto">
              <a:xfrm>
                <a:off x="7535863" y="6618288"/>
                <a:ext cx="325437" cy="311150"/>
              </a:xfrm>
              <a:custGeom>
                <a:avLst/>
                <a:gdLst>
                  <a:gd name="T0" fmla="*/ 0 w 324484"/>
                  <a:gd name="T1" fmla="*/ 16727 h 311784"/>
                  <a:gd name="T2" fmla="*/ 4473 w 324484"/>
                  <a:gd name="T3" fmla="*/ 29079 h 311784"/>
                  <a:gd name="T4" fmla="*/ 50924 w 324484"/>
                  <a:gd name="T5" fmla="*/ 45330 h 311784"/>
                  <a:gd name="T6" fmla="*/ 55574 w 324484"/>
                  <a:gd name="T7" fmla="*/ 229749 h 311784"/>
                  <a:gd name="T8" fmla="*/ 56180 w 324484"/>
                  <a:gd name="T9" fmla="*/ 239592 h 311784"/>
                  <a:gd name="T10" fmla="*/ 63085 w 324484"/>
                  <a:gd name="T11" fmla="*/ 247667 h 311784"/>
                  <a:gd name="T12" fmla="*/ 285875 w 324484"/>
                  <a:gd name="T13" fmla="*/ 249673 h 311784"/>
                  <a:gd name="T14" fmla="*/ 296486 w 324484"/>
                  <a:gd name="T15" fmla="*/ 241674 h 311784"/>
                  <a:gd name="T16" fmla="*/ 298149 w 324484"/>
                  <a:gd name="T17" fmla="*/ 228206 h 311784"/>
                  <a:gd name="T18" fmla="*/ 289807 w 324484"/>
                  <a:gd name="T19" fmla="*/ 217823 h 311784"/>
                  <a:gd name="T20" fmla="*/ 92435 w 324484"/>
                  <a:gd name="T21" fmla="*/ 216218 h 311784"/>
                  <a:gd name="T22" fmla="*/ 298628 w 324484"/>
                  <a:gd name="T23" fmla="*/ 194148 h 311784"/>
                  <a:gd name="T24" fmla="*/ 308710 w 324484"/>
                  <a:gd name="T25" fmla="*/ 187616 h 311784"/>
                  <a:gd name="T26" fmla="*/ 311041 w 324484"/>
                  <a:gd name="T27" fmla="*/ 180255 h 311784"/>
                  <a:gd name="T28" fmla="*/ 325345 w 324484"/>
                  <a:gd name="T29" fmla="*/ 97670 h 311784"/>
                  <a:gd name="T30" fmla="*/ 321412 w 324484"/>
                  <a:gd name="T31" fmla="*/ 89833 h 311784"/>
                  <a:gd name="T32" fmla="*/ 314973 w 324484"/>
                  <a:gd name="T33" fmla="*/ 83788 h 311784"/>
                  <a:gd name="T34" fmla="*/ 85983 w 324484"/>
                  <a:gd name="T35" fmla="*/ 58146 h 311784"/>
                  <a:gd name="T36" fmla="*/ 22305 w 324484"/>
                  <a:gd name="T37" fmla="*/ 1191 h 311784"/>
                  <a:gd name="T38" fmla="*/ 104948 w 324484"/>
                  <a:gd name="T39" fmla="*/ 258940 h 311784"/>
                  <a:gd name="T40" fmla="*/ 84559 w 324484"/>
                  <a:gd name="T41" fmla="*/ 261435 h 311784"/>
                  <a:gd name="T42" fmla="*/ 72032 w 324484"/>
                  <a:gd name="T43" fmla="*/ 277449 h 311784"/>
                  <a:gd name="T44" fmla="*/ 74540 w 324484"/>
                  <a:gd name="T45" fmla="*/ 297800 h 311784"/>
                  <a:gd name="T46" fmla="*/ 90645 w 324484"/>
                  <a:gd name="T47" fmla="*/ 310565 h 311784"/>
                  <a:gd name="T48" fmla="*/ 111035 w 324484"/>
                  <a:gd name="T49" fmla="*/ 308007 h 311784"/>
                  <a:gd name="T50" fmla="*/ 123557 w 324484"/>
                  <a:gd name="T51" fmla="*/ 291694 h 311784"/>
                  <a:gd name="T52" fmla="*/ 121053 w 324484"/>
                  <a:gd name="T53" fmla="*/ 271392 h 311784"/>
                  <a:gd name="T54" fmla="*/ 104948 w 324484"/>
                  <a:gd name="T55" fmla="*/ 258940 h 311784"/>
                  <a:gd name="T56" fmla="*/ 243419 w 324484"/>
                  <a:gd name="T57" fmla="*/ 258940 h 311784"/>
                  <a:gd name="T58" fmla="*/ 227314 w 324484"/>
                  <a:gd name="T59" fmla="*/ 271392 h 311784"/>
                  <a:gd name="T60" fmla="*/ 224806 w 324484"/>
                  <a:gd name="T61" fmla="*/ 291694 h 311784"/>
                  <a:gd name="T62" fmla="*/ 237332 w 324484"/>
                  <a:gd name="T63" fmla="*/ 308007 h 311784"/>
                  <a:gd name="T64" fmla="*/ 257723 w 324484"/>
                  <a:gd name="T65" fmla="*/ 310565 h 311784"/>
                  <a:gd name="T66" fmla="*/ 273828 w 324484"/>
                  <a:gd name="T67" fmla="*/ 297800 h 311784"/>
                  <a:gd name="T68" fmla="*/ 276335 w 324484"/>
                  <a:gd name="T69" fmla="*/ 277449 h 311784"/>
                  <a:gd name="T70" fmla="*/ 263810 w 324484"/>
                  <a:gd name="T71" fmla="*/ 261435 h 31178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24484" h="311784" extrusionOk="0">
                    <a:moveTo>
                      <a:pt x="17955" y="0"/>
                    </a:moveTo>
                    <a:lnTo>
                      <a:pt x="0" y="16761"/>
                    </a:lnTo>
                    <a:lnTo>
                      <a:pt x="414" y="21046"/>
                    </a:lnTo>
                    <a:lnTo>
                      <a:pt x="4460" y="29138"/>
                    </a:lnTo>
                    <a:lnTo>
                      <a:pt x="7727" y="31864"/>
                    </a:lnTo>
                    <a:lnTo>
                      <a:pt x="50775" y="45422"/>
                    </a:lnTo>
                    <a:lnTo>
                      <a:pt x="64333" y="181690"/>
                    </a:lnTo>
                    <a:lnTo>
                      <a:pt x="55411" y="230217"/>
                    </a:lnTo>
                    <a:lnTo>
                      <a:pt x="54708" y="235444"/>
                    </a:lnTo>
                    <a:lnTo>
                      <a:pt x="56015" y="240080"/>
                    </a:lnTo>
                    <a:lnTo>
                      <a:pt x="59344" y="244126"/>
                    </a:lnTo>
                    <a:lnTo>
                      <a:pt x="62900" y="248172"/>
                    </a:lnTo>
                    <a:lnTo>
                      <a:pt x="67185" y="250182"/>
                    </a:lnTo>
                    <a:lnTo>
                      <a:pt x="285038" y="250182"/>
                    </a:lnTo>
                    <a:lnTo>
                      <a:pt x="288958" y="248587"/>
                    </a:lnTo>
                    <a:lnTo>
                      <a:pt x="295618" y="242166"/>
                    </a:lnTo>
                    <a:lnTo>
                      <a:pt x="297276" y="238183"/>
                    </a:lnTo>
                    <a:lnTo>
                      <a:pt x="297276" y="228671"/>
                    </a:lnTo>
                    <a:lnTo>
                      <a:pt x="295618" y="224675"/>
                    </a:lnTo>
                    <a:lnTo>
                      <a:pt x="288958" y="218267"/>
                    </a:lnTo>
                    <a:lnTo>
                      <a:pt x="285038" y="216659"/>
                    </a:lnTo>
                    <a:lnTo>
                      <a:pt x="92164" y="216659"/>
                    </a:lnTo>
                    <a:lnTo>
                      <a:pt x="96085" y="194544"/>
                    </a:lnTo>
                    <a:lnTo>
                      <a:pt x="297754" y="194544"/>
                    </a:lnTo>
                    <a:lnTo>
                      <a:pt x="301385" y="193225"/>
                    </a:lnTo>
                    <a:lnTo>
                      <a:pt x="307806" y="187998"/>
                    </a:lnTo>
                    <a:lnTo>
                      <a:pt x="309653" y="184668"/>
                    </a:lnTo>
                    <a:lnTo>
                      <a:pt x="310130" y="180622"/>
                    </a:lnTo>
                    <a:lnTo>
                      <a:pt x="323676" y="102857"/>
                    </a:lnTo>
                    <a:lnTo>
                      <a:pt x="324392" y="97869"/>
                    </a:lnTo>
                    <a:lnTo>
                      <a:pt x="323324" y="93584"/>
                    </a:lnTo>
                    <a:lnTo>
                      <a:pt x="320471" y="90016"/>
                    </a:lnTo>
                    <a:lnTo>
                      <a:pt x="317858" y="86208"/>
                    </a:lnTo>
                    <a:lnTo>
                      <a:pt x="314051" y="83959"/>
                    </a:lnTo>
                    <a:lnTo>
                      <a:pt x="309050" y="83230"/>
                    </a:lnTo>
                    <a:lnTo>
                      <a:pt x="85731" y="58264"/>
                    </a:lnTo>
                    <a:lnTo>
                      <a:pt x="82879" y="31148"/>
                    </a:lnTo>
                    <a:lnTo>
                      <a:pt x="22240" y="1193"/>
                    </a:lnTo>
                    <a:lnTo>
                      <a:pt x="17955" y="0"/>
                    </a:lnTo>
                    <a:close/>
                  </a:path>
                  <a:path w="324484" h="311784" extrusionOk="0">
                    <a:moveTo>
                      <a:pt x="104641" y="259468"/>
                    </a:moveTo>
                    <a:lnTo>
                      <a:pt x="90380" y="259468"/>
                    </a:lnTo>
                    <a:lnTo>
                      <a:pt x="84311" y="261968"/>
                    </a:lnTo>
                    <a:lnTo>
                      <a:pt x="74322" y="271945"/>
                    </a:lnTo>
                    <a:lnTo>
                      <a:pt x="71821" y="278014"/>
                    </a:lnTo>
                    <a:lnTo>
                      <a:pt x="71821" y="292288"/>
                    </a:lnTo>
                    <a:lnTo>
                      <a:pt x="74322" y="298407"/>
                    </a:lnTo>
                    <a:lnTo>
                      <a:pt x="84311" y="308635"/>
                    </a:lnTo>
                    <a:lnTo>
                      <a:pt x="90380" y="311198"/>
                    </a:lnTo>
                    <a:lnTo>
                      <a:pt x="104641" y="311198"/>
                    </a:lnTo>
                    <a:lnTo>
                      <a:pt x="110710" y="308635"/>
                    </a:lnTo>
                    <a:lnTo>
                      <a:pt x="120699" y="298407"/>
                    </a:lnTo>
                    <a:lnTo>
                      <a:pt x="123195" y="292288"/>
                    </a:lnTo>
                    <a:lnTo>
                      <a:pt x="123200" y="278014"/>
                    </a:lnTo>
                    <a:lnTo>
                      <a:pt x="120699" y="271945"/>
                    </a:lnTo>
                    <a:lnTo>
                      <a:pt x="110710" y="261968"/>
                    </a:lnTo>
                    <a:lnTo>
                      <a:pt x="104641" y="259468"/>
                    </a:lnTo>
                    <a:close/>
                  </a:path>
                  <a:path w="324484" h="311784" extrusionOk="0">
                    <a:moveTo>
                      <a:pt x="256968" y="259468"/>
                    </a:moveTo>
                    <a:lnTo>
                      <a:pt x="242706" y="259468"/>
                    </a:lnTo>
                    <a:lnTo>
                      <a:pt x="236637" y="261968"/>
                    </a:lnTo>
                    <a:lnTo>
                      <a:pt x="226648" y="271945"/>
                    </a:lnTo>
                    <a:lnTo>
                      <a:pt x="224148" y="278014"/>
                    </a:lnTo>
                    <a:lnTo>
                      <a:pt x="224148" y="292288"/>
                    </a:lnTo>
                    <a:lnTo>
                      <a:pt x="226648" y="298407"/>
                    </a:lnTo>
                    <a:lnTo>
                      <a:pt x="236637" y="308635"/>
                    </a:lnTo>
                    <a:lnTo>
                      <a:pt x="242706" y="311198"/>
                    </a:lnTo>
                    <a:lnTo>
                      <a:pt x="256968" y="311198"/>
                    </a:lnTo>
                    <a:lnTo>
                      <a:pt x="263037" y="308635"/>
                    </a:lnTo>
                    <a:lnTo>
                      <a:pt x="273026" y="298407"/>
                    </a:lnTo>
                    <a:lnTo>
                      <a:pt x="275521" y="292288"/>
                    </a:lnTo>
                    <a:lnTo>
                      <a:pt x="275526" y="278014"/>
                    </a:lnTo>
                    <a:lnTo>
                      <a:pt x="273026" y="271945"/>
                    </a:lnTo>
                    <a:lnTo>
                      <a:pt x="263037" y="261968"/>
                    </a:lnTo>
                    <a:lnTo>
                      <a:pt x="256968" y="25946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</p:grpSp>
      </p:grpSp>
      <p:pic>
        <p:nvPicPr>
          <p:cNvPr id="39" name="Picture 72" descr="A close up of a flower&#10;&#10;Description automatically generated"/>
          <p:cNvPicPr>
            <a:picLocks noChangeAspect="1"/>
          </p:cNvPicPr>
          <p:nvPr userDrawn="1"/>
        </p:nvPicPr>
        <p:blipFill>
          <a:blip r:embed="rId10"/>
          <a:stretch/>
        </p:blipFill>
        <p:spPr bwMode="auto">
          <a:xfrm>
            <a:off x="6242401" y="1314473"/>
            <a:ext cx="2060321" cy="2449051"/>
          </a:xfrm>
          <a:prstGeom prst="rect">
            <a:avLst/>
          </a:prstGeom>
        </p:spPr>
      </p:pic>
      <p:pic>
        <p:nvPicPr>
          <p:cNvPr id="40" name="Graphic 73"/>
          <p:cNvPicPr>
            <a:picLocks noChangeAspect="1"/>
          </p:cNvPicPr>
          <p:nvPr userDrawn="1"/>
        </p:nvPicPr>
        <p:blipFill>
          <a:blip r:embed="rId11"/>
          <a:stretch/>
        </p:blipFill>
        <p:spPr bwMode="auto">
          <a:xfrm>
            <a:off x="988565" y="2157750"/>
            <a:ext cx="828000" cy="828000"/>
          </a:xfrm>
          <a:prstGeom prst="rect">
            <a:avLst/>
          </a:prstGeom>
        </p:spPr>
      </p:pic>
      <p:pic>
        <p:nvPicPr>
          <p:cNvPr id="41" name="Graphic 76"/>
          <p:cNvPicPr>
            <a:picLocks noChangeAspect="1"/>
          </p:cNvPicPr>
          <p:nvPr userDrawn="1"/>
        </p:nvPicPr>
        <p:blipFill>
          <a:blip r:embed="rId12"/>
          <a:stretch/>
        </p:blipFill>
        <p:spPr bwMode="auto">
          <a:xfrm>
            <a:off x="446573" y="4695538"/>
            <a:ext cx="1088469" cy="25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+ 1 column" preserve="1" userDrawn="1">
  <p:cSld name="1_Title + 1 colum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4" name="Google Shape;15;p3"/>
          <p:cNvCxnSpPr>
            <a:cxnSpLocks/>
          </p:cNvCxnSpPr>
          <p:nvPr userDrawn="1"/>
        </p:nvCxnSpPr>
        <p:spPr bwMode="auto">
          <a:xfrm>
            <a:off x="-6025" y="830429"/>
            <a:ext cx="9150025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Google Shape;29;p5"/>
          <p:cNvSpPr>
            <a:spLocks noGrp="1"/>
          </p:cNvSpPr>
          <p:nvPr>
            <p:ph type="title"/>
          </p:nvPr>
        </p:nvSpPr>
        <p:spPr bwMode="auto">
          <a:xfrm>
            <a:off x="1381250" y="604628"/>
            <a:ext cx="3878400" cy="43560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800" b="1">
                <a:latin typeface="Calibri"/>
                <a:ea typeface="Calibri"/>
                <a:cs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6" name="Oval 46"/>
          <p:cNvSpPr/>
          <p:nvPr userDrawn="1"/>
        </p:nvSpPr>
        <p:spPr bwMode="auto">
          <a:xfrm>
            <a:off x="754718" y="545029"/>
            <a:ext cx="554798" cy="55479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00">
                <a:solidFill>
                  <a:schemeClr val="tx1"/>
                </a:solidFill>
              </a:rPr>
              <a:t>Place Pilot icon</a:t>
            </a:r>
            <a:endParaRPr lang="en-IE" sz="600">
              <a:solidFill>
                <a:schemeClr val="tx1"/>
              </a:solidFill>
            </a:endParaRPr>
          </a:p>
        </p:txBody>
      </p:sp>
      <p:grpSp>
        <p:nvGrpSpPr>
          <p:cNvPr id="7" name="Group 16"/>
          <p:cNvGrpSpPr/>
          <p:nvPr userDrawn="1"/>
        </p:nvGrpSpPr>
        <p:grpSpPr bwMode="auto">
          <a:xfrm>
            <a:off x="7537141" y="4690989"/>
            <a:ext cx="1372953" cy="229553"/>
            <a:chOff x="1154546" y="3432698"/>
            <a:chExt cx="2916485" cy="487627"/>
          </a:xfrm>
        </p:grpSpPr>
        <p:grpSp>
          <p:nvGrpSpPr>
            <p:cNvPr id="8" name="Group 17"/>
            <p:cNvGrpSpPr/>
            <p:nvPr userDrawn="1"/>
          </p:nvGrpSpPr>
          <p:grpSpPr bwMode="auto">
            <a:xfrm>
              <a:off x="1154546" y="3432698"/>
              <a:ext cx="486638" cy="487627"/>
              <a:chOff x="3309937" y="6340475"/>
              <a:chExt cx="781050" cy="782638"/>
            </a:xfrm>
          </p:grpSpPr>
          <p:sp>
            <p:nvSpPr>
              <p:cNvPr id="9" name="object 4"/>
              <p:cNvSpPr/>
              <p:nvPr/>
            </p:nvSpPr>
            <p:spPr bwMode="auto">
              <a:xfrm>
                <a:off x="3309937" y="6340475"/>
                <a:ext cx="781050" cy="782638"/>
              </a:xfrm>
              <a:custGeom>
                <a:avLst/>
                <a:gdLst>
                  <a:gd name="T0" fmla="*/ 390519 w 781685"/>
                  <a:gd name="T1" fmla="*/ 0 h 781684"/>
                  <a:gd name="T2" fmla="*/ 341532 w 781685"/>
                  <a:gd name="T3" fmla="*/ 3049 h 781684"/>
                  <a:gd name="T4" fmla="*/ 294362 w 781685"/>
                  <a:gd name="T5" fmla="*/ 11951 h 781684"/>
                  <a:gd name="T6" fmla="*/ 249373 w 781685"/>
                  <a:gd name="T7" fmla="*/ 26339 h 781684"/>
                  <a:gd name="T8" fmla="*/ 206933 w 781685"/>
                  <a:gd name="T9" fmla="*/ 45848 h 781684"/>
                  <a:gd name="T10" fmla="*/ 167406 w 781685"/>
                  <a:gd name="T11" fmla="*/ 70109 h 781684"/>
                  <a:gd name="T12" fmla="*/ 131158 w 781685"/>
                  <a:gd name="T13" fmla="*/ 98757 h 781684"/>
                  <a:gd name="T14" fmla="*/ 98557 w 781685"/>
                  <a:gd name="T15" fmla="*/ 131425 h 781684"/>
                  <a:gd name="T16" fmla="*/ 69967 w 781685"/>
                  <a:gd name="T17" fmla="*/ 167746 h 781684"/>
                  <a:gd name="T18" fmla="*/ 45755 w 781685"/>
                  <a:gd name="T19" fmla="*/ 207354 h 781684"/>
                  <a:gd name="T20" fmla="*/ 26286 w 781685"/>
                  <a:gd name="T21" fmla="*/ 249881 h 781684"/>
                  <a:gd name="T22" fmla="*/ 11926 w 781685"/>
                  <a:gd name="T23" fmla="*/ 294961 h 781684"/>
                  <a:gd name="T24" fmla="*/ 3043 w 781685"/>
                  <a:gd name="T25" fmla="*/ 342227 h 781684"/>
                  <a:gd name="T26" fmla="*/ 0 w 781685"/>
                  <a:gd name="T27" fmla="*/ 391313 h 781684"/>
                  <a:gd name="T28" fmla="*/ 3043 w 781685"/>
                  <a:gd name="T29" fmla="*/ 440399 h 781684"/>
                  <a:gd name="T30" fmla="*/ 11926 w 781685"/>
                  <a:gd name="T31" fmla="*/ 487665 h 781684"/>
                  <a:gd name="T32" fmla="*/ 26286 w 781685"/>
                  <a:gd name="T33" fmla="*/ 532745 h 781684"/>
                  <a:gd name="T34" fmla="*/ 45755 w 781685"/>
                  <a:gd name="T35" fmla="*/ 575272 h 781684"/>
                  <a:gd name="T36" fmla="*/ 69967 w 781685"/>
                  <a:gd name="T37" fmla="*/ 614880 h 781684"/>
                  <a:gd name="T38" fmla="*/ 98557 w 781685"/>
                  <a:gd name="T39" fmla="*/ 651201 h 781684"/>
                  <a:gd name="T40" fmla="*/ 131158 w 781685"/>
                  <a:gd name="T41" fmla="*/ 683869 h 781684"/>
                  <a:gd name="T42" fmla="*/ 167406 w 781685"/>
                  <a:gd name="T43" fmla="*/ 712517 h 781684"/>
                  <a:gd name="T44" fmla="*/ 206933 w 781685"/>
                  <a:gd name="T45" fmla="*/ 736778 h 781684"/>
                  <a:gd name="T46" fmla="*/ 249373 w 781685"/>
                  <a:gd name="T47" fmla="*/ 756287 h 781684"/>
                  <a:gd name="T48" fmla="*/ 294362 w 781685"/>
                  <a:gd name="T49" fmla="*/ 770675 h 781684"/>
                  <a:gd name="T50" fmla="*/ 341532 w 781685"/>
                  <a:gd name="T51" fmla="*/ 779577 h 781684"/>
                  <a:gd name="T52" fmla="*/ 390519 w 781685"/>
                  <a:gd name="T53" fmla="*/ 782626 h 781684"/>
                  <a:gd name="T54" fmla="*/ 439505 w 781685"/>
                  <a:gd name="T55" fmla="*/ 779577 h 781684"/>
                  <a:gd name="T56" fmla="*/ 486675 w 781685"/>
                  <a:gd name="T57" fmla="*/ 770675 h 781684"/>
                  <a:gd name="T58" fmla="*/ 531664 w 781685"/>
                  <a:gd name="T59" fmla="*/ 756287 h 781684"/>
                  <a:gd name="T60" fmla="*/ 574104 w 781685"/>
                  <a:gd name="T61" fmla="*/ 736778 h 781684"/>
                  <a:gd name="T62" fmla="*/ 613631 w 781685"/>
                  <a:gd name="T63" fmla="*/ 712517 h 781684"/>
                  <a:gd name="T64" fmla="*/ 649879 w 781685"/>
                  <a:gd name="T65" fmla="*/ 683869 h 781684"/>
                  <a:gd name="T66" fmla="*/ 682480 w 781685"/>
                  <a:gd name="T67" fmla="*/ 651201 h 781684"/>
                  <a:gd name="T68" fmla="*/ 711070 w 781685"/>
                  <a:gd name="T69" fmla="*/ 614880 h 781684"/>
                  <a:gd name="T70" fmla="*/ 735282 w 781685"/>
                  <a:gd name="T71" fmla="*/ 575272 h 781684"/>
                  <a:gd name="T72" fmla="*/ 754751 w 781685"/>
                  <a:gd name="T73" fmla="*/ 532745 h 781684"/>
                  <a:gd name="T74" fmla="*/ 769111 w 781685"/>
                  <a:gd name="T75" fmla="*/ 487665 h 781684"/>
                  <a:gd name="T76" fmla="*/ 777994 w 781685"/>
                  <a:gd name="T77" fmla="*/ 440399 h 781684"/>
                  <a:gd name="T78" fmla="*/ 781037 w 781685"/>
                  <a:gd name="T79" fmla="*/ 391313 h 781684"/>
                  <a:gd name="T80" fmla="*/ 777994 w 781685"/>
                  <a:gd name="T81" fmla="*/ 342227 h 781684"/>
                  <a:gd name="T82" fmla="*/ 769111 w 781685"/>
                  <a:gd name="T83" fmla="*/ 294961 h 781684"/>
                  <a:gd name="T84" fmla="*/ 754751 w 781685"/>
                  <a:gd name="T85" fmla="*/ 249881 h 781684"/>
                  <a:gd name="T86" fmla="*/ 735282 w 781685"/>
                  <a:gd name="T87" fmla="*/ 207354 h 781684"/>
                  <a:gd name="T88" fmla="*/ 711070 w 781685"/>
                  <a:gd name="T89" fmla="*/ 167746 h 781684"/>
                  <a:gd name="T90" fmla="*/ 682480 w 781685"/>
                  <a:gd name="T91" fmla="*/ 131425 h 781684"/>
                  <a:gd name="T92" fmla="*/ 649879 w 781685"/>
                  <a:gd name="T93" fmla="*/ 98757 h 781684"/>
                  <a:gd name="T94" fmla="*/ 613631 w 781685"/>
                  <a:gd name="T95" fmla="*/ 70109 h 781684"/>
                  <a:gd name="T96" fmla="*/ 574104 w 781685"/>
                  <a:gd name="T97" fmla="*/ 45848 h 781684"/>
                  <a:gd name="T98" fmla="*/ 531664 w 781685"/>
                  <a:gd name="T99" fmla="*/ 26339 h 781684"/>
                  <a:gd name="T100" fmla="*/ 486675 w 781685"/>
                  <a:gd name="T101" fmla="*/ 11951 h 781684"/>
                  <a:gd name="T102" fmla="*/ 439505 w 781685"/>
                  <a:gd name="T103" fmla="*/ 3049 h 781684"/>
                  <a:gd name="T104" fmla="*/ 390519 w 781685"/>
                  <a:gd name="T105" fmla="*/ 0 h 7816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81685" h="781684" extrusionOk="0">
                    <a:moveTo>
                      <a:pt x="390836" y="0"/>
                    </a:moveTo>
                    <a:lnTo>
                      <a:pt x="341810" y="3045"/>
                    </a:lnTo>
                    <a:lnTo>
                      <a:pt x="294601" y="11936"/>
                    </a:lnTo>
                    <a:lnTo>
                      <a:pt x="249576" y="26307"/>
                    </a:lnTo>
                    <a:lnTo>
                      <a:pt x="207101" y="45792"/>
                    </a:lnTo>
                    <a:lnTo>
                      <a:pt x="167542" y="70024"/>
                    </a:lnTo>
                    <a:lnTo>
                      <a:pt x="131265" y="98637"/>
                    </a:lnTo>
                    <a:lnTo>
                      <a:pt x="98637" y="131265"/>
                    </a:lnTo>
                    <a:lnTo>
                      <a:pt x="70024" y="167542"/>
                    </a:lnTo>
                    <a:lnTo>
                      <a:pt x="45792" y="207101"/>
                    </a:lnTo>
                    <a:lnTo>
                      <a:pt x="26307" y="249576"/>
                    </a:lnTo>
                    <a:lnTo>
                      <a:pt x="11936" y="294601"/>
                    </a:lnTo>
                    <a:lnTo>
                      <a:pt x="3045" y="341810"/>
                    </a:lnTo>
                    <a:lnTo>
                      <a:pt x="0" y="390836"/>
                    </a:lnTo>
                    <a:lnTo>
                      <a:pt x="3045" y="439862"/>
                    </a:lnTo>
                    <a:lnTo>
                      <a:pt x="11936" y="487071"/>
                    </a:lnTo>
                    <a:lnTo>
                      <a:pt x="26307" y="532096"/>
                    </a:lnTo>
                    <a:lnTo>
                      <a:pt x="45792" y="574571"/>
                    </a:lnTo>
                    <a:lnTo>
                      <a:pt x="70024" y="614130"/>
                    </a:lnTo>
                    <a:lnTo>
                      <a:pt x="98637" y="650407"/>
                    </a:lnTo>
                    <a:lnTo>
                      <a:pt x="131265" y="683035"/>
                    </a:lnTo>
                    <a:lnTo>
                      <a:pt x="167542" y="711648"/>
                    </a:lnTo>
                    <a:lnTo>
                      <a:pt x="207101" y="735880"/>
                    </a:lnTo>
                    <a:lnTo>
                      <a:pt x="249576" y="755365"/>
                    </a:lnTo>
                    <a:lnTo>
                      <a:pt x="294601" y="769736"/>
                    </a:lnTo>
                    <a:lnTo>
                      <a:pt x="341810" y="778627"/>
                    </a:lnTo>
                    <a:lnTo>
                      <a:pt x="390836" y="781672"/>
                    </a:lnTo>
                    <a:lnTo>
                      <a:pt x="439862" y="778627"/>
                    </a:lnTo>
                    <a:lnTo>
                      <a:pt x="487071" y="769736"/>
                    </a:lnTo>
                    <a:lnTo>
                      <a:pt x="532096" y="755365"/>
                    </a:lnTo>
                    <a:lnTo>
                      <a:pt x="574571" y="735880"/>
                    </a:lnTo>
                    <a:lnTo>
                      <a:pt x="614130" y="711648"/>
                    </a:lnTo>
                    <a:lnTo>
                      <a:pt x="650407" y="683035"/>
                    </a:lnTo>
                    <a:lnTo>
                      <a:pt x="683035" y="650407"/>
                    </a:lnTo>
                    <a:lnTo>
                      <a:pt x="711648" y="614130"/>
                    </a:lnTo>
                    <a:lnTo>
                      <a:pt x="735880" y="574571"/>
                    </a:lnTo>
                    <a:lnTo>
                      <a:pt x="755365" y="532096"/>
                    </a:lnTo>
                    <a:lnTo>
                      <a:pt x="769736" y="487071"/>
                    </a:lnTo>
                    <a:lnTo>
                      <a:pt x="778627" y="439862"/>
                    </a:lnTo>
                    <a:lnTo>
                      <a:pt x="781672" y="390836"/>
                    </a:lnTo>
                    <a:lnTo>
                      <a:pt x="778627" y="341810"/>
                    </a:lnTo>
                    <a:lnTo>
                      <a:pt x="769736" y="294601"/>
                    </a:lnTo>
                    <a:lnTo>
                      <a:pt x="755365" y="249576"/>
                    </a:lnTo>
                    <a:lnTo>
                      <a:pt x="735880" y="207101"/>
                    </a:lnTo>
                    <a:lnTo>
                      <a:pt x="711648" y="167542"/>
                    </a:lnTo>
                    <a:lnTo>
                      <a:pt x="683035" y="131265"/>
                    </a:lnTo>
                    <a:lnTo>
                      <a:pt x="650407" y="98637"/>
                    </a:lnTo>
                    <a:lnTo>
                      <a:pt x="614130" y="70024"/>
                    </a:lnTo>
                    <a:lnTo>
                      <a:pt x="574571" y="45792"/>
                    </a:lnTo>
                    <a:lnTo>
                      <a:pt x="532096" y="26307"/>
                    </a:lnTo>
                    <a:lnTo>
                      <a:pt x="487071" y="11936"/>
                    </a:lnTo>
                    <a:lnTo>
                      <a:pt x="439862" y="3045"/>
                    </a:lnTo>
                    <a:lnTo>
                      <a:pt x="390836" y="0"/>
                    </a:lnTo>
                    <a:close/>
                  </a:path>
                </a:pathLst>
              </a:custGeom>
              <a:solidFill>
                <a:srgbClr val="E1B027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10" name="object 9"/>
              <p:cNvSpPr/>
              <p:nvPr/>
            </p:nvSpPr>
            <p:spPr bwMode="auto">
              <a:xfrm>
                <a:off x="3573463" y="6499225"/>
                <a:ext cx="355600" cy="506413"/>
              </a:xfrm>
              <a:custGeom>
                <a:avLst/>
                <a:gdLst>
                  <a:gd name="T0" fmla="*/ 0 w 354329"/>
                  <a:gd name="T1" fmla="*/ 389961 h 506729"/>
                  <a:gd name="T2" fmla="*/ 17814 w 354329"/>
                  <a:gd name="T3" fmla="*/ 418452 h 506729"/>
                  <a:gd name="T4" fmla="*/ 100486 w 354329"/>
                  <a:gd name="T5" fmla="*/ 492206 h 506729"/>
                  <a:gd name="T6" fmla="*/ 209026 w 354329"/>
                  <a:gd name="T7" fmla="*/ 502102 h 506729"/>
                  <a:gd name="T8" fmla="*/ 274289 w 354329"/>
                  <a:gd name="T9" fmla="*/ 474520 h 506729"/>
                  <a:gd name="T10" fmla="*/ 172254 w 354329"/>
                  <a:gd name="T11" fmla="*/ 470089 h 506729"/>
                  <a:gd name="T12" fmla="*/ 89926 w 354329"/>
                  <a:gd name="T13" fmla="*/ 445147 h 506729"/>
                  <a:gd name="T14" fmla="*/ 47808 w 354329"/>
                  <a:gd name="T15" fmla="*/ 399918 h 506729"/>
                  <a:gd name="T16" fmla="*/ 215018 w 354329"/>
                  <a:gd name="T17" fmla="*/ 49371 h 506729"/>
                  <a:gd name="T18" fmla="*/ 176409 w 354329"/>
                  <a:gd name="T19" fmla="*/ 55278 h 506729"/>
                  <a:gd name="T20" fmla="*/ 184974 w 354329"/>
                  <a:gd name="T21" fmla="*/ 68127 h 506729"/>
                  <a:gd name="T22" fmla="*/ 217096 w 354329"/>
                  <a:gd name="T23" fmla="*/ 115968 h 506729"/>
                  <a:gd name="T24" fmla="*/ 273813 w 354329"/>
                  <a:gd name="T25" fmla="*/ 206455 h 506729"/>
                  <a:gd name="T26" fmla="*/ 313270 w 354329"/>
                  <a:gd name="T27" fmla="*/ 290531 h 506729"/>
                  <a:gd name="T28" fmla="*/ 316293 w 354329"/>
                  <a:gd name="T29" fmla="*/ 353231 h 506729"/>
                  <a:gd name="T30" fmla="*/ 254571 w 354329"/>
                  <a:gd name="T31" fmla="*/ 445439 h 506729"/>
                  <a:gd name="T32" fmla="*/ 172254 w 354329"/>
                  <a:gd name="T33" fmla="*/ 470089 h 506729"/>
                  <a:gd name="T34" fmla="*/ 323742 w 354329"/>
                  <a:gd name="T35" fmla="*/ 425268 h 506729"/>
                  <a:gd name="T36" fmla="*/ 355215 w 354329"/>
                  <a:gd name="T37" fmla="*/ 323671 h 506729"/>
                  <a:gd name="T38" fmla="*/ 332069 w 354329"/>
                  <a:gd name="T39" fmla="*/ 241325 h 506729"/>
                  <a:gd name="T40" fmla="*/ 278702 w 354329"/>
                  <a:gd name="T41" fmla="*/ 145232 h 506729"/>
                  <a:gd name="T42" fmla="*/ 215018 w 354329"/>
                  <a:gd name="T43" fmla="*/ 49371 h 506729"/>
                  <a:gd name="T44" fmla="*/ 168466 w 354329"/>
                  <a:gd name="T45" fmla="*/ 216 h 506729"/>
                  <a:gd name="T46" fmla="*/ 157083 w 354329"/>
                  <a:gd name="T47" fmla="*/ 8133 h 506729"/>
                  <a:gd name="T48" fmla="*/ 132075 w 354329"/>
                  <a:gd name="T49" fmla="*/ 46378 h 506729"/>
                  <a:gd name="T50" fmla="*/ 104778 w 354329"/>
                  <a:gd name="T51" fmla="*/ 86892 h 506729"/>
                  <a:gd name="T52" fmla="*/ 159536 w 354329"/>
                  <a:gd name="T53" fmla="*/ 68127 h 506729"/>
                  <a:gd name="T54" fmla="*/ 168106 w 354329"/>
                  <a:gd name="T55" fmla="*/ 55278 h 506729"/>
                  <a:gd name="T56" fmla="*/ 215018 w 354329"/>
                  <a:gd name="T57" fmla="*/ 49371 h 506729"/>
                  <a:gd name="T58" fmla="*/ 187437 w 354329"/>
                  <a:gd name="T59" fmla="*/ 8133 h 506729"/>
                  <a:gd name="T60" fmla="*/ 184007 w 354329"/>
                  <a:gd name="T61" fmla="*/ 4002 h 506729"/>
                  <a:gd name="T62" fmla="*/ 175333 w 354329"/>
                  <a:gd name="T63" fmla="*/ 0 h 50672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54329" h="506729" extrusionOk="0">
                    <a:moveTo>
                      <a:pt x="42381" y="389123"/>
                    </a:moveTo>
                    <a:lnTo>
                      <a:pt x="0" y="390204"/>
                    </a:lnTo>
                    <a:lnTo>
                      <a:pt x="7234" y="401873"/>
                    </a:lnTo>
                    <a:lnTo>
                      <a:pt x="17750" y="418713"/>
                    </a:lnTo>
                    <a:lnTo>
                      <a:pt x="42997" y="453193"/>
                    </a:lnTo>
                    <a:lnTo>
                      <a:pt x="100127" y="492513"/>
                    </a:lnTo>
                    <a:lnTo>
                      <a:pt x="171638" y="506154"/>
                    </a:lnTo>
                    <a:lnTo>
                      <a:pt x="208279" y="502415"/>
                    </a:lnTo>
                    <a:lnTo>
                      <a:pt x="242408" y="491711"/>
                    </a:lnTo>
                    <a:lnTo>
                      <a:pt x="273309" y="474816"/>
                    </a:lnTo>
                    <a:lnTo>
                      <a:pt x="278666" y="470382"/>
                    </a:lnTo>
                    <a:lnTo>
                      <a:pt x="171638" y="470382"/>
                    </a:lnTo>
                    <a:lnTo>
                      <a:pt x="142064" y="467394"/>
                    </a:lnTo>
                    <a:lnTo>
                      <a:pt x="89605" y="445425"/>
                    </a:lnTo>
                    <a:lnTo>
                      <a:pt x="59567" y="418713"/>
                    </a:lnTo>
                    <a:lnTo>
                      <a:pt x="47637" y="400168"/>
                    </a:lnTo>
                    <a:lnTo>
                      <a:pt x="42381" y="389123"/>
                    </a:lnTo>
                    <a:close/>
                  </a:path>
                  <a:path w="354329" h="506729" extrusionOk="0">
                    <a:moveTo>
                      <a:pt x="214249" y="49402"/>
                    </a:moveTo>
                    <a:lnTo>
                      <a:pt x="171638" y="49402"/>
                    </a:lnTo>
                    <a:lnTo>
                      <a:pt x="175778" y="55312"/>
                    </a:lnTo>
                    <a:lnTo>
                      <a:pt x="179983" y="61612"/>
                    </a:lnTo>
                    <a:lnTo>
                      <a:pt x="184313" y="68170"/>
                    </a:lnTo>
                    <a:lnTo>
                      <a:pt x="188827" y="74859"/>
                    </a:lnTo>
                    <a:lnTo>
                      <a:pt x="216320" y="116040"/>
                    </a:lnTo>
                    <a:lnTo>
                      <a:pt x="245284" y="160815"/>
                    </a:lnTo>
                    <a:lnTo>
                      <a:pt x="272834" y="206584"/>
                    </a:lnTo>
                    <a:lnTo>
                      <a:pt x="296084" y="250750"/>
                    </a:lnTo>
                    <a:lnTo>
                      <a:pt x="312150" y="290712"/>
                    </a:lnTo>
                    <a:lnTo>
                      <a:pt x="318147" y="323873"/>
                    </a:lnTo>
                    <a:lnTo>
                      <a:pt x="315162" y="353451"/>
                    </a:lnTo>
                    <a:lnTo>
                      <a:pt x="293201" y="405897"/>
                    </a:lnTo>
                    <a:lnTo>
                      <a:pt x="253661" y="445717"/>
                    </a:lnTo>
                    <a:lnTo>
                      <a:pt x="201211" y="467491"/>
                    </a:lnTo>
                    <a:lnTo>
                      <a:pt x="171638" y="470382"/>
                    </a:lnTo>
                    <a:lnTo>
                      <a:pt x="278666" y="470382"/>
                    </a:lnTo>
                    <a:lnTo>
                      <a:pt x="322585" y="425533"/>
                    </a:lnTo>
                    <a:lnTo>
                      <a:pt x="350201" y="360510"/>
                    </a:lnTo>
                    <a:lnTo>
                      <a:pt x="353945" y="323873"/>
                    </a:lnTo>
                    <a:lnTo>
                      <a:pt x="347679" y="285655"/>
                    </a:lnTo>
                    <a:lnTo>
                      <a:pt x="330882" y="241476"/>
                    </a:lnTo>
                    <a:lnTo>
                      <a:pt x="306557" y="193858"/>
                    </a:lnTo>
                    <a:lnTo>
                      <a:pt x="277706" y="145323"/>
                    </a:lnTo>
                    <a:lnTo>
                      <a:pt x="247329" y="98396"/>
                    </a:lnTo>
                    <a:lnTo>
                      <a:pt x="214249" y="49402"/>
                    </a:lnTo>
                    <a:close/>
                  </a:path>
                  <a:path w="354329" h="506729" extrusionOk="0">
                    <a:moveTo>
                      <a:pt x="174706" y="0"/>
                    </a:moveTo>
                    <a:lnTo>
                      <a:pt x="167864" y="216"/>
                    </a:lnTo>
                    <a:lnTo>
                      <a:pt x="161542" y="3014"/>
                    </a:lnTo>
                    <a:lnTo>
                      <a:pt x="156522" y="8138"/>
                    </a:lnTo>
                    <a:lnTo>
                      <a:pt x="146410" y="23885"/>
                    </a:lnTo>
                    <a:lnTo>
                      <a:pt x="131603" y="46407"/>
                    </a:lnTo>
                    <a:lnTo>
                      <a:pt x="116225" y="69496"/>
                    </a:lnTo>
                    <a:lnTo>
                      <a:pt x="104403" y="86946"/>
                    </a:lnTo>
                    <a:lnTo>
                      <a:pt x="148481" y="83667"/>
                    </a:lnTo>
                    <a:lnTo>
                      <a:pt x="158966" y="68170"/>
                    </a:lnTo>
                    <a:lnTo>
                      <a:pt x="163301" y="61612"/>
                    </a:lnTo>
                    <a:lnTo>
                      <a:pt x="167505" y="55312"/>
                    </a:lnTo>
                    <a:lnTo>
                      <a:pt x="171638" y="49402"/>
                    </a:lnTo>
                    <a:lnTo>
                      <a:pt x="214249" y="49402"/>
                    </a:lnTo>
                    <a:lnTo>
                      <a:pt x="209896" y="42954"/>
                    </a:lnTo>
                    <a:lnTo>
                      <a:pt x="186767" y="8138"/>
                    </a:lnTo>
                    <a:lnTo>
                      <a:pt x="185410" y="6065"/>
                    </a:lnTo>
                    <a:lnTo>
                      <a:pt x="183349" y="4004"/>
                    </a:lnTo>
                    <a:lnTo>
                      <a:pt x="181288" y="2622"/>
                    </a:lnTo>
                    <a:lnTo>
                      <a:pt x="17470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11" name="object 10"/>
              <p:cNvSpPr>
                <a:spLocks noChangeArrowheads="1"/>
              </p:cNvSpPr>
              <p:nvPr/>
            </p:nvSpPr>
            <p:spPr bwMode="auto">
              <a:xfrm>
                <a:off x="3779838" y="6810375"/>
                <a:ext cx="88900" cy="122238"/>
              </a:xfrm>
              <a:prstGeom prst="rect">
                <a:avLst/>
              </a:prstGeom>
              <a:blipFill>
                <a:blip r:embed="rId2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object 11"/>
              <p:cNvSpPr>
                <a:spLocks noChangeArrowheads="1"/>
              </p:cNvSpPr>
              <p:nvPr/>
            </p:nvSpPr>
            <p:spPr bwMode="auto">
              <a:xfrm>
                <a:off x="3471863" y="6457950"/>
                <a:ext cx="268287" cy="496888"/>
              </a:xfrm>
              <a:prstGeom prst="rect">
                <a:avLst/>
              </a:prstGeom>
              <a:blipFill>
                <a:blip r:embed="rId3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3" name="Group 18"/>
            <p:cNvGrpSpPr/>
            <p:nvPr userDrawn="1"/>
          </p:nvGrpSpPr>
          <p:grpSpPr bwMode="auto">
            <a:xfrm>
              <a:off x="1761514" y="3432698"/>
              <a:ext cx="487627" cy="487627"/>
              <a:chOff x="4279900" y="6340475"/>
              <a:chExt cx="782638" cy="782638"/>
            </a:xfrm>
          </p:grpSpPr>
          <p:sp>
            <p:nvSpPr>
              <p:cNvPr id="14" name="object 5"/>
              <p:cNvSpPr/>
              <p:nvPr/>
            </p:nvSpPr>
            <p:spPr bwMode="auto">
              <a:xfrm>
                <a:off x="4279900" y="6340475"/>
                <a:ext cx="782638" cy="782638"/>
              </a:xfrm>
              <a:custGeom>
                <a:avLst/>
                <a:gdLst>
                  <a:gd name="T0" fmla="*/ 391312 w 781685"/>
                  <a:gd name="T1" fmla="*/ 0 h 781684"/>
                  <a:gd name="T2" fmla="*/ 342227 w 781685"/>
                  <a:gd name="T3" fmla="*/ 3049 h 781684"/>
                  <a:gd name="T4" fmla="*/ 294960 w 781685"/>
                  <a:gd name="T5" fmla="*/ 11951 h 781684"/>
                  <a:gd name="T6" fmla="*/ 249880 w 781685"/>
                  <a:gd name="T7" fmla="*/ 26339 h 781684"/>
                  <a:gd name="T8" fmla="*/ 207353 w 781685"/>
                  <a:gd name="T9" fmla="*/ 45848 h 781684"/>
                  <a:gd name="T10" fmla="*/ 167746 w 781685"/>
                  <a:gd name="T11" fmla="*/ 70109 h 781684"/>
                  <a:gd name="T12" fmla="*/ 131425 w 781685"/>
                  <a:gd name="T13" fmla="*/ 98757 h 781684"/>
                  <a:gd name="T14" fmla="*/ 98757 w 781685"/>
                  <a:gd name="T15" fmla="*/ 131425 h 781684"/>
                  <a:gd name="T16" fmla="*/ 70109 w 781685"/>
                  <a:gd name="T17" fmla="*/ 167746 h 781684"/>
                  <a:gd name="T18" fmla="*/ 45848 w 781685"/>
                  <a:gd name="T19" fmla="*/ 207354 h 781684"/>
                  <a:gd name="T20" fmla="*/ 26339 w 781685"/>
                  <a:gd name="T21" fmla="*/ 249881 h 781684"/>
                  <a:gd name="T22" fmla="*/ 11951 w 781685"/>
                  <a:gd name="T23" fmla="*/ 294961 h 781684"/>
                  <a:gd name="T24" fmla="*/ 3049 w 781685"/>
                  <a:gd name="T25" fmla="*/ 342227 h 781684"/>
                  <a:gd name="T26" fmla="*/ 0 w 781685"/>
                  <a:gd name="T27" fmla="*/ 391313 h 781684"/>
                  <a:gd name="T28" fmla="*/ 3049 w 781685"/>
                  <a:gd name="T29" fmla="*/ 440399 h 781684"/>
                  <a:gd name="T30" fmla="*/ 11951 w 781685"/>
                  <a:gd name="T31" fmla="*/ 487665 h 781684"/>
                  <a:gd name="T32" fmla="*/ 26339 w 781685"/>
                  <a:gd name="T33" fmla="*/ 532745 h 781684"/>
                  <a:gd name="T34" fmla="*/ 45848 w 781685"/>
                  <a:gd name="T35" fmla="*/ 575272 h 781684"/>
                  <a:gd name="T36" fmla="*/ 70109 w 781685"/>
                  <a:gd name="T37" fmla="*/ 614880 h 781684"/>
                  <a:gd name="T38" fmla="*/ 98757 w 781685"/>
                  <a:gd name="T39" fmla="*/ 651201 h 781684"/>
                  <a:gd name="T40" fmla="*/ 131425 w 781685"/>
                  <a:gd name="T41" fmla="*/ 683869 h 781684"/>
                  <a:gd name="T42" fmla="*/ 167746 w 781685"/>
                  <a:gd name="T43" fmla="*/ 712517 h 781684"/>
                  <a:gd name="T44" fmla="*/ 207353 w 781685"/>
                  <a:gd name="T45" fmla="*/ 736778 h 781684"/>
                  <a:gd name="T46" fmla="*/ 249880 w 781685"/>
                  <a:gd name="T47" fmla="*/ 756287 h 781684"/>
                  <a:gd name="T48" fmla="*/ 294960 w 781685"/>
                  <a:gd name="T49" fmla="*/ 770675 h 781684"/>
                  <a:gd name="T50" fmla="*/ 342227 w 781685"/>
                  <a:gd name="T51" fmla="*/ 779577 h 781684"/>
                  <a:gd name="T52" fmla="*/ 391312 w 781685"/>
                  <a:gd name="T53" fmla="*/ 782626 h 781684"/>
                  <a:gd name="T54" fmla="*/ 440398 w 781685"/>
                  <a:gd name="T55" fmla="*/ 779577 h 781684"/>
                  <a:gd name="T56" fmla="*/ 487665 w 781685"/>
                  <a:gd name="T57" fmla="*/ 770675 h 781684"/>
                  <a:gd name="T58" fmla="*/ 532745 w 781685"/>
                  <a:gd name="T59" fmla="*/ 756287 h 781684"/>
                  <a:gd name="T60" fmla="*/ 575271 w 781685"/>
                  <a:gd name="T61" fmla="*/ 736778 h 781684"/>
                  <a:gd name="T62" fmla="*/ 614879 w 781685"/>
                  <a:gd name="T63" fmla="*/ 712517 h 781684"/>
                  <a:gd name="T64" fmla="*/ 651200 w 781685"/>
                  <a:gd name="T65" fmla="*/ 683869 h 781684"/>
                  <a:gd name="T66" fmla="*/ 683868 w 781685"/>
                  <a:gd name="T67" fmla="*/ 651201 h 781684"/>
                  <a:gd name="T68" fmla="*/ 712516 w 781685"/>
                  <a:gd name="T69" fmla="*/ 614880 h 781684"/>
                  <a:gd name="T70" fmla="*/ 736777 w 781685"/>
                  <a:gd name="T71" fmla="*/ 575272 h 781684"/>
                  <a:gd name="T72" fmla="*/ 756286 w 781685"/>
                  <a:gd name="T73" fmla="*/ 532745 h 781684"/>
                  <a:gd name="T74" fmla="*/ 770674 w 781685"/>
                  <a:gd name="T75" fmla="*/ 487665 h 781684"/>
                  <a:gd name="T76" fmla="*/ 779576 w 781685"/>
                  <a:gd name="T77" fmla="*/ 440399 h 781684"/>
                  <a:gd name="T78" fmla="*/ 782625 w 781685"/>
                  <a:gd name="T79" fmla="*/ 391313 h 781684"/>
                  <a:gd name="T80" fmla="*/ 779576 w 781685"/>
                  <a:gd name="T81" fmla="*/ 342227 h 781684"/>
                  <a:gd name="T82" fmla="*/ 770674 w 781685"/>
                  <a:gd name="T83" fmla="*/ 294961 h 781684"/>
                  <a:gd name="T84" fmla="*/ 756286 w 781685"/>
                  <a:gd name="T85" fmla="*/ 249881 h 781684"/>
                  <a:gd name="T86" fmla="*/ 736777 w 781685"/>
                  <a:gd name="T87" fmla="*/ 207354 h 781684"/>
                  <a:gd name="T88" fmla="*/ 712516 w 781685"/>
                  <a:gd name="T89" fmla="*/ 167746 h 781684"/>
                  <a:gd name="T90" fmla="*/ 683868 w 781685"/>
                  <a:gd name="T91" fmla="*/ 131425 h 781684"/>
                  <a:gd name="T92" fmla="*/ 651200 w 781685"/>
                  <a:gd name="T93" fmla="*/ 98757 h 781684"/>
                  <a:gd name="T94" fmla="*/ 614879 w 781685"/>
                  <a:gd name="T95" fmla="*/ 70109 h 781684"/>
                  <a:gd name="T96" fmla="*/ 575271 w 781685"/>
                  <a:gd name="T97" fmla="*/ 45848 h 781684"/>
                  <a:gd name="T98" fmla="*/ 532745 w 781685"/>
                  <a:gd name="T99" fmla="*/ 26339 h 781684"/>
                  <a:gd name="T100" fmla="*/ 487665 w 781685"/>
                  <a:gd name="T101" fmla="*/ 11951 h 781684"/>
                  <a:gd name="T102" fmla="*/ 440398 w 781685"/>
                  <a:gd name="T103" fmla="*/ 3049 h 781684"/>
                  <a:gd name="T104" fmla="*/ 391312 w 781685"/>
                  <a:gd name="T105" fmla="*/ 0 h 7816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81685" h="781684" extrusionOk="0">
                    <a:moveTo>
                      <a:pt x="390836" y="0"/>
                    </a:moveTo>
                    <a:lnTo>
                      <a:pt x="341810" y="3045"/>
                    </a:lnTo>
                    <a:lnTo>
                      <a:pt x="294601" y="11936"/>
                    </a:lnTo>
                    <a:lnTo>
                      <a:pt x="249576" y="26307"/>
                    </a:lnTo>
                    <a:lnTo>
                      <a:pt x="207101" y="45792"/>
                    </a:lnTo>
                    <a:lnTo>
                      <a:pt x="167542" y="70024"/>
                    </a:lnTo>
                    <a:lnTo>
                      <a:pt x="131265" y="98637"/>
                    </a:lnTo>
                    <a:lnTo>
                      <a:pt x="98637" y="131265"/>
                    </a:lnTo>
                    <a:lnTo>
                      <a:pt x="70024" y="167542"/>
                    </a:lnTo>
                    <a:lnTo>
                      <a:pt x="45792" y="207101"/>
                    </a:lnTo>
                    <a:lnTo>
                      <a:pt x="26307" y="249576"/>
                    </a:lnTo>
                    <a:lnTo>
                      <a:pt x="11936" y="294601"/>
                    </a:lnTo>
                    <a:lnTo>
                      <a:pt x="3045" y="341810"/>
                    </a:lnTo>
                    <a:lnTo>
                      <a:pt x="0" y="390836"/>
                    </a:lnTo>
                    <a:lnTo>
                      <a:pt x="3045" y="439862"/>
                    </a:lnTo>
                    <a:lnTo>
                      <a:pt x="11936" y="487071"/>
                    </a:lnTo>
                    <a:lnTo>
                      <a:pt x="26307" y="532096"/>
                    </a:lnTo>
                    <a:lnTo>
                      <a:pt x="45792" y="574571"/>
                    </a:lnTo>
                    <a:lnTo>
                      <a:pt x="70024" y="614130"/>
                    </a:lnTo>
                    <a:lnTo>
                      <a:pt x="98637" y="650407"/>
                    </a:lnTo>
                    <a:lnTo>
                      <a:pt x="131265" y="683035"/>
                    </a:lnTo>
                    <a:lnTo>
                      <a:pt x="167542" y="711648"/>
                    </a:lnTo>
                    <a:lnTo>
                      <a:pt x="207101" y="735880"/>
                    </a:lnTo>
                    <a:lnTo>
                      <a:pt x="249576" y="755365"/>
                    </a:lnTo>
                    <a:lnTo>
                      <a:pt x="294601" y="769736"/>
                    </a:lnTo>
                    <a:lnTo>
                      <a:pt x="341810" y="778627"/>
                    </a:lnTo>
                    <a:lnTo>
                      <a:pt x="390836" y="781672"/>
                    </a:lnTo>
                    <a:lnTo>
                      <a:pt x="439862" y="778627"/>
                    </a:lnTo>
                    <a:lnTo>
                      <a:pt x="487071" y="769736"/>
                    </a:lnTo>
                    <a:lnTo>
                      <a:pt x="532096" y="755365"/>
                    </a:lnTo>
                    <a:lnTo>
                      <a:pt x="574571" y="735880"/>
                    </a:lnTo>
                    <a:lnTo>
                      <a:pt x="614130" y="711648"/>
                    </a:lnTo>
                    <a:lnTo>
                      <a:pt x="650407" y="683035"/>
                    </a:lnTo>
                    <a:lnTo>
                      <a:pt x="683035" y="650407"/>
                    </a:lnTo>
                    <a:lnTo>
                      <a:pt x="711648" y="614130"/>
                    </a:lnTo>
                    <a:lnTo>
                      <a:pt x="735880" y="574571"/>
                    </a:lnTo>
                    <a:lnTo>
                      <a:pt x="755365" y="532096"/>
                    </a:lnTo>
                    <a:lnTo>
                      <a:pt x="769736" y="487071"/>
                    </a:lnTo>
                    <a:lnTo>
                      <a:pt x="778627" y="439862"/>
                    </a:lnTo>
                    <a:lnTo>
                      <a:pt x="781672" y="390836"/>
                    </a:lnTo>
                    <a:lnTo>
                      <a:pt x="778627" y="341810"/>
                    </a:lnTo>
                    <a:lnTo>
                      <a:pt x="769736" y="294601"/>
                    </a:lnTo>
                    <a:lnTo>
                      <a:pt x="755365" y="249576"/>
                    </a:lnTo>
                    <a:lnTo>
                      <a:pt x="735880" y="207101"/>
                    </a:lnTo>
                    <a:lnTo>
                      <a:pt x="711648" y="167542"/>
                    </a:lnTo>
                    <a:lnTo>
                      <a:pt x="683035" y="131265"/>
                    </a:lnTo>
                    <a:lnTo>
                      <a:pt x="650407" y="98637"/>
                    </a:lnTo>
                    <a:lnTo>
                      <a:pt x="614130" y="70024"/>
                    </a:lnTo>
                    <a:lnTo>
                      <a:pt x="574571" y="45792"/>
                    </a:lnTo>
                    <a:lnTo>
                      <a:pt x="532096" y="26307"/>
                    </a:lnTo>
                    <a:lnTo>
                      <a:pt x="487071" y="11936"/>
                    </a:lnTo>
                    <a:lnTo>
                      <a:pt x="439862" y="3045"/>
                    </a:lnTo>
                    <a:lnTo>
                      <a:pt x="390836" y="0"/>
                    </a:lnTo>
                    <a:close/>
                  </a:path>
                </a:pathLst>
              </a:custGeom>
              <a:solidFill>
                <a:srgbClr val="8FC740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15" name="object 12"/>
              <p:cNvSpPr/>
              <p:nvPr/>
            </p:nvSpPr>
            <p:spPr bwMode="auto">
              <a:xfrm>
                <a:off x="4783138" y="6588125"/>
                <a:ext cx="47625" cy="47625"/>
              </a:xfrm>
              <a:custGeom>
                <a:avLst/>
                <a:gdLst>
                  <a:gd name="T0" fmla="*/ 23745 w 48260"/>
                  <a:gd name="T1" fmla="*/ 0 h 48259"/>
                  <a:gd name="T2" fmla="*/ 17830 w 48260"/>
                  <a:gd name="T3" fmla="*/ 0 h 48259"/>
                  <a:gd name="T4" fmla="*/ 12424 w 48260"/>
                  <a:gd name="T5" fmla="*/ 2157 h 48259"/>
                  <a:gd name="T6" fmla="*/ 8283 w 48260"/>
                  <a:gd name="T7" fmla="*/ 5790 h 48259"/>
                  <a:gd name="T8" fmla="*/ 3211 w 48260"/>
                  <a:gd name="T9" fmla="*/ 10105 h 48259"/>
                  <a:gd name="T10" fmla="*/ 0 w 48260"/>
                  <a:gd name="T11" fmla="*/ 16554 h 48259"/>
                  <a:gd name="T12" fmla="*/ 0 w 48260"/>
                  <a:gd name="T13" fmla="*/ 23833 h 48259"/>
                  <a:gd name="T14" fmla="*/ 6720 w 48260"/>
                  <a:gd name="T15" fmla="*/ 24130 h 48259"/>
                  <a:gd name="T16" fmla="*/ 9671 w 48260"/>
                  <a:gd name="T17" fmla="*/ 26028 h 48259"/>
                  <a:gd name="T18" fmla="*/ 10651 w 48260"/>
                  <a:gd name="T19" fmla="*/ 37051 h 48259"/>
                  <a:gd name="T20" fmla="*/ 10775 w 48260"/>
                  <a:gd name="T21" fmla="*/ 38737 h 48259"/>
                  <a:gd name="T22" fmla="*/ 11233 w 48260"/>
                  <a:gd name="T23" fmla="*/ 43896 h 48259"/>
                  <a:gd name="T24" fmla="*/ 14867 w 48260"/>
                  <a:gd name="T25" fmla="*/ 46177 h 48259"/>
                  <a:gd name="T26" fmla="*/ 19145 w 48260"/>
                  <a:gd name="T27" fmla="*/ 47479 h 48259"/>
                  <a:gd name="T28" fmla="*/ 26150 w 48260"/>
                  <a:gd name="T29" fmla="*/ 47479 h 48259"/>
                  <a:gd name="T30" fmla="*/ 47478 w 48260"/>
                  <a:gd name="T31" fmla="*/ 23746 h 48259"/>
                  <a:gd name="T32" fmla="*/ 45617 w 48260"/>
                  <a:gd name="T33" fmla="*/ 14511 h 48259"/>
                  <a:gd name="T34" fmla="*/ 40536 w 48260"/>
                  <a:gd name="T35" fmla="*/ 6962 h 48259"/>
                  <a:gd name="T36" fmla="*/ 32993 w 48260"/>
                  <a:gd name="T37" fmla="*/ 1868 h 48259"/>
                  <a:gd name="T38" fmla="*/ 23745 w 48260"/>
                  <a:gd name="T39" fmla="*/ 0 h 4825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48260" h="48259" extrusionOk="0">
                    <a:moveTo>
                      <a:pt x="24062" y="0"/>
                    </a:moveTo>
                    <a:lnTo>
                      <a:pt x="18068" y="0"/>
                    </a:lnTo>
                    <a:lnTo>
                      <a:pt x="12590" y="2186"/>
                    </a:lnTo>
                    <a:lnTo>
                      <a:pt x="8393" y="5867"/>
                    </a:lnTo>
                    <a:lnTo>
                      <a:pt x="3254" y="10240"/>
                    </a:lnTo>
                    <a:lnTo>
                      <a:pt x="0" y="16774"/>
                    </a:lnTo>
                    <a:lnTo>
                      <a:pt x="0" y="24150"/>
                    </a:lnTo>
                    <a:lnTo>
                      <a:pt x="6810" y="24451"/>
                    </a:lnTo>
                    <a:lnTo>
                      <a:pt x="9800" y="26374"/>
                    </a:lnTo>
                    <a:lnTo>
                      <a:pt x="10793" y="37544"/>
                    </a:lnTo>
                    <a:lnTo>
                      <a:pt x="10919" y="39253"/>
                    </a:lnTo>
                    <a:lnTo>
                      <a:pt x="11383" y="44480"/>
                    </a:lnTo>
                    <a:lnTo>
                      <a:pt x="15065" y="46792"/>
                    </a:lnTo>
                    <a:lnTo>
                      <a:pt x="19400" y="48111"/>
                    </a:lnTo>
                    <a:lnTo>
                      <a:pt x="26499" y="48111"/>
                    </a:lnTo>
                    <a:lnTo>
                      <a:pt x="48111" y="24062"/>
                    </a:lnTo>
                    <a:lnTo>
                      <a:pt x="46225" y="14704"/>
                    </a:lnTo>
                    <a:lnTo>
                      <a:pt x="41076" y="7055"/>
                    </a:lnTo>
                    <a:lnTo>
                      <a:pt x="33433" y="1893"/>
                    </a:lnTo>
                    <a:lnTo>
                      <a:pt x="2406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16" name="object 13"/>
              <p:cNvSpPr>
                <a:spLocks noChangeArrowheads="1"/>
              </p:cNvSpPr>
              <p:nvPr/>
            </p:nvSpPr>
            <p:spPr bwMode="auto">
              <a:xfrm>
                <a:off x="4621212" y="6750050"/>
                <a:ext cx="239712" cy="225425"/>
              </a:xfrm>
              <a:prstGeom prst="rect">
                <a:avLst/>
              </a:prstGeom>
              <a:blipFill>
                <a:blip r:embed="rId4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" name="object 14"/>
              <p:cNvSpPr>
                <a:spLocks noChangeArrowheads="1"/>
              </p:cNvSpPr>
              <p:nvPr/>
            </p:nvSpPr>
            <p:spPr bwMode="auto">
              <a:xfrm>
                <a:off x="4410075" y="6811963"/>
                <a:ext cx="169862" cy="163512"/>
              </a:xfrm>
              <a:prstGeom prst="rect">
                <a:avLst/>
              </a:prstGeom>
              <a:blipFill>
                <a:blip r:embed="rId5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" name="object 15"/>
              <p:cNvSpPr/>
              <p:nvPr/>
            </p:nvSpPr>
            <p:spPr bwMode="auto">
              <a:xfrm>
                <a:off x="4414838" y="6592888"/>
                <a:ext cx="409575" cy="290512"/>
              </a:xfrm>
              <a:custGeom>
                <a:avLst/>
                <a:gdLst>
                  <a:gd name="T0" fmla="*/ 80465 w 409575"/>
                  <a:gd name="T1" fmla="*/ 206770 h 290195"/>
                  <a:gd name="T2" fmla="*/ 144398 w 409575"/>
                  <a:gd name="T3" fmla="*/ 230830 h 290195"/>
                  <a:gd name="T4" fmla="*/ 176713 w 409575"/>
                  <a:gd name="T5" fmla="*/ 290230 h 290195"/>
                  <a:gd name="T6" fmla="*/ 194782 w 409575"/>
                  <a:gd name="T7" fmla="*/ 284029 h 290195"/>
                  <a:gd name="T8" fmla="*/ 194304 w 409575"/>
                  <a:gd name="T9" fmla="*/ 271173 h 290195"/>
                  <a:gd name="T10" fmla="*/ 204391 w 409575"/>
                  <a:gd name="T11" fmla="*/ 221423 h 290195"/>
                  <a:gd name="T12" fmla="*/ 395314 w 409575"/>
                  <a:gd name="T13" fmla="*/ 19396 h 290195"/>
                  <a:gd name="T14" fmla="*/ 367778 w 409575"/>
                  <a:gd name="T15" fmla="*/ 19484 h 290195"/>
                  <a:gd name="T16" fmla="*/ 377578 w 409575"/>
                  <a:gd name="T17" fmla="*/ 21723 h 290195"/>
                  <a:gd name="T18" fmla="*/ 37957 w 409575"/>
                  <a:gd name="T19" fmla="*/ 120907 h 290195"/>
                  <a:gd name="T20" fmla="*/ 1949 w 409575"/>
                  <a:gd name="T21" fmla="*/ 165698 h 290195"/>
                  <a:gd name="T22" fmla="*/ 9535 w 409575"/>
                  <a:gd name="T23" fmla="*/ 237575 h 290195"/>
                  <a:gd name="T24" fmla="*/ 41179 w 409575"/>
                  <a:gd name="T25" fmla="*/ 215074 h 290195"/>
                  <a:gd name="T26" fmla="*/ 80465 w 409575"/>
                  <a:gd name="T27" fmla="*/ 206770 h 290195"/>
                  <a:gd name="T28" fmla="*/ 216642 w 409575"/>
                  <a:gd name="T29" fmla="*/ 199538 h 290195"/>
                  <a:gd name="T30" fmla="*/ 300410 w 409575"/>
                  <a:gd name="T31" fmla="*/ 147232 h 290195"/>
                  <a:gd name="T32" fmla="*/ 407908 w 409575"/>
                  <a:gd name="T33" fmla="*/ 144907 h 290195"/>
                  <a:gd name="T34" fmla="*/ 397871 w 409575"/>
                  <a:gd name="T35" fmla="*/ 31220 h 290195"/>
                  <a:gd name="T36" fmla="*/ 407908 w 409575"/>
                  <a:gd name="T37" fmla="*/ 144907 h 290195"/>
                  <a:gd name="T38" fmla="*/ 344159 w 409575"/>
                  <a:gd name="T39" fmla="*/ 145970 h 290195"/>
                  <a:gd name="T40" fmla="*/ 377612 w 409575"/>
                  <a:gd name="T41" fmla="*/ 154262 h 290195"/>
                  <a:gd name="T42" fmla="*/ 395132 w 409575"/>
                  <a:gd name="T43" fmla="*/ 162807 h 290195"/>
                  <a:gd name="T44" fmla="*/ 405146 w 409575"/>
                  <a:gd name="T45" fmla="*/ 162807 h 290195"/>
                  <a:gd name="T46" fmla="*/ 407908 w 409575"/>
                  <a:gd name="T47" fmla="*/ 144907 h 290195"/>
                  <a:gd name="T48" fmla="*/ 65563 w 409575"/>
                  <a:gd name="T49" fmla="*/ 58906 h 290195"/>
                  <a:gd name="T50" fmla="*/ 59745 w 409575"/>
                  <a:gd name="T51" fmla="*/ 120907 h 290195"/>
                  <a:gd name="T52" fmla="*/ 85642 w 409575"/>
                  <a:gd name="T53" fmla="*/ 64693 h 290195"/>
                  <a:gd name="T54" fmla="*/ 371422 w 409575"/>
                  <a:gd name="T55" fmla="*/ 0 h 290195"/>
                  <a:gd name="T56" fmla="*/ 223145 w 409575"/>
                  <a:gd name="T57" fmla="*/ 517 h 290195"/>
                  <a:gd name="T58" fmla="*/ 200829 w 409575"/>
                  <a:gd name="T59" fmla="*/ 13966 h 290195"/>
                  <a:gd name="T60" fmla="*/ 189843 w 409575"/>
                  <a:gd name="T61" fmla="*/ 50478 h 290195"/>
                  <a:gd name="T62" fmla="*/ 180043 w 409575"/>
                  <a:gd name="T63" fmla="*/ 97174 h 290195"/>
                  <a:gd name="T64" fmla="*/ 194782 w 409575"/>
                  <a:gd name="T65" fmla="*/ 120907 h 290195"/>
                  <a:gd name="T66" fmla="*/ 205118 w 409575"/>
                  <a:gd name="T67" fmla="*/ 72009 h 290195"/>
                  <a:gd name="T68" fmla="*/ 212373 w 409575"/>
                  <a:gd name="T69" fmla="*/ 36931 h 290195"/>
                  <a:gd name="T70" fmla="*/ 220130 w 409575"/>
                  <a:gd name="T71" fmla="*/ 21588 h 290195"/>
                  <a:gd name="T72" fmla="*/ 233382 w 409575"/>
                  <a:gd name="T73" fmla="*/ 19396 h 290195"/>
                  <a:gd name="T74" fmla="*/ 395035 w 409575"/>
                  <a:gd name="T75" fmla="*/ 18109 h 290195"/>
                  <a:gd name="T76" fmla="*/ 383262 w 409575"/>
                  <a:gd name="T77" fmla="*/ 3947 h 290195"/>
                  <a:gd name="T78" fmla="*/ 371422 w 409575"/>
                  <a:gd name="T79" fmla="*/ 0 h 290195"/>
                  <a:gd name="T80" fmla="*/ 290314 w 409575"/>
                  <a:gd name="T81" fmla="*/ 19396 h 290195"/>
                  <a:gd name="T82" fmla="*/ 305845 w 409575"/>
                  <a:gd name="T83" fmla="*/ 120907 h 29019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09575" h="290195" extrusionOk="0">
                    <a:moveTo>
                      <a:pt x="212594" y="206544"/>
                    </a:moveTo>
                    <a:lnTo>
                      <a:pt x="80465" y="206544"/>
                    </a:lnTo>
                    <a:lnTo>
                      <a:pt x="115190" y="212951"/>
                    </a:lnTo>
                    <a:lnTo>
                      <a:pt x="144398" y="230578"/>
                    </a:lnTo>
                    <a:lnTo>
                      <a:pt x="165701" y="257030"/>
                    </a:lnTo>
                    <a:lnTo>
                      <a:pt x="176713" y="289913"/>
                    </a:lnTo>
                    <a:lnTo>
                      <a:pt x="195674" y="289913"/>
                    </a:lnTo>
                    <a:lnTo>
                      <a:pt x="194782" y="283719"/>
                    </a:lnTo>
                    <a:lnTo>
                      <a:pt x="194304" y="277336"/>
                    </a:lnTo>
                    <a:lnTo>
                      <a:pt x="194304" y="270877"/>
                    </a:lnTo>
                    <a:lnTo>
                      <a:pt x="196866" y="245216"/>
                    </a:lnTo>
                    <a:lnTo>
                      <a:pt x="204391" y="221181"/>
                    </a:lnTo>
                    <a:lnTo>
                      <a:pt x="212594" y="206544"/>
                    </a:lnTo>
                    <a:close/>
                  </a:path>
                  <a:path w="409575" h="290195" extrusionOk="0">
                    <a:moveTo>
                      <a:pt x="395314" y="19375"/>
                    </a:moveTo>
                    <a:lnTo>
                      <a:pt x="366659" y="19375"/>
                    </a:lnTo>
                    <a:lnTo>
                      <a:pt x="367778" y="19463"/>
                    </a:lnTo>
                    <a:lnTo>
                      <a:pt x="374575" y="19764"/>
                    </a:lnTo>
                    <a:lnTo>
                      <a:pt x="377578" y="21699"/>
                    </a:lnTo>
                    <a:lnTo>
                      <a:pt x="386311" y="120775"/>
                    </a:lnTo>
                    <a:lnTo>
                      <a:pt x="37957" y="120775"/>
                    </a:lnTo>
                    <a:lnTo>
                      <a:pt x="14797" y="133911"/>
                    </a:lnTo>
                    <a:lnTo>
                      <a:pt x="1949" y="165517"/>
                    </a:lnTo>
                    <a:lnTo>
                      <a:pt x="0" y="203887"/>
                    </a:lnTo>
                    <a:lnTo>
                      <a:pt x="9535" y="237316"/>
                    </a:lnTo>
                    <a:lnTo>
                      <a:pt x="24182" y="224530"/>
                    </a:lnTo>
                    <a:lnTo>
                      <a:pt x="41179" y="214839"/>
                    </a:lnTo>
                    <a:lnTo>
                      <a:pt x="60086" y="208693"/>
                    </a:lnTo>
                    <a:lnTo>
                      <a:pt x="80465" y="206544"/>
                    </a:lnTo>
                    <a:lnTo>
                      <a:pt x="212594" y="206544"/>
                    </a:lnTo>
                    <a:lnTo>
                      <a:pt x="216642" y="199320"/>
                    </a:lnTo>
                    <a:lnTo>
                      <a:pt x="253285" y="165004"/>
                    </a:lnTo>
                    <a:lnTo>
                      <a:pt x="300410" y="147071"/>
                    </a:lnTo>
                    <a:lnTo>
                      <a:pt x="326476" y="144749"/>
                    </a:lnTo>
                    <a:lnTo>
                      <a:pt x="407908" y="144749"/>
                    </a:lnTo>
                    <a:lnTo>
                      <a:pt x="401437" y="71930"/>
                    </a:lnTo>
                    <a:lnTo>
                      <a:pt x="397871" y="31186"/>
                    </a:lnTo>
                    <a:lnTo>
                      <a:pt x="395314" y="19375"/>
                    </a:lnTo>
                    <a:close/>
                  </a:path>
                  <a:path w="409575" h="290195" extrusionOk="0">
                    <a:moveTo>
                      <a:pt x="407908" y="144749"/>
                    </a:moveTo>
                    <a:lnTo>
                      <a:pt x="326476" y="144749"/>
                    </a:lnTo>
                    <a:lnTo>
                      <a:pt x="344159" y="145811"/>
                    </a:lnTo>
                    <a:lnTo>
                      <a:pt x="361263" y="148950"/>
                    </a:lnTo>
                    <a:lnTo>
                      <a:pt x="377612" y="154094"/>
                    </a:lnTo>
                    <a:lnTo>
                      <a:pt x="393322" y="161310"/>
                    </a:lnTo>
                    <a:lnTo>
                      <a:pt x="395132" y="162629"/>
                    </a:lnTo>
                    <a:lnTo>
                      <a:pt x="397394" y="163320"/>
                    </a:lnTo>
                    <a:lnTo>
                      <a:pt x="405146" y="162629"/>
                    </a:lnTo>
                    <a:lnTo>
                      <a:pt x="409079" y="157930"/>
                    </a:lnTo>
                    <a:lnTo>
                      <a:pt x="407908" y="144749"/>
                    </a:lnTo>
                    <a:close/>
                  </a:path>
                  <a:path w="409575" h="290195" extrusionOk="0">
                    <a:moveTo>
                      <a:pt x="79812" y="58842"/>
                    </a:moveTo>
                    <a:lnTo>
                      <a:pt x="65563" y="58842"/>
                    </a:lnTo>
                    <a:lnTo>
                      <a:pt x="59745" y="64622"/>
                    </a:lnTo>
                    <a:lnTo>
                      <a:pt x="59745" y="120775"/>
                    </a:lnTo>
                    <a:lnTo>
                      <a:pt x="85642" y="120775"/>
                    </a:lnTo>
                    <a:lnTo>
                      <a:pt x="85642" y="64622"/>
                    </a:lnTo>
                    <a:lnTo>
                      <a:pt x="79812" y="58842"/>
                    </a:lnTo>
                    <a:close/>
                  </a:path>
                  <a:path w="409575" h="290195" extrusionOk="0">
                    <a:moveTo>
                      <a:pt x="371422" y="0"/>
                    </a:moveTo>
                    <a:lnTo>
                      <a:pt x="233382" y="0"/>
                    </a:lnTo>
                    <a:lnTo>
                      <a:pt x="223145" y="516"/>
                    </a:lnTo>
                    <a:lnTo>
                      <a:pt x="211517" y="4133"/>
                    </a:lnTo>
                    <a:lnTo>
                      <a:pt x="200829" y="13951"/>
                    </a:lnTo>
                    <a:lnTo>
                      <a:pt x="193412" y="33071"/>
                    </a:lnTo>
                    <a:lnTo>
                      <a:pt x="189843" y="50423"/>
                    </a:lnTo>
                    <a:lnTo>
                      <a:pt x="185188" y="72687"/>
                    </a:lnTo>
                    <a:lnTo>
                      <a:pt x="180043" y="97068"/>
                    </a:lnTo>
                    <a:lnTo>
                      <a:pt x="175005" y="120775"/>
                    </a:lnTo>
                    <a:lnTo>
                      <a:pt x="194782" y="120775"/>
                    </a:lnTo>
                    <a:lnTo>
                      <a:pt x="200010" y="96184"/>
                    </a:lnTo>
                    <a:lnTo>
                      <a:pt x="205118" y="71930"/>
                    </a:lnTo>
                    <a:lnTo>
                      <a:pt x="209457" y="51127"/>
                    </a:lnTo>
                    <a:lnTo>
                      <a:pt x="212373" y="36891"/>
                    </a:lnTo>
                    <a:lnTo>
                      <a:pt x="215622" y="26764"/>
                    </a:lnTo>
                    <a:lnTo>
                      <a:pt x="220130" y="21564"/>
                    </a:lnTo>
                    <a:lnTo>
                      <a:pt x="226012" y="19649"/>
                    </a:lnTo>
                    <a:lnTo>
                      <a:pt x="233382" y="19375"/>
                    </a:lnTo>
                    <a:lnTo>
                      <a:pt x="395314" y="19375"/>
                    </a:lnTo>
                    <a:lnTo>
                      <a:pt x="395035" y="18089"/>
                    </a:lnTo>
                    <a:lnTo>
                      <a:pt x="389858" y="9291"/>
                    </a:lnTo>
                    <a:lnTo>
                      <a:pt x="383262" y="3943"/>
                    </a:lnTo>
                    <a:lnTo>
                      <a:pt x="376171" y="1193"/>
                    </a:lnTo>
                    <a:lnTo>
                      <a:pt x="371422" y="0"/>
                    </a:lnTo>
                    <a:close/>
                  </a:path>
                  <a:path w="409575" h="290195" extrusionOk="0">
                    <a:moveTo>
                      <a:pt x="305845" y="19375"/>
                    </a:moveTo>
                    <a:lnTo>
                      <a:pt x="290314" y="19375"/>
                    </a:lnTo>
                    <a:lnTo>
                      <a:pt x="290314" y="120775"/>
                    </a:lnTo>
                    <a:lnTo>
                      <a:pt x="305845" y="120775"/>
                    </a:lnTo>
                    <a:lnTo>
                      <a:pt x="305845" y="1937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19" name="object 16"/>
              <p:cNvSpPr>
                <a:spLocks noChangeArrowheads="1"/>
              </p:cNvSpPr>
              <p:nvPr/>
            </p:nvSpPr>
            <p:spPr bwMode="auto">
              <a:xfrm>
                <a:off x="4718050" y="6484938"/>
                <a:ext cx="215899" cy="215899"/>
              </a:xfrm>
              <a:prstGeom prst="rect">
                <a:avLst/>
              </a:prstGeom>
              <a:blipFill>
                <a:blip r:embed="rId6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0" name="Group 19"/>
            <p:cNvGrpSpPr/>
            <p:nvPr userDrawn="1"/>
          </p:nvGrpSpPr>
          <p:grpSpPr bwMode="auto">
            <a:xfrm>
              <a:off x="2369471" y="3432698"/>
              <a:ext cx="486638" cy="487627"/>
              <a:chOff x="5251450" y="6340475"/>
              <a:chExt cx="781050" cy="782638"/>
            </a:xfrm>
          </p:grpSpPr>
          <p:sp>
            <p:nvSpPr>
              <p:cNvPr id="21" name="object 6"/>
              <p:cNvSpPr/>
              <p:nvPr/>
            </p:nvSpPr>
            <p:spPr bwMode="auto">
              <a:xfrm>
                <a:off x="5251450" y="6340475"/>
                <a:ext cx="781050" cy="782638"/>
              </a:xfrm>
              <a:custGeom>
                <a:avLst/>
                <a:gdLst>
                  <a:gd name="T0" fmla="*/ 390519 w 781685"/>
                  <a:gd name="T1" fmla="*/ 0 h 781684"/>
                  <a:gd name="T2" fmla="*/ 341532 w 781685"/>
                  <a:gd name="T3" fmla="*/ 3049 h 781684"/>
                  <a:gd name="T4" fmla="*/ 294362 w 781685"/>
                  <a:gd name="T5" fmla="*/ 11951 h 781684"/>
                  <a:gd name="T6" fmla="*/ 249373 w 781685"/>
                  <a:gd name="T7" fmla="*/ 26339 h 781684"/>
                  <a:gd name="T8" fmla="*/ 206933 w 781685"/>
                  <a:gd name="T9" fmla="*/ 45848 h 781684"/>
                  <a:gd name="T10" fmla="*/ 167406 w 781685"/>
                  <a:gd name="T11" fmla="*/ 70109 h 781684"/>
                  <a:gd name="T12" fmla="*/ 131158 w 781685"/>
                  <a:gd name="T13" fmla="*/ 98757 h 781684"/>
                  <a:gd name="T14" fmla="*/ 98557 w 781685"/>
                  <a:gd name="T15" fmla="*/ 131425 h 781684"/>
                  <a:gd name="T16" fmla="*/ 69967 w 781685"/>
                  <a:gd name="T17" fmla="*/ 167746 h 781684"/>
                  <a:gd name="T18" fmla="*/ 45755 w 781685"/>
                  <a:gd name="T19" fmla="*/ 207354 h 781684"/>
                  <a:gd name="T20" fmla="*/ 26286 w 781685"/>
                  <a:gd name="T21" fmla="*/ 249881 h 781684"/>
                  <a:gd name="T22" fmla="*/ 11926 w 781685"/>
                  <a:gd name="T23" fmla="*/ 294961 h 781684"/>
                  <a:gd name="T24" fmla="*/ 3043 w 781685"/>
                  <a:gd name="T25" fmla="*/ 342227 h 781684"/>
                  <a:gd name="T26" fmla="*/ 0 w 781685"/>
                  <a:gd name="T27" fmla="*/ 391313 h 781684"/>
                  <a:gd name="T28" fmla="*/ 3043 w 781685"/>
                  <a:gd name="T29" fmla="*/ 440399 h 781684"/>
                  <a:gd name="T30" fmla="*/ 11926 w 781685"/>
                  <a:gd name="T31" fmla="*/ 487665 h 781684"/>
                  <a:gd name="T32" fmla="*/ 26286 w 781685"/>
                  <a:gd name="T33" fmla="*/ 532745 h 781684"/>
                  <a:gd name="T34" fmla="*/ 45755 w 781685"/>
                  <a:gd name="T35" fmla="*/ 575272 h 781684"/>
                  <a:gd name="T36" fmla="*/ 69967 w 781685"/>
                  <a:gd name="T37" fmla="*/ 614880 h 781684"/>
                  <a:gd name="T38" fmla="*/ 98557 w 781685"/>
                  <a:gd name="T39" fmla="*/ 651201 h 781684"/>
                  <a:gd name="T40" fmla="*/ 131158 w 781685"/>
                  <a:gd name="T41" fmla="*/ 683869 h 781684"/>
                  <a:gd name="T42" fmla="*/ 167406 w 781685"/>
                  <a:gd name="T43" fmla="*/ 712517 h 781684"/>
                  <a:gd name="T44" fmla="*/ 206933 w 781685"/>
                  <a:gd name="T45" fmla="*/ 736778 h 781684"/>
                  <a:gd name="T46" fmla="*/ 249373 w 781685"/>
                  <a:gd name="T47" fmla="*/ 756287 h 781684"/>
                  <a:gd name="T48" fmla="*/ 294362 w 781685"/>
                  <a:gd name="T49" fmla="*/ 770675 h 781684"/>
                  <a:gd name="T50" fmla="*/ 341532 w 781685"/>
                  <a:gd name="T51" fmla="*/ 779577 h 781684"/>
                  <a:gd name="T52" fmla="*/ 390519 w 781685"/>
                  <a:gd name="T53" fmla="*/ 782626 h 781684"/>
                  <a:gd name="T54" fmla="*/ 439505 w 781685"/>
                  <a:gd name="T55" fmla="*/ 779577 h 781684"/>
                  <a:gd name="T56" fmla="*/ 486675 w 781685"/>
                  <a:gd name="T57" fmla="*/ 770675 h 781684"/>
                  <a:gd name="T58" fmla="*/ 531664 w 781685"/>
                  <a:gd name="T59" fmla="*/ 756287 h 781684"/>
                  <a:gd name="T60" fmla="*/ 574104 w 781685"/>
                  <a:gd name="T61" fmla="*/ 736778 h 781684"/>
                  <a:gd name="T62" fmla="*/ 613631 w 781685"/>
                  <a:gd name="T63" fmla="*/ 712517 h 781684"/>
                  <a:gd name="T64" fmla="*/ 649879 w 781685"/>
                  <a:gd name="T65" fmla="*/ 683869 h 781684"/>
                  <a:gd name="T66" fmla="*/ 682480 w 781685"/>
                  <a:gd name="T67" fmla="*/ 651201 h 781684"/>
                  <a:gd name="T68" fmla="*/ 711070 w 781685"/>
                  <a:gd name="T69" fmla="*/ 614880 h 781684"/>
                  <a:gd name="T70" fmla="*/ 735282 w 781685"/>
                  <a:gd name="T71" fmla="*/ 575272 h 781684"/>
                  <a:gd name="T72" fmla="*/ 754751 w 781685"/>
                  <a:gd name="T73" fmla="*/ 532745 h 781684"/>
                  <a:gd name="T74" fmla="*/ 769111 w 781685"/>
                  <a:gd name="T75" fmla="*/ 487665 h 781684"/>
                  <a:gd name="T76" fmla="*/ 777994 w 781685"/>
                  <a:gd name="T77" fmla="*/ 440399 h 781684"/>
                  <a:gd name="T78" fmla="*/ 781037 w 781685"/>
                  <a:gd name="T79" fmla="*/ 391313 h 781684"/>
                  <a:gd name="T80" fmla="*/ 777994 w 781685"/>
                  <a:gd name="T81" fmla="*/ 342227 h 781684"/>
                  <a:gd name="T82" fmla="*/ 769111 w 781685"/>
                  <a:gd name="T83" fmla="*/ 294961 h 781684"/>
                  <a:gd name="T84" fmla="*/ 754751 w 781685"/>
                  <a:gd name="T85" fmla="*/ 249881 h 781684"/>
                  <a:gd name="T86" fmla="*/ 735282 w 781685"/>
                  <a:gd name="T87" fmla="*/ 207354 h 781684"/>
                  <a:gd name="T88" fmla="*/ 711070 w 781685"/>
                  <a:gd name="T89" fmla="*/ 167746 h 781684"/>
                  <a:gd name="T90" fmla="*/ 682480 w 781685"/>
                  <a:gd name="T91" fmla="*/ 131425 h 781684"/>
                  <a:gd name="T92" fmla="*/ 649879 w 781685"/>
                  <a:gd name="T93" fmla="*/ 98757 h 781684"/>
                  <a:gd name="T94" fmla="*/ 613631 w 781685"/>
                  <a:gd name="T95" fmla="*/ 70109 h 781684"/>
                  <a:gd name="T96" fmla="*/ 574104 w 781685"/>
                  <a:gd name="T97" fmla="*/ 45848 h 781684"/>
                  <a:gd name="T98" fmla="*/ 531664 w 781685"/>
                  <a:gd name="T99" fmla="*/ 26339 h 781684"/>
                  <a:gd name="T100" fmla="*/ 486675 w 781685"/>
                  <a:gd name="T101" fmla="*/ 11951 h 781684"/>
                  <a:gd name="T102" fmla="*/ 439505 w 781685"/>
                  <a:gd name="T103" fmla="*/ 3049 h 781684"/>
                  <a:gd name="T104" fmla="*/ 390519 w 781685"/>
                  <a:gd name="T105" fmla="*/ 0 h 7816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81685" h="781684" extrusionOk="0">
                    <a:moveTo>
                      <a:pt x="390836" y="0"/>
                    </a:moveTo>
                    <a:lnTo>
                      <a:pt x="341810" y="3045"/>
                    </a:lnTo>
                    <a:lnTo>
                      <a:pt x="294601" y="11936"/>
                    </a:lnTo>
                    <a:lnTo>
                      <a:pt x="249576" y="26307"/>
                    </a:lnTo>
                    <a:lnTo>
                      <a:pt x="207101" y="45792"/>
                    </a:lnTo>
                    <a:lnTo>
                      <a:pt x="167542" y="70024"/>
                    </a:lnTo>
                    <a:lnTo>
                      <a:pt x="131265" y="98637"/>
                    </a:lnTo>
                    <a:lnTo>
                      <a:pt x="98637" y="131265"/>
                    </a:lnTo>
                    <a:lnTo>
                      <a:pt x="70024" y="167542"/>
                    </a:lnTo>
                    <a:lnTo>
                      <a:pt x="45792" y="207101"/>
                    </a:lnTo>
                    <a:lnTo>
                      <a:pt x="26307" y="249576"/>
                    </a:lnTo>
                    <a:lnTo>
                      <a:pt x="11936" y="294601"/>
                    </a:lnTo>
                    <a:lnTo>
                      <a:pt x="3045" y="341810"/>
                    </a:lnTo>
                    <a:lnTo>
                      <a:pt x="0" y="390836"/>
                    </a:lnTo>
                    <a:lnTo>
                      <a:pt x="3045" y="439862"/>
                    </a:lnTo>
                    <a:lnTo>
                      <a:pt x="11936" y="487071"/>
                    </a:lnTo>
                    <a:lnTo>
                      <a:pt x="26307" y="532096"/>
                    </a:lnTo>
                    <a:lnTo>
                      <a:pt x="45792" y="574571"/>
                    </a:lnTo>
                    <a:lnTo>
                      <a:pt x="70024" y="614130"/>
                    </a:lnTo>
                    <a:lnTo>
                      <a:pt x="98637" y="650407"/>
                    </a:lnTo>
                    <a:lnTo>
                      <a:pt x="131265" y="683035"/>
                    </a:lnTo>
                    <a:lnTo>
                      <a:pt x="167542" y="711648"/>
                    </a:lnTo>
                    <a:lnTo>
                      <a:pt x="207101" y="735880"/>
                    </a:lnTo>
                    <a:lnTo>
                      <a:pt x="249576" y="755365"/>
                    </a:lnTo>
                    <a:lnTo>
                      <a:pt x="294601" y="769736"/>
                    </a:lnTo>
                    <a:lnTo>
                      <a:pt x="341810" y="778627"/>
                    </a:lnTo>
                    <a:lnTo>
                      <a:pt x="390836" y="781672"/>
                    </a:lnTo>
                    <a:lnTo>
                      <a:pt x="439862" y="778627"/>
                    </a:lnTo>
                    <a:lnTo>
                      <a:pt x="487071" y="769736"/>
                    </a:lnTo>
                    <a:lnTo>
                      <a:pt x="532096" y="755365"/>
                    </a:lnTo>
                    <a:lnTo>
                      <a:pt x="574571" y="735880"/>
                    </a:lnTo>
                    <a:lnTo>
                      <a:pt x="614130" y="711648"/>
                    </a:lnTo>
                    <a:lnTo>
                      <a:pt x="650407" y="683035"/>
                    </a:lnTo>
                    <a:lnTo>
                      <a:pt x="683035" y="650407"/>
                    </a:lnTo>
                    <a:lnTo>
                      <a:pt x="711648" y="614130"/>
                    </a:lnTo>
                    <a:lnTo>
                      <a:pt x="735880" y="574571"/>
                    </a:lnTo>
                    <a:lnTo>
                      <a:pt x="755365" y="532096"/>
                    </a:lnTo>
                    <a:lnTo>
                      <a:pt x="769736" y="487071"/>
                    </a:lnTo>
                    <a:lnTo>
                      <a:pt x="778627" y="439862"/>
                    </a:lnTo>
                    <a:lnTo>
                      <a:pt x="781672" y="390836"/>
                    </a:lnTo>
                    <a:lnTo>
                      <a:pt x="778627" y="341810"/>
                    </a:lnTo>
                    <a:lnTo>
                      <a:pt x="769736" y="294601"/>
                    </a:lnTo>
                    <a:lnTo>
                      <a:pt x="755365" y="249576"/>
                    </a:lnTo>
                    <a:lnTo>
                      <a:pt x="735880" y="207101"/>
                    </a:lnTo>
                    <a:lnTo>
                      <a:pt x="711648" y="167542"/>
                    </a:lnTo>
                    <a:lnTo>
                      <a:pt x="683035" y="131265"/>
                    </a:lnTo>
                    <a:lnTo>
                      <a:pt x="650407" y="98637"/>
                    </a:lnTo>
                    <a:lnTo>
                      <a:pt x="614130" y="70024"/>
                    </a:lnTo>
                    <a:lnTo>
                      <a:pt x="574571" y="45792"/>
                    </a:lnTo>
                    <a:lnTo>
                      <a:pt x="532096" y="26307"/>
                    </a:lnTo>
                    <a:lnTo>
                      <a:pt x="487071" y="11936"/>
                    </a:lnTo>
                    <a:lnTo>
                      <a:pt x="439862" y="3045"/>
                    </a:lnTo>
                    <a:lnTo>
                      <a:pt x="390836" y="0"/>
                    </a:lnTo>
                    <a:close/>
                  </a:path>
                </a:pathLst>
              </a:custGeom>
              <a:solidFill>
                <a:srgbClr val="333C93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22" name="object 17"/>
              <p:cNvSpPr>
                <a:spLocks noChangeArrowheads="1"/>
              </p:cNvSpPr>
              <p:nvPr/>
            </p:nvSpPr>
            <p:spPr bwMode="auto">
              <a:xfrm>
                <a:off x="5434013" y="6538913"/>
                <a:ext cx="223837" cy="396875"/>
              </a:xfrm>
              <a:prstGeom prst="rect">
                <a:avLst/>
              </a:prstGeom>
              <a:blipFill>
                <a:blip r:embed="rId7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object 18"/>
              <p:cNvSpPr/>
              <p:nvPr/>
            </p:nvSpPr>
            <p:spPr bwMode="auto">
              <a:xfrm>
                <a:off x="5578475" y="6456363"/>
                <a:ext cx="219074" cy="260350"/>
              </a:xfrm>
              <a:custGeom>
                <a:avLst/>
                <a:gdLst>
                  <a:gd name="T0" fmla="*/ 62843 w 218439"/>
                  <a:gd name="T1" fmla="*/ 132343 h 259715"/>
                  <a:gd name="T2" fmla="*/ 26576 w 218439"/>
                  <a:gd name="T3" fmla="*/ 144687 h 259715"/>
                  <a:gd name="T4" fmla="*/ 3027 w 218439"/>
                  <a:gd name="T5" fmla="*/ 177518 h 259715"/>
                  <a:gd name="T6" fmla="*/ 920 w 218439"/>
                  <a:gd name="T7" fmla="*/ 186354 h 259715"/>
                  <a:gd name="T8" fmla="*/ 478 w 218439"/>
                  <a:gd name="T9" fmla="*/ 189011 h 259715"/>
                  <a:gd name="T10" fmla="*/ 252 w 218439"/>
                  <a:gd name="T11" fmla="*/ 191140 h 259715"/>
                  <a:gd name="T12" fmla="*/ 89 w 218439"/>
                  <a:gd name="T13" fmla="*/ 193709 h 259715"/>
                  <a:gd name="T14" fmla="*/ 0 w 218439"/>
                  <a:gd name="T15" fmla="*/ 198761 h 259715"/>
                  <a:gd name="T16" fmla="*/ 138 w 218439"/>
                  <a:gd name="T17" fmla="*/ 201355 h 259715"/>
                  <a:gd name="T18" fmla="*/ 202 w 218439"/>
                  <a:gd name="T19" fmla="*/ 203030 h 259715"/>
                  <a:gd name="T20" fmla="*/ 15625 w 218439"/>
                  <a:gd name="T21" fmla="*/ 239205 h 259715"/>
                  <a:gd name="T22" fmla="*/ 23791 w 218439"/>
                  <a:gd name="T23" fmla="*/ 246864 h 259715"/>
                  <a:gd name="T24" fmla="*/ 26311 w 218439"/>
                  <a:gd name="T25" fmla="*/ 248804 h 259715"/>
                  <a:gd name="T26" fmla="*/ 62264 w 218439"/>
                  <a:gd name="T27" fmla="*/ 259900 h 259715"/>
                  <a:gd name="T28" fmla="*/ 72494 w 218439"/>
                  <a:gd name="T29" fmla="*/ 239121 h 259715"/>
                  <a:gd name="T30" fmla="*/ 86510 w 218439"/>
                  <a:gd name="T31" fmla="*/ 221059 h 259715"/>
                  <a:gd name="T32" fmla="*/ 103852 w 218439"/>
                  <a:gd name="T33" fmla="*/ 206377 h 259715"/>
                  <a:gd name="T34" fmla="*/ 124063 w 218439"/>
                  <a:gd name="T35" fmla="*/ 195737 h 259715"/>
                  <a:gd name="T36" fmla="*/ 124002 w 218439"/>
                  <a:gd name="T37" fmla="*/ 191140 h 259715"/>
                  <a:gd name="T38" fmla="*/ 102791 w 218439"/>
                  <a:gd name="T39" fmla="*/ 147836 h 259715"/>
                  <a:gd name="T40" fmla="*/ 103383 w 218439"/>
                  <a:gd name="T41" fmla="*/ 145758 h 259715"/>
                  <a:gd name="T42" fmla="*/ 103938 w 218439"/>
                  <a:gd name="T43" fmla="*/ 143679 h 259715"/>
                  <a:gd name="T44" fmla="*/ 105261 w 218439"/>
                  <a:gd name="T45" fmla="*/ 139699 h 259715"/>
                  <a:gd name="T46" fmla="*/ 106005 w 218439"/>
                  <a:gd name="T47" fmla="*/ 137834 h 259715"/>
                  <a:gd name="T48" fmla="*/ 106723 w 218439"/>
                  <a:gd name="T49" fmla="*/ 135933 h 259715"/>
                  <a:gd name="T50" fmla="*/ 107763 w 218439"/>
                  <a:gd name="T51" fmla="*/ 133968 h 259715"/>
                  <a:gd name="T52" fmla="*/ 75193 w 218439"/>
                  <a:gd name="T53" fmla="*/ 133968 h 259715"/>
                  <a:gd name="T54" fmla="*/ 69170 w 218439"/>
                  <a:gd name="T55" fmla="*/ 132708 h 259715"/>
                  <a:gd name="T56" fmla="*/ 62843 w 218439"/>
                  <a:gd name="T57" fmla="*/ 132343 h 259715"/>
                  <a:gd name="T58" fmla="*/ 211554 w 218439"/>
                  <a:gd name="T59" fmla="*/ 0 h 259715"/>
                  <a:gd name="T60" fmla="*/ 162232 w 218439"/>
                  <a:gd name="T61" fmla="*/ 24400 h 259715"/>
                  <a:gd name="T62" fmla="*/ 128393 w 218439"/>
                  <a:gd name="T63" fmla="*/ 51846 h 259715"/>
                  <a:gd name="T64" fmla="*/ 100199 w 218439"/>
                  <a:gd name="T65" fmla="*/ 84305 h 259715"/>
                  <a:gd name="T66" fmla="*/ 79264 w 218439"/>
                  <a:gd name="T67" fmla="*/ 122859 h 259715"/>
                  <a:gd name="T68" fmla="*/ 77247 w 218439"/>
                  <a:gd name="T69" fmla="*/ 128400 h 259715"/>
                  <a:gd name="T70" fmla="*/ 76567 w 218439"/>
                  <a:gd name="T71" fmla="*/ 130252 h 259715"/>
                  <a:gd name="T72" fmla="*/ 75823 w 218439"/>
                  <a:gd name="T73" fmla="*/ 132066 h 259715"/>
                  <a:gd name="T74" fmla="*/ 75193 w 218439"/>
                  <a:gd name="T75" fmla="*/ 133968 h 259715"/>
                  <a:gd name="T76" fmla="*/ 107763 w 218439"/>
                  <a:gd name="T77" fmla="*/ 133968 h 259715"/>
                  <a:gd name="T78" fmla="*/ 124497 w 218439"/>
                  <a:gd name="T79" fmla="*/ 102341 h 259715"/>
                  <a:gd name="T80" fmla="*/ 149033 w 218439"/>
                  <a:gd name="T81" fmla="*/ 74036 h 259715"/>
                  <a:gd name="T82" fmla="*/ 178454 w 218439"/>
                  <a:gd name="T83" fmla="*/ 50214 h 259715"/>
                  <a:gd name="T84" fmla="*/ 210888 w 218439"/>
                  <a:gd name="T85" fmla="*/ 30077 h 259715"/>
                  <a:gd name="T86" fmla="*/ 218899 w 218439"/>
                  <a:gd name="T87" fmla="*/ 20111 h 259715"/>
                  <a:gd name="T88" fmla="*/ 218471 w 218439"/>
                  <a:gd name="T89" fmla="*/ 8247 h 259715"/>
                  <a:gd name="T90" fmla="*/ 211554 w 218439"/>
                  <a:gd name="T91" fmla="*/ 0 h 25971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18439" h="259715" extrusionOk="0">
                    <a:moveTo>
                      <a:pt x="62661" y="132020"/>
                    </a:moveTo>
                    <a:lnTo>
                      <a:pt x="26499" y="144334"/>
                    </a:lnTo>
                    <a:lnTo>
                      <a:pt x="3018" y="177085"/>
                    </a:lnTo>
                    <a:lnTo>
                      <a:pt x="917" y="185899"/>
                    </a:lnTo>
                    <a:lnTo>
                      <a:pt x="477" y="188550"/>
                    </a:lnTo>
                    <a:lnTo>
                      <a:pt x="251" y="190674"/>
                    </a:lnTo>
                    <a:lnTo>
                      <a:pt x="89" y="193237"/>
                    </a:lnTo>
                    <a:lnTo>
                      <a:pt x="0" y="198276"/>
                    </a:lnTo>
                    <a:lnTo>
                      <a:pt x="138" y="200864"/>
                    </a:lnTo>
                    <a:lnTo>
                      <a:pt x="201" y="202535"/>
                    </a:lnTo>
                    <a:lnTo>
                      <a:pt x="15580" y="238622"/>
                    </a:lnTo>
                    <a:lnTo>
                      <a:pt x="23722" y="246262"/>
                    </a:lnTo>
                    <a:lnTo>
                      <a:pt x="26235" y="248197"/>
                    </a:lnTo>
                    <a:lnTo>
                      <a:pt x="62083" y="259266"/>
                    </a:lnTo>
                    <a:lnTo>
                      <a:pt x="72284" y="238538"/>
                    </a:lnTo>
                    <a:lnTo>
                      <a:pt x="86259" y="220520"/>
                    </a:lnTo>
                    <a:lnTo>
                      <a:pt x="103551" y="205874"/>
                    </a:lnTo>
                    <a:lnTo>
                      <a:pt x="123703" y="195260"/>
                    </a:lnTo>
                    <a:lnTo>
                      <a:pt x="123642" y="190674"/>
                    </a:lnTo>
                    <a:lnTo>
                      <a:pt x="102493" y="147475"/>
                    </a:lnTo>
                    <a:lnTo>
                      <a:pt x="103083" y="145402"/>
                    </a:lnTo>
                    <a:lnTo>
                      <a:pt x="103636" y="143329"/>
                    </a:lnTo>
                    <a:lnTo>
                      <a:pt x="104955" y="139358"/>
                    </a:lnTo>
                    <a:lnTo>
                      <a:pt x="105697" y="137498"/>
                    </a:lnTo>
                    <a:lnTo>
                      <a:pt x="106413" y="135601"/>
                    </a:lnTo>
                    <a:lnTo>
                      <a:pt x="107450" y="133641"/>
                    </a:lnTo>
                    <a:lnTo>
                      <a:pt x="74975" y="133641"/>
                    </a:lnTo>
                    <a:lnTo>
                      <a:pt x="68969" y="132384"/>
                    </a:lnTo>
                    <a:lnTo>
                      <a:pt x="62661" y="132020"/>
                    </a:lnTo>
                    <a:close/>
                  </a:path>
                  <a:path w="218439" h="259715" extrusionOk="0">
                    <a:moveTo>
                      <a:pt x="210940" y="0"/>
                    </a:moveTo>
                    <a:lnTo>
                      <a:pt x="161761" y="24340"/>
                    </a:lnTo>
                    <a:lnTo>
                      <a:pt x="128020" y="51720"/>
                    </a:lnTo>
                    <a:lnTo>
                      <a:pt x="99908" y="84099"/>
                    </a:lnTo>
                    <a:lnTo>
                      <a:pt x="79034" y="122559"/>
                    </a:lnTo>
                    <a:lnTo>
                      <a:pt x="77023" y="128087"/>
                    </a:lnTo>
                    <a:lnTo>
                      <a:pt x="76345" y="129934"/>
                    </a:lnTo>
                    <a:lnTo>
                      <a:pt x="75603" y="131744"/>
                    </a:lnTo>
                    <a:lnTo>
                      <a:pt x="74975" y="133641"/>
                    </a:lnTo>
                    <a:lnTo>
                      <a:pt x="107450" y="133641"/>
                    </a:lnTo>
                    <a:lnTo>
                      <a:pt x="124136" y="102091"/>
                    </a:lnTo>
                    <a:lnTo>
                      <a:pt x="148600" y="73855"/>
                    </a:lnTo>
                    <a:lnTo>
                      <a:pt x="177936" y="50092"/>
                    </a:lnTo>
                    <a:lnTo>
                      <a:pt x="210276" y="30004"/>
                    </a:lnTo>
                    <a:lnTo>
                      <a:pt x="218264" y="20062"/>
                    </a:lnTo>
                    <a:lnTo>
                      <a:pt x="217837" y="8227"/>
                    </a:lnTo>
                    <a:lnTo>
                      <a:pt x="21094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24" name="object 19"/>
              <p:cNvSpPr>
                <a:spLocks noChangeArrowheads="1"/>
              </p:cNvSpPr>
              <p:nvPr/>
            </p:nvSpPr>
            <p:spPr bwMode="auto">
              <a:xfrm>
                <a:off x="5713413" y="6508750"/>
                <a:ext cx="122237" cy="123825"/>
              </a:xfrm>
              <a:prstGeom prst="rect">
                <a:avLst/>
              </a:prstGeom>
              <a:blipFill>
                <a:blip r:embed="rId8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object 20"/>
              <p:cNvSpPr/>
              <p:nvPr/>
            </p:nvSpPr>
            <p:spPr bwMode="auto">
              <a:xfrm>
                <a:off x="5646738" y="6651625"/>
                <a:ext cx="203200" cy="301625"/>
              </a:xfrm>
              <a:custGeom>
                <a:avLst/>
                <a:gdLst>
                  <a:gd name="T0" fmla="*/ 50174 w 202564"/>
                  <a:gd name="T1" fmla="*/ 15761 h 301625"/>
                  <a:gd name="T2" fmla="*/ 0 w 202564"/>
                  <a:gd name="T3" fmla="*/ 106948 h 301625"/>
                  <a:gd name="T4" fmla="*/ 18799 w 202564"/>
                  <a:gd name="T5" fmla="*/ 165339 h 301625"/>
                  <a:gd name="T6" fmla="*/ 31886 w 202564"/>
                  <a:gd name="T7" fmla="*/ 256209 h 301625"/>
                  <a:gd name="T8" fmla="*/ 127604 w 202564"/>
                  <a:gd name="T9" fmla="*/ 301045 h 301625"/>
                  <a:gd name="T10" fmla="*/ 174779 w 202564"/>
                  <a:gd name="T11" fmla="*/ 278736 h 301625"/>
                  <a:gd name="T12" fmla="*/ 96127 w 202564"/>
                  <a:gd name="T13" fmla="*/ 275817 h 301625"/>
                  <a:gd name="T14" fmla="*/ 49266 w 202564"/>
                  <a:gd name="T15" fmla="*/ 241967 h 301625"/>
                  <a:gd name="T16" fmla="*/ 34934 w 202564"/>
                  <a:gd name="T17" fmla="*/ 192545 h 301625"/>
                  <a:gd name="T18" fmla="*/ 43050 w 202564"/>
                  <a:gd name="T19" fmla="*/ 165678 h 301625"/>
                  <a:gd name="T20" fmla="*/ 46290 w 202564"/>
                  <a:gd name="T21" fmla="*/ 160803 h 301625"/>
                  <a:gd name="T22" fmla="*/ 31227 w 202564"/>
                  <a:gd name="T23" fmla="*/ 144016 h 301625"/>
                  <a:gd name="T24" fmla="*/ 22335 w 202564"/>
                  <a:gd name="T25" fmla="*/ 101659 h 301625"/>
                  <a:gd name="T26" fmla="*/ 39231 w 202564"/>
                  <a:gd name="T27" fmla="*/ 56928 h 301625"/>
                  <a:gd name="T28" fmla="*/ 87521 w 202564"/>
                  <a:gd name="T29" fmla="*/ 23190 h 301625"/>
                  <a:gd name="T30" fmla="*/ 158885 w 202564"/>
                  <a:gd name="T31" fmla="*/ 22041 h 301625"/>
                  <a:gd name="T32" fmla="*/ 119636 w 202564"/>
                  <a:gd name="T33" fmla="*/ 0 h 301625"/>
                  <a:gd name="T34" fmla="*/ 92520 w 202564"/>
                  <a:gd name="T35" fmla="*/ 135495 h 301625"/>
                  <a:gd name="T36" fmla="*/ 148071 w 202564"/>
                  <a:gd name="T37" fmla="*/ 152095 h 301625"/>
                  <a:gd name="T38" fmla="*/ 180394 w 202564"/>
                  <a:gd name="T39" fmla="*/ 200964 h 301625"/>
                  <a:gd name="T40" fmla="*/ 170620 w 202564"/>
                  <a:gd name="T41" fmla="*/ 253433 h 301625"/>
                  <a:gd name="T42" fmla="*/ 124385 w 202564"/>
                  <a:gd name="T43" fmla="*/ 278736 h 301625"/>
                  <a:gd name="T44" fmla="*/ 188368 w 202564"/>
                  <a:gd name="T45" fmla="*/ 266664 h 301625"/>
                  <a:gd name="T46" fmla="*/ 203104 w 202564"/>
                  <a:gd name="T47" fmla="*/ 202057 h 301625"/>
                  <a:gd name="T48" fmla="*/ 169448 w 202564"/>
                  <a:gd name="T49" fmla="*/ 140485 h 301625"/>
                  <a:gd name="T50" fmla="*/ 99052 w 202564"/>
                  <a:gd name="T51" fmla="*/ 112729 h 301625"/>
                  <a:gd name="T52" fmla="*/ 80561 w 202564"/>
                  <a:gd name="T53" fmla="*/ 114538 h 301625"/>
                  <a:gd name="T54" fmla="*/ 73112 w 202564"/>
                  <a:gd name="T55" fmla="*/ 116436 h 301625"/>
                  <a:gd name="T56" fmla="*/ 68953 w 202564"/>
                  <a:gd name="T57" fmla="*/ 117655 h 301625"/>
                  <a:gd name="T58" fmla="*/ 64125 w 202564"/>
                  <a:gd name="T59" fmla="*/ 119552 h 301625"/>
                  <a:gd name="T60" fmla="*/ 60646 w 202564"/>
                  <a:gd name="T61" fmla="*/ 120984 h 301625"/>
                  <a:gd name="T62" fmla="*/ 54928 w 202564"/>
                  <a:gd name="T63" fmla="*/ 123980 h 301625"/>
                  <a:gd name="T64" fmla="*/ 50109 w 202564"/>
                  <a:gd name="T65" fmla="*/ 126903 h 301625"/>
                  <a:gd name="T66" fmla="*/ 46743 w 202564"/>
                  <a:gd name="T67" fmla="*/ 129340 h 301625"/>
                  <a:gd name="T68" fmla="*/ 40807 w 202564"/>
                  <a:gd name="T69" fmla="*/ 134052 h 301625"/>
                  <a:gd name="T70" fmla="*/ 37870 w 202564"/>
                  <a:gd name="T71" fmla="*/ 136816 h 301625"/>
                  <a:gd name="T72" fmla="*/ 34617 w 202564"/>
                  <a:gd name="T73" fmla="*/ 140159 h 301625"/>
                  <a:gd name="T74" fmla="*/ 31795 w 202564"/>
                  <a:gd name="T75" fmla="*/ 143312 h 301625"/>
                  <a:gd name="T76" fmla="*/ 65485 w 202564"/>
                  <a:gd name="T77" fmla="*/ 144016 h 301625"/>
                  <a:gd name="T78" fmla="*/ 92520 w 202564"/>
                  <a:gd name="T79" fmla="*/ 135495 h 301625"/>
                  <a:gd name="T80" fmla="*/ 174568 w 202564"/>
                  <a:gd name="T81" fmla="*/ 127279 h 301625"/>
                  <a:gd name="T82" fmla="*/ 149723 w 202564"/>
                  <a:gd name="T83" fmla="*/ 126199 h 301625"/>
                  <a:gd name="T84" fmla="*/ 144618 w 202564"/>
                  <a:gd name="T85" fmla="*/ 123510 h 301625"/>
                  <a:gd name="T86" fmla="*/ 138252 w 202564"/>
                  <a:gd name="T87" fmla="*/ 120570 h 301625"/>
                  <a:gd name="T88" fmla="*/ 133853 w 202564"/>
                  <a:gd name="T89" fmla="*/ 118961 h 301625"/>
                  <a:gd name="T90" fmla="*/ 128849 w 202564"/>
                  <a:gd name="T91" fmla="*/ 117202 h 301625"/>
                  <a:gd name="T92" fmla="*/ 124513 w 202564"/>
                  <a:gd name="T93" fmla="*/ 116046 h 301625"/>
                  <a:gd name="T94" fmla="*/ 101989 w 202564"/>
                  <a:gd name="T95" fmla="*/ 112754 h 301625"/>
                  <a:gd name="T96" fmla="*/ 158885 w 202564"/>
                  <a:gd name="T97" fmla="*/ 22041 h 301625"/>
                  <a:gd name="T98" fmla="*/ 138731 w 202564"/>
                  <a:gd name="T99" fmla="*/ 32426 h 301625"/>
                  <a:gd name="T100" fmla="*/ 162374 w 202564"/>
                  <a:gd name="T101" fmla="*/ 74655 h 301625"/>
                  <a:gd name="T102" fmla="*/ 151550 w 202564"/>
                  <a:gd name="T103" fmla="*/ 127279 h 301625"/>
                  <a:gd name="T104" fmla="*/ 182849 w 202564"/>
                  <a:gd name="T105" fmla="*/ 105919 h 301625"/>
                  <a:gd name="T106" fmla="*/ 173791 w 202564"/>
                  <a:gd name="T107" fmla="*/ 39127 h 30162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02564" h="301625" extrusionOk="0">
                    <a:moveTo>
                      <a:pt x="119262" y="0"/>
                    </a:moveTo>
                    <a:lnTo>
                      <a:pt x="50017" y="15761"/>
                    </a:lnTo>
                    <a:lnTo>
                      <a:pt x="21404" y="43684"/>
                    </a:lnTo>
                    <a:lnTo>
                      <a:pt x="0" y="106948"/>
                    </a:lnTo>
                    <a:lnTo>
                      <a:pt x="4381" y="138190"/>
                    </a:lnTo>
                    <a:lnTo>
                      <a:pt x="18740" y="165339"/>
                    </a:lnTo>
                    <a:lnTo>
                      <a:pt x="12675" y="195871"/>
                    </a:lnTo>
                    <a:lnTo>
                      <a:pt x="31786" y="256209"/>
                    </a:lnTo>
                    <a:lnTo>
                      <a:pt x="90581" y="297858"/>
                    </a:lnTo>
                    <a:lnTo>
                      <a:pt x="127205" y="301045"/>
                    </a:lnTo>
                    <a:lnTo>
                      <a:pt x="161035" y="290497"/>
                    </a:lnTo>
                    <a:lnTo>
                      <a:pt x="174232" y="278736"/>
                    </a:lnTo>
                    <a:lnTo>
                      <a:pt x="123996" y="278736"/>
                    </a:lnTo>
                    <a:lnTo>
                      <a:pt x="95826" y="275817"/>
                    </a:lnTo>
                    <a:lnTo>
                      <a:pt x="68624" y="262140"/>
                    </a:lnTo>
                    <a:lnTo>
                      <a:pt x="49112" y="241967"/>
                    </a:lnTo>
                    <a:lnTo>
                      <a:pt x="37600" y="217919"/>
                    </a:lnTo>
                    <a:lnTo>
                      <a:pt x="34825" y="192545"/>
                    </a:lnTo>
                    <a:lnTo>
                      <a:pt x="41521" y="168392"/>
                    </a:lnTo>
                    <a:lnTo>
                      <a:pt x="42915" y="165678"/>
                    </a:lnTo>
                    <a:lnTo>
                      <a:pt x="44474" y="163140"/>
                    </a:lnTo>
                    <a:lnTo>
                      <a:pt x="46145" y="160803"/>
                    </a:lnTo>
                    <a:lnTo>
                      <a:pt x="65280" y="144016"/>
                    </a:lnTo>
                    <a:lnTo>
                      <a:pt x="31129" y="144016"/>
                    </a:lnTo>
                    <a:lnTo>
                      <a:pt x="23488" y="123980"/>
                    </a:lnTo>
                    <a:lnTo>
                      <a:pt x="22265" y="101659"/>
                    </a:lnTo>
                    <a:lnTo>
                      <a:pt x="27468" y="78745"/>
                    </a:lnTo>
                    <a:lnTo>
                      <a:pt x="39108" y="56928"/>
                    </a:lnTo>
                    <a:lnTo>
                      <a:pt x="61206" y="35083"/>
                    </a:lnTo>
                    <a:lnTo>
                      <a:pt x="87247" y="23190"/>
                    </a:lnTo>
                    <a:lnTo>
                      <a:pt x="114015" y="22041"/>
                    </a:lnTo>
                    <a:lnTo>
                      <a:pt x="158388" y="22041"/>
                    </a:lnTo>
                    <a:lnTo>
                      <a:pt x="151465" y="14081"/>
                    </a:lnTo>
                    <a:lnTo>
                      <a:pt x="119262" y="0"/>
                    </a:lnTo>
                    <a:close/>
                  </a:path>
                  <a:path w="202564" h="301625" extrusionOk="0">
                    <a:moveTo>
                      <a:pt x="170846" y="135495"/>
                    </a:moveTo>
                    <a:lnTo>
                      <a:pt x="92230" y="135495"/>
                    </a:lnTo>
                    <a:lnTo>
                      <a:pt x="120403" y="138417"/>
                    </a:lnTo>
                    <a:lnTo>
                      <a:pt x="147608" y="152095"/>
                    </a:lnTo>
                    <a:lnTo>
                      <a:pt x="168600" y="174439"/>
                    </a:lnTo>
                    <a:lnTo>
                      <a:pt x="179829" y="200964"/>
                    </a:lnTo>
                    <a:lnTo>
                      <a:pt x="180567" y="228389"/>
                    </a:lnTo>
                    <a:lnTo>
                      <a:pt x="170086" y="253433"/>
                    </a:lnTo>
                    <a:lnTo>
                      <a:pt x="149846" y="271180"/>
                    </a:lnTo>
                    <a:lnTo>
                      <a:pt x="123996" y="278736"/>
                    </a:lnTo>
                    <a:lnTo>
                      <a:pt x="174232" y="278736"/>
                    </a:lnTo>
                    <a:lnTo>
                      <a:pt x="187778" y="266664"/>
                    </a:lnTo>
                    <a:lnTo>
                      <a:pt x="201513" y="235742"/>
                    </a:lnTo>
                    <a:lnTo>
                      <a:pt x="202468" y="202057"/>
                    </a:lnTo>
                    <a:lnTo>
                      <a:pt x="191363" y="169131"/>
                    </a:lnTo>
                    <a:lnTo>
                      <a:pt x="168918" y="140485"/>
                    </a:lnTo>
                    <a:lnTo>
                      <a:pt x="170846" y="135495"/>
                    </a:lnTo>
                    <a:close/>
                  </a:path>
                  <a:path w="202564" h="301625" extrusionOk="0">
                    <a:moveTo>
                      <a:pt x="98742" y="112729"/>
                    </a:moveTo>
                    <a:lnTo>
                      <a:pt x="81427" y="114363"/>
                    </a:lnTo>
                    <a:lnTo>
                      <a:pt x="80309" y="114538"/>
                    </a:lnTo>
                    <a:lnTo>
                      <a:pt x="77394" y="115167"/>
                    </a:lnTo>
                    <a:lnTo>
                      <a:pt x="72883" y="116436"/>
                    </a:lnTo>
                    <a:lnTo>
                      <a:pt x="71916" y="116649"/>
                    </a:lnTo>
                    <a:lnTo>
                      <a:pt x="68737" y="117655"/>
                    </a:lnTo>
                    <a:lnTo>
                      <a:pt x="66538" y="118496"/>
                    </a:lnTo>
                    <a:lnTo>
                      <a:pt x="63924" y="119552"/>
                    </a:lnTo>
                    <a:lnTo>
                      <a:pt x="63472" y="119690"/>
                    </a:lnTo>
                    <a:lnTo>
                      <a:pt x="60456" y="120984"/>
                    </a:lnTo>
                    <a:lnTo>
                      <a:pt x="57918" y="122228"/>
                    </a:lnTo>
                    <a:lnTo>
                      <a:pt x="54756" y="123980"/>
                    </a:lnTo>
                    <a:lnTo>
                      <a:pt x="54124" y="124415"/>
                    </a:lnTo>
                    <a:lnTo>
                      <a:pt x="49952" y="126903"/>
                    </a:lnTo>
                    <a:lnTo>
                      <a:pt x="47414" y="128674"/>
                    </a:lnTo>
                    <a:lnTo>
                      <a:pt x="46597" y="129340"/>
                    </a:lnTo>
                    <a:lnTo>
                      <a:pt x="42915" y="132130"/>
                    </a:lnTo>
                    <a:lnTo>
                      <a:pt x="40679" y="134052"/>
                    </a:lnTo>
                    <a:lnTo>
                      <a:pt x="38995" y="135660"/>
                    </a:lnTo>
                    <a:lnTo>
                      <a:pt x="37751" y="136816"/>
                    </a:lnTo>
                    <a:lnTo>
                      <a:pt x="36520" y="138023"/>
                    </a:lnTo>
                    <a:lnTo>
                      <a:pt x="34509" y="140159"/>
                    </a:lnTo>
                    <a:lnTo>
                      <a:pt x="32336" y="142697"/>
                    </a:lnTo>
                    <a:lnTo>
                      <a:pt x="31695" y="143312"/>
                    </a:lnTo>
                    <a:lnTo>
                      <a:pt x="31129" y="144016"/>
                    </a:lnTo>
                    <a:lnTo>
                      <a:pt x="65280" y="144016"/>
                    </a:lnTo>
                    <a:lnTo>
                      <a:pt x="66380" y="143050"/>
                    </a:lnTo>
                    <a:lnTo>
                      <a:pt x="92230" y="135495"/>
                    </a:lnTo>
                    <a:lnTo>
                      <a:pt x="170846" y="135495"/>
                    </a:lnTo>
                    <a:lnTo>
                      <a:pt x="174022" y="127279"/>
                    </a:lnTo>
                    <a:lnTo>
                      <a:pt x="151076" y="127279"/>
                    </a:lnTo>
                    <a:lnTo>
                      <a:pt x="149254" y="126199"/>
                    </a:lnTo>
                    <a:lnTo>
                      <a:pt x="144843" y="123937"/>
                    </a:lnTo>
                    <a:lnTo>
                      <a:pt x="144165" y="123510"/>
                    </a:lnTo>
                    <a:lnTo>
                      <a:pt x="140647" y="121801"/>
                    </a:lnTo>
                    <a:lnTo>
                      <a:pt x="137819" y="120570"/>
                    </a:lnTo>
                    <a:lnTo>
                      <a:pt x="134201" y="119175"/>
                    </a:lnTo>
                    <a:lnTo>
                      <a:pt x="133434" y="118961"/>
                    </a:lnTo>
                    <a:lnTo>
                      <a:pt x="130557" y="117931"/>
                    </a:lnTo>
                    <a:lnTo>
                      <a:pt x="128446" y="117202"/>
                    </a:lnTo>
                    <a:lnTo>
                      <a:pt x="125217" y="116285"/>
                    </a:lnTo>
                    <a:lnTo>
                      <a:pt x="124123" y="116046"/>
                    </a:lnTo>
                    <a:lnTo>
                      <a:pt x="119386" y="114865"/>
                    </a:lnTo>
                    <a:lnTo>
                      <a:pt x="101670" y="112754"/>
                    </a:lnTo>
                    <a:lnTo>
                      <a:pt x="98742" y="112729"/>
                    </a:lnTo>
                    <a:close/>
                  </a:path>
                  <a:path w="202564" h="301625" extrusionOk="0">
                    <a:moveTo>
                      <a:pt x="158388" y="22041"/>
                    </a:moveTo>
                    <a:lnTo>
                      <a:pt x="114015" y="22041"/>
                    </a:lnTo>
                    <a:lnTo>
                      <a:pt x="138297" y="32426"/>
                    </a:lnTo>
                    <a:lnTo>
                      <a:pt x="154288" y="50941"/>
                    </a:lnTo>
                    <a:lnTo>
                      <a:pt x="161866" y="74655"/>
                    </a:lnTo>
                    <a:lnTo>
                      <a:pt x="160854" y="100968"/>
                    </a:lnTo>
                    <a:lnTo>
                      <a:pt x="151076" y="127279"/>
                    </a:lnTo>
                    <a:lnTo>
                      <a:pt x="174022" y="127279"/>
                    </a:lnTo>
                    <a:lnTo>
                      <a:pt x="182277" y="105919"/>
                    </a:lnTo>
                    <a:lnTo>
                      <a:pt x="183619" y="70936"/>
                    </a:lnTo>
                    <a:lnTo>
                      <a:pt x="173247" y="39127"/>
                    </a:lnTo>
                    <a:lnTo>
                      <a:pt x="158388" y="220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26" name="object 21"/>
              <p:cNvSpPr/>
              <p:nvPr/>
            </p:nvSpPr>
            <p:spPr bwMode="auto">
              <a:xfrm>
                <a:off x="5737225" y="6692900"/>
                <a:ext cx="50800" cy="42863"/>
              </a:xfrm>
              <a:custGeom>
                <a:avLst/>
                <a:gdLst>
                  <a:gd name="T0" fmla="*/ 22102 w 50164"/>
                  <a:gd name="T1" fmla="*/ 0 h 43815"/>
                  <a:gd name="T2" fmla="*/ 0 w 50164"/>
                  <a:gd name="T3" fmla="*/ 3539 h 43815"/>
                  <a:gd name="T4" fmla="*/ 1628 w 50164"/>
                  <a:gd name="T5" fmla="*/ 14455 h 43815"/>
                  <a:gd name="T6" fmla="*/ 3287 w 50164"/>
                  <a:gd name="T7" fmla="*/ 20943 h 43815"/>
                  <a:gd name="T8" fmla="*/ 32887 w 50164"/>
                  <a:gd name="T9" fmla="*/ 42316 h 43815"/>
                  <a:gd name="T10" fmla="*/ 39662 w 50164"/>
                  <a:gd name="T11" fmla="*/ 41915 h 43815"/>
                  <a:gd name="T12" fmla="*/ 50719 w 50164"/>
                  <a:gd name="T13" fmla="*/ 40145 h 43815"/>
                  <a:gd name="T14" fmla="*/ 47868 w 50164"/>
                  <a:gd name="T15" fmla="*/ 21044 h 43815"/>
                  <a:gd name="T16" fmla="*/ 30308 w 50164"/>
                  <a:gd name="T17" fmla="*/ 21044 h 43815"/>
                  <a:gd name="T18" fmla="*/ 24633 w 50164"/>
                  <a:gd name="T19" fmla="*/ 16938 h 43815"/>
                  <a:gd name="T20" fmla="*/ 22102 w 50164"/>
                  <a:gd name="T21" fmla="*/ 0 h 43815"/>
                  <a:gd name="T22" fmla="*/ 47461 w 50164"/>
                  <a:gd name="T23" fmla="*/ 18314 h 43815"/>
                  <a:gd name="T24" fmla="*/ 30308 w 50164"/>
                  <a:gd name="T25" fmla="*/ 21044 h 43815"/>
                  <a:gd name="T26" fmla="*/ 47868 w 50164"/>
                  <a:gd name="T27" fmla="*/ 21044 h 43815"/>
                  <a:gd name="T28" fmla="*/ 47461 w 50164"/>
                  <a:gd name="T29" fmla="*/ 18314 h 4381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0164" h="43815" extrusionOk="0">
                    <a:moveTo>
                      <a:pt x="21825" y="0"/>
                    </a:moveTo>
                    <a:lnTo>
                      <a:pt x="0" y="3618"/>
                    </a:lnTo>
                    <a:lnTo>
                      <a:pt x="1608" y="14776"/>
                    </a:lnTo>
                    <a:lnTo>
                      <a:pt x="3246" y="21408"/>
                    </a:lnTo>
                    <a:lnTo>
                      <a:pt x="32475" y="43256"/>
                    </a:lnTo>
                    <a:lnTo>
                      <a:pt x="39165" y="42846"/>
                    </a:lnTo>
                    <a:lnTo>
                      <a:pt x="50084" y="41037"/>
                    </a:lnTo>
                    <a:lnTo>
                      <a:pt x="47269" y="21511"/>
                    </a:lnTo>
                    <a:lnTo>
                      <a:pt x="29929" y="21511"/>
                    </a:lnTo>
                    <a:lnTo>
                      <a:pt x="24325" y="17314"/>
                    </a:lnTo>
                    <a:lnTo>
                      <a:pt x="21825" y="0"/>
                    </a:lnTo>
                    <a:close/>
                  </a:path>
                  <a:path w="50164" h="43815" extrusionOk="0">
                    <a:moveTo>
                      <a:pt x="46867" y="18721"/>
                    </a:moveTo>
                    <a:lnTo>
                      <a:pt x="29929" y="21511"/>
                    </a:lnTo>
                    <a:lnTo>
                      <a:pt x="47269" y="21511"/>
                    </a:lnTo>
                    <a:lnTo>
                      <a:pt x="46867" y="187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27" name="object 22"/>
              <p:cNvSpPr/>
              <p:nvPr/>
            </p:nvSpPr>
            <p:spPr bwMode="auto">
              <a:xfrm>
                <a:off x="5765799" y="6856413"/>
                <a:ext cx="42863" cy="52387"/>
              </a:xfrm>
              <a:custGeom>
                <a:avLst/>
                <a:gdLst>
                  <a:gd name="T0" fmla="*/ 39128 w 42545"/>
                  <a:gd name="T1" fmla="*/ 0 h 52070"/>
                  <a:gd name="T2" fmla="*/ 711 w 42545"/>
                  <a:gd name="T3" fmla="*/ 27430 h 52070"/>
                  <a:gd name="T4" fmla="*/ 0 w 42545"/>
                  <a:gd name="T5" fmla="*/ 40958 h 52070"/>
                  <a:gd name="T6" fmla="*/ 1607 w 42545"/>
                  <a:gd name="T7" fmla="*/ 52197 h 52070"/>
                  <a:gd name="T8" fmla="*/ 23608 w 42545"/>
                  <a:gd name="T9" fmla="*/ 48556 h 52070"/>
                  <a:gd name="T10" fmla="*/ 21102 w 42545"/>
                  <a:gd name="T11" fmla="*/ 31123 h 52070"/>
                  <a:gd name="T12" fmla="*/ 25305 w 42545"/>
                  <a:gd name="T13" fmla="*/ 25270 h 52070"/>
                  <a:gd name="T14" fmla="*/ 42369 w 42545"/>
                  <a:gd name="T15" fmla="*/ 22451 h 52070"/>
                  <a:gd name="T16" fmla="*/ 39128 w 42545"/>
                  <a:gd name="T17" fmla="*/ 0 h 5207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2545" h="52070" extrusionOk="0">
                    <a:moveTo>
                      <a:pt x="38838" y="0"/>
                    </a:moveTo>
                    <a:lnTo>
                      <a:pt x="706" y="27264"/>
                    </a:lnTo>
                    <a:lnTo>
                      <a:pt x="0" y="40710"/>
                    </a:lnTo>
                    <a:lnTo>
                      <a:pt x="1595" y="51881"/>
                    </a:lnTo>
                    <a:lnTo>
                      <a:pt x="23433" y="48262"/>
                    </a:lnTo>
                    <a:lnTo>
                      <a:pt x="20945" y="30935"/>
                    </a:lnTo>
                    <a:lnTo>
                      <a:pt x="25117" y="25117"/>
                    </a:lnTo>
                    <a:lnTo>
                      <a:pt x="42055" y="22315"/>
                    </a:lnTo>
                    <a:lnTo>
                      <a:pt x="3883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</p:grpSp>
        <p:grpSp>
          <p:nvGrpSpPr>
            <p:cNvPr id="28" name="Group 20"/>
            <p:cNvGrpSpPr/>
            <p:nvPr userDrawn="1"/>
          </p:nvGrpSpPr>
          <p:grpSpPr bwMode="auto">
            <a:xfrm>
              <a:off x="2976439" y="3432698"/>
              <a:ext cx="487626" cy="487627"/>
              <a:chOff x="6221413" y="6340475"/>
              <a:chExt cx="782637" cy="782638"/>
            </a:xfrm>
          </p:grpSpPr>
          <p:sp>
            <p:nvSpPr>
              <p:cNvPr id="29" name="object 7"/>
              <p:cNvSpPr/>
              <p:nvPr/>
            </p:nvSpPr>
            <p:spPr bwMode="auto">
              <a:xfrm>
                <a:off x="6221413" y="6340475"/>
                <a:ext cx="782637" cy="782638"/>
              </a:xfrm>
              <a:custGeom>
                <a:avLst/>
                <a:gdLst>
                  <a:gd name="T0" fmla="*/ 391312 w 781684"/>
                  <a:gd name="T1" fmla="*/ 0 h 781684"/>
                  <a:gd name="T2" fmla="*/ 342227 w 781684"/>
                  <a:gd name="T3" fmla="*/ 3049 h 781684"/>
                  <a:gd name="T4" fmla="*/ 294960 w 781684"/>
                  <a:gd name="T5" fmla="*/ 11951 h 781684"/>
                  <a:gd name="T6" fmla="*/ 249880 w 781684"/>
                  <a:gd name="T7" fmla="*/ 26339 h 781684"/>
                  <a:gd name="T8" fmla="*/ 207353 w 781684"/>
                  <a:gd name="T9" fmla="*/ 45848 h 781684"/>
                  <a:gd name="T10" fmla="*/ 167746 w 781684"/>
                  <a:gd name="T11" fmla="*/ 70109 h 781684"/>
                  <a:gd name="T12" fmla="*/ 131425 w 781684"/>
                  <a:gd name="T13" fmla="*/ 98757 h 781684"/>
                  <a:gd name="T14" fmla="*/ 98757 w 781684"/>
                  <a:gd name="T15" fmla="*/ 131425 h 781684"/>
                  <a:gd name="T16" fmla="*/ 70109 w 781684"/>
                  <a:gd name="T17" fmla="*/ 167746 h 781684"/>
                  <a:gd name="T18" fmla="*/ 45848 w 781684"/>
                  <a:gd name="T19" fmla="*/ 207354 h 781684"/>
                  <a:gd name="T20" fmla="*/ 26339 w 781684"/>
                  <a:gd name="T21" fmla="*/ 249881 h 781684"/>
                  <a:gd name="T22" fmla="*/ 11951 w 781684"/>
                  <a:gd name="T23" fmla="*/ 294961 h 781684"/>
                  <a:gd name="T24" fmla="*/ 3049 w 781684"/>
                  <a:gd name="T25" fmla="*/ 342227 h 781684"/>
                  <a:gd name="T26" fmla="*/ 0 w 781684"/>
                  <a:gd name="T27" fmla="*/ 391313 h 781684"/>
                  <a:gd name="T28" fmla="*/ 3049 w 781684"/>
                  <a:gd name="T29" fmla="*/ 440399 h 781684"/>
                  <a:gd name="T30" fmla="*/ 11951 w 781684"/>
                  <a:gd name="T31" fmla="*/ 487665 h 781684"/>
                  <a:gd name="T32" fmla="*/ 26339 w 781684"/>
                  <a:gd name="T33" fmla="*/ 532745 h 781684"/>
                  <a:gd name="T34" fmla="*/ 45848 w 781684"/>
                  <a:gd name="T35" fmla="*/ 575272 h 781684"/>
                  <a:gd name="T36" fmla="*/ 70109 w 781684"/>
                  <a:gd name="T37" fmla="*/ 614880 h 781684"/>
                  <a:gd name="T38" fmla="*/ 98757 w 781684"/>
                  <a:gd name="T39" fmla="*/ 651201 h 781684"/>
                  <a:gd name="T40" fmla="*/ 131425 w 781684"/>
                  <a:gd name="T41" fmla="*/ 683869 h 781684"/>
                  <a:gd name="T42" fmla="*/ 167746 w 781684"/>
                  <a:gd name="T43" fmla="*/ 712517 h 781684"/>
                  <a:gd name="T44" fmla="*/ 207353 w 781684"/>
                  <a:gd name="T45" fmla="*/ 736778 h 781684"/>
                  <a:gd name="T46" fmla="*/ 249880 w 781684"/>
                  <a:gd name="T47" fmla="*/ 756287 h 781684"/>
                  <a:gd name="T48" fmla="*/ 294960 w 781684"/>
                  <a:gd name="T49" fmla="*/ 770675 h 781684"/>
                  <a:gd name="T50" fmla="*/ 342227 w 781684"/>
                  <a:gd name="T51" fmla="*/ 779577 h 781684"/>
                  <a:gd name="T52" fmla="*/ 391312 w 781684"/>
                  <a:gd name="T53" fmla="*/ 782626 h 781684"/>
                  <a:gd name="T54" fmla="*/ 440398 w 781684"/>
                  <a:gd name="T55" fmla="*/ 779577 h 781684"/>
                  <a:gd name="T56" fmla="*/ 487665 w 781684"/>
                  <a:gd name="T57" fmla="*/ 770675 h 781684"/>
                  <a:gd name="T58" fmla="*/ 532745 w 781684"/>
                  <a:gd name="T59" fmla="*/ 756287 h 781684"/>
                  <a:gd name="T60" fmla="*/ 575271 w 781684"/>
                  <a:gd name="T61" fmla="*/ 736778 h 781684"/>
                  <a:gd name="T62" fmla="*/ 614879 w 781684"/>
                  <a:gd name="T63" fmla="*/ 712517 h 781684"/>
                  <a:gd name="T64" fmla="*/ 651200 w 781684"/>
                  <a:gd name="T65" fmla="*/ 683869 h 781684"/>
                  <a:gd name="T66" fmla="*/ 683868 w 781684"/>
                  <a:gd name="T67" fmla="*/ 651201 h 781684"/>
                  <a:gd name="T68" fmla="*/ 712516 w 781684"/>
                  <a:gd name="T69" fmla="*/ 614880 h 781684"/>
                  <a:gd name="T70" fmla="*/ 736777 w 781684"/>
                  <a:gd name="T71" fmla="*/ 575272 h 781684"/>
                  <a:gd name="T72" fmla="*/ 756286 w 781684"/>
                  <a:gd name="T73" fmla="*/ 532745 h 781684"/>
                  <a:gd name="T74" fmla="*/ 770674 w 781684"/>
                  <a:gd name="T75" fmla="*/ 487665 h 781684"/>
                  <a:gd name="T76" fmla="*/ 779576 w 781684"/>
                  <a:gd name="T77" fmla="*/ 440399 h 781684"/>
                  <a:gd name="T78" fmla="*/ 782625 w 781684"/>
                  <a:gd name="T79" fmla="*/ 391313 h 781684"/>
                  <a:gd name="T80" fmla="*/ 779576 w 781684"/>
                  <a:gd name="T81" fmla="*/ 342227 h 781684"/>
                  <a:gd name="T82" fmla="*/ 770674 w 781684"/>
                  <a:gd name="T83" fmla="*/ 294961 h 781684"/>
                  <a:gd name="T84" fmla="*/ 756286 w 781684"/>
                  <a:gd name="T85" fmla="*/ 249881 h 781684"/>
                  <a:gd name="T86" fmla="*/ 736777 w 781684"/>
                  <a:gd name="T87" fmla="*/ 207354 h 781684"/>
                  <a:gd name="T88" fmla="*/ 712516 w 781684"/>
                  <a:gd name="T89" fmla="*/ 167746 h 781684"/>
                  <a:gd name="T90" fmla="*/ 683868 w 781684"/>
                  <a:gd name="T91" fmla="*/ 131425 h 781684"/>
                  <a:gd name="T92" fmla="*/ 651200 w 781684"/>
                  <a:gd name="T93" fmla="*/ 98757 h 781684"/>
                  <a:gd name="T94" fmla="*/ 614879 w 781684"/>
                  <a:gd name="T95" fmla="*/ 70109 h 781684"/>
                  <a:gd name="T96" fmla="*/ 575271 w 781684"/>
                  <a:gd name="T97" fmla="*/ 45848 h 781684"/>
                  <a:gd name="T98" fmla="*/ 532745 w 781684"/>
                  <a:gd name="T99" fmla="*/ 26339 h 781684"/>
                  <a:gd name="T100" fmla="*/ 487665 w 781684"/>
                  <a:gd name="T101" fmla="*/ 11951 h 781684"/>
                  <a:gd name="T102" fmla="*/ 440398 w 781684"/>
                  <a:gd name="T103" fmla="*/ 3049 h 781684"/>
                  <a:gd name="T104" fmla="*/ 391312 w 781684"/>
                  <a:gd name="T105" fmla="*/ 0 h 7816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81684" h="781684" extrusionOk="0">
                    <a:moveTo>
                      <a:pt x="390836" y="0"/>
                    </a:moveTo>
                    <a:lnTo>
                      <a:pt x="341810" y="3045"/>
                    </a:lnTo>
                    <a:lnTo>
                      <a:pt x="294601" y="11936"/>
                    </a:lnTo>
                    <a:lnTo>
                      <a:pt x="249576" y="26307"/>
                    </a:lnTo>
                    <a:lnTo>
                      <a:pt x="207101" y="45792"/>
                    </a:lnTo>
                    <a:lnTo>
                      <a:pt x="167542" y="70024"/>
                    </a:lnTo>
                    <a:lnTo>
                      <a:pt x="131265" y="98637"/>
                    </a:lnTo>
                    <a:lnTo>
                      <a:pt x="98637" y="131265"/>
                    </a:lnTo>
                    <a:lnTo>
                      <a:pt x="70024" y="167542"/>
                    </a:lnTo>
                    <a:lnTo>
                      <a:pt x="45792" y="207101"/>
                    </a:lnTo>
                    <a:lnTo>
                      <a:pt x="26307" y="249576"/>
                    </a:lnTo>
                    <a:lnTo>
                      <a:pt x="11936" y="294601"/>
                    </a:lnTo>
                    <a:lnTo>
                      <a:pt x="3045" y="341810"/>
                    </a:lnTo>
                    <a:lnTo>
                      <a:pt x="0" y="390836"/>
                    </a:lnTo>
                    <a:lnTo>
                      <a:pt x="3045" y="439862"/>
                    </a:lnTo>
                    <a:lnTo>
                      <a:pt x="11936" y="487071"/>
                    </a:lnTo>
                    <a:lnTo>
                      <a:pt x="26307" y="532096"/>
                    </a:lnTo>
                    <a:lnTo>
                      <a:pt x="45792" y="574571"/>
                    </a:lnTo>
                    <a:lnTo>
                      <a:pt x="70024" y="614130"/>
                    </a:lnTo>
                    <a:lnTo>
                      <a:pt x="98637" y="650407"/>
                    </a:lnTo>
                    <a:lnTo>
                      <a:pt x="131265" y="683035"/>
                    </a:lnTo>
                    <a:lnTo>
                      <a:pt x="167542" y="711648"/>
                    </a:lnTo>
                    <a:lnTo>
                      <a:pt x="207101" y="735880"/>
                    </a:lnTo>
                    <a:lnTo>
                      <a:pt x="249576" y="755365"/>
                    </a:lnTo>
                    <a:lnTo>
                      <a:pt x="294601" y="769736"/>
                    </a:lnTo>
                    <a:lnTo>
                      <a:pt x="341810" y="778627"/>
                    </a:lnTo>
                    <a:lnTo>
                      <a:pt x="390836" y="781672"/>
                    </a:lnTo>
                    <a:lnTo>
                      <a:pt x="439862" y="778627"/>
                    </a:lnTo>
                    <a:lnTo>
                      <a:pt x="487071" y="769736"/>
                    </a:lnTo>
                    <a:lnTo>
                      <a:pt x="532096" y="755365"/>
                    </a:lnTo>
                    <a:lnTo>
                      <a:pt x="574571" y="735880"/>
                    </a:lnTo>
                    <a:lnTo>
                      <a:pt x="614130" y="711648"/>
                    </a:lnTo>
                    <a:lnTo>
                      <a:pt x="650407" y="683035"/>
                    </a:lnTo>
                    <a:lnTo>
                      <a:pt x="683035" y="650407"/>
                    </a:lnTo>
                    <a:lnTo>
                      <a:pt x="711648" y="614130"/>
                    </a:lnTo>
                    <a:lnTo>
                      <a:pt x="735880" y="574571"/>
                    </a:lnTo>
                    <a:lnTo>
                      <a:pt x="755365" y="532096"/>
                    </a:lnTo>
                    <a:lnTo>
                      <a:pt x="769736" y="487071"/>
                    </a:lnTo>
                    <a:lnTo>
                      <a:pt x="778627" y="439862"/>
                    </a:lnTo>
                    <a:lnTo>
                      <a:pt x="781672" y="390836"/>
                    </a:lnTo>
                    <a:lnTo>
                      <a:pt x="778627" y="341810"/>
                    </a:lnTo>
                    <a:lnTo>
                      <a:pt x="769736" y="294601"/>
                    </a:lnTo>
                    <a:lnTo>
                      <a:pt x="755365" y="249576"/>
                    </a:lnTo>
                    <a:lnTo>
                      <a:pt x="735880" y="207101"/>
                    </a:lnTo>
                    <a:lnTo>
                      <a:pt x="711648" y="167542"/>
                    </a:lnTo>
                    <a:lnTo>
                      <a:pt x="683035" y="131265"/>
                    </a:lnTo>
                    <a:lnTo>
                      <a:pt x="650407" y="98637"/>
                    </a:lnTo>
                    <a:lnTo>
                      <a:pt x="614130" y="70024"/>
                    </a:lnTo>
                    <a:lnTo>
                      <a:pt x="574571" y="45792"/>
                    </a:lnTo>
                    <a:lnTo>
                      <a:pt x="532096" y="26307"/>
                    </a:lnTo>
                    <a:lnTo>
                      <a:pt x="487071" y="11936"/>
                    </a:lnTo>
                    <a:lnTo>
                      <a:pt x="439862" y="3045"/>
                    </a:lnTo>
                    <a:lnTo>
                      <a:pt x="390836" y="0"/>
                    </a:lnTo>
                    <a:close/>
                  </a:path>
                </a:pathLst>
              </a:custGeom>
              <a:solidFill>
                <a:srgbClr val="8982BE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30" name="object 23"/>
              <p:cNvSpPr/>
              <p:nvPr/>
            </p:nvSpPr>
            <p:spPr bwMode="auto">
              <a:xfrm>
                <a:off x="6445250" y="6481763"/>
                <a:ext cx="265113" cy="503237"/>
              </a:xfrm>
              <a:custGeom>
                <a:avLst/>
                <a:gdLst>
                  <a:gd name="T0" fmla="*/ 77803 w 265429"/>
                  <a:gd name="T1" fmla="*/ 27 h 504190"/>
                  <a:gd name="T2" fmla="*/ 17305 w 265429"/>
                  <a:gd name="T3" fmla="*/ 103978 h 504190"/>
                  <a:gd name="T4" fmla="*/ 5024 w 265429"/>
                  <a:gd name="T5" fmla="*/ 142349 h 504190"/>
                  <a:gd name="T6" fmla="*/ 0 w 265429"/>
                  <a:gd name="T7" fmla="*/ 182185 h 504190"/>
                  <a:gd name="T8" fmla="*/ 0 w 265429"/>
                  <a:gd name="T9" fmla="*/ 447510 h 504190"/>
                  <a:gd name="T10" fmla="*/ 4639 w 265429"/>
                  <a:gd name="T11" fmla="*/ 469026 h 504190"/>
                  <a:gd name="T12" fmla="*/ 17288 w 265429"/>
                  <a:gd name="T13" fmla="*/ 486611 h 504190"/>
                  <a:gd name="T14" fmla="*/ 36040 w 265429"/>
                  <a:gd name="T15" fmla="*/ 498476 h 504190"/>
                  <a:gd name="T16" fmla="*/ 58985 w 265429"/>
                  <a:gd name="T17" fmla="*/ 502829 h 504190"/>
                  <a:gd name="T18" fmla="*/ 207741 w 265429"/>
                  <a:gd name="T19" fmla="*/ 502829 h 504190"/>
                  <a:gd name="T20" fmla="*/ 223496 w 265429"/>
                  <a:gd name="T21" fmla="*/ 501547 h 504190"/>
                  <a:gd name="T22" fmla="*/ 239628 w 265429"/>
                  <a:gd name="T23" fmla="*/ 496639 h 504190"/>
                  <a:gd name="T24" fmla="*/ 253695 w 265429"/>
                  <a:gd name="T25" fmla="*/ 486512 h 504190"/>
                  <a:gd name="T26" fmla="*/ 263250 w 265429"/>
                  <a:gd name="T27" fmla="*/ 469570 h 504190"/>
                  <a:gd name="T28" fmla="*/ 251680 w 265429"/>
                  <a:gd name="T29" fmla="*/ 467600 h 504190"/>
                  <a:gd name="T30" fmla="*/ 221170 w 265429"/>
                  <a:gd name="T31" fmla="*/ 467600 h 504190"/>
                  <a:gd name="T32" fmla="*/ 214769 w 265429"/>
                  <a:gd name="T33" fmla="*/ 465644 h 504190"/>
                  <a:gd name="T34" fmla="*/ 58985 w 265429"/>
                  <a:gd name="T35" fmla="*/ 465644 h 504190"/>
                  <a:gd name="T36" fmla="*/ 50606 w 265429"/>
                  <a:gd name="T37" fmla="*/ 464193 h 504190"/>
                  <a:gd name="T38" fmla="*/ 43674 w 265429"/>
                  <a:gd name="T39" fmla="*/ 460264 h 504190"/>
                  <a:gd name="T40" fmla="*/ 38954 w 265429"/>
                  <a:gd name="T41" fmla="*/ 454491 h 504190"/>
                  <a:gd name="T42" fmla="*/ 37211 w 265429"/>
                  <a:gd name="T43" fmla="*/ 447510 h 504190"/>
                  <a:gd name="T44" fmla="*/ 37211 w 265429"/>
                  <a:gd name="T45" fmla="*/ 182185 h 504190"/>
                  <a:gd name="T46" fmla="*/ 45814 w 265429"/>
                  <a:gd name="T47" fmla="*/ 133560 h 504190"/>
                  <a:gd name="T48" fmla="*/ 94088 w 265429"/>
                  <a:gd name="T49" fmla="*/ 26347 h 504190"/>
                  <a:gd name="T50" fmla="*/ 95806 w 265429"/>
                  <a:gd name="T51" fmla="*/ 19194 h 504190"/>
                  <a:gd name="T52" fmla="*/ 94663 w 265429"/>
                  <a:gd name="T53" fmla="*/ 12172 h 504190"/>
                  <a:gd name="T54" fmla="*/ 90959 w 265429"/>
                  <a:gd name="T55" fmla="*/ 6086 h 504190"/>
                  <a:gd name="T56" fmla="*/ 84989 w 265429"/>
                  <a:gd name="T57" fmla="*/ 1741 h 504190"/>
                  <a:gd name="T58" fmla="*/ 77803 w 265429"/>
                  <a:gd name="T59" fmla="*/ 27 h 504190"/>
                  <a:gd name="T60" fmla="*/ 225149 w 265429"/>
                  <a:gd name="T61" fmla="*/ 463086 h 504190"/>
                  <a:gd name="T62" fmla="*/ 221170 w 265429"/>
                  <a:gd name="T63" fmla="*/ 467600 h 504190"/>
                  <a:gd name="T64" fmla="*/ 251680 w 265429"/>
                  <a:gd name="T65" fmla="*/ 467600 h 504190"/>
                  <a:gd name="T66" fmla="*/ 225149 w 265429"/>
                  <a:gd name="T67" fmla="*/ 463086 h 504190"/>
                  <a:gd name="T68" fmla="*/ 192560 w 265429"/>
                  <a:gd name="T69" fmla="*/ 0 h 504190"/>
                  <a:gd name="T70" fmla="*/ 185327 w 265429"/>
                  <a:gd name="T71" fmla="*/ 1540 h 504190"/>
                  <a:gd name="T72" fmla="*/ 179287 w 265429"/>
                  <a:gd name="T73" fmla="*/ 5778 h 504190"/>
                  <a:gd name="T74" fmla="*/ 175458 w 265429"/>
                  <a:gd name="T75" fmla="*/ 11785 h 504190"/>
                  <a:gd name="T76" fmla="*/ 174153 w 265429"/>
                  <a:gd name="T77" fmla="*/ 18786 h 504190"/>
                  <a:gd name="T78" fmla="*/ 175689 w 265429"/>
                  <a:gd name="T79" fmla="*/ 26009 h 504190"/>
                  <a:gd name="T80" fmla="*/ 216200 w 265429"/>
                  <a:gd name="T81" fmla="*/ 118814 h 504190"/>
                  <a:gd name="T82" fmla="*/ 219465 w 265429"/>
                  <a:gd name="T83" fmla="*/ 125532 h 504190"/>
                  <a:gd name="T84" fmla="*/ 222466 w 265429"/>
                  <a:gd name="T85" fmla="*/ 131445 h 504190"/>
                  <a:gd name="T86" fmla="*/ 225085 w 265429"/>
                  <a:gd name="T87" fmla="*/ 138159 h 504190"/>
                  <a:gd name="T88" fmla="*/ 227206 w 265429"/>
                  <a:gd name="T89" fmla="*/ 147283 h 504190"/>
                  <a:gd name="T90" fmla="*/ 264919 w 265429"/>
                  <a:gd name="T91" fmla="*/ 147283 h 504190"/>
                  <a:gd name="T92" fmla="*/ 263537 w 265429"/>
                  <a:gd name="T93" fmla="*/ 133827 h 504190"/>
                  <a:gd name="T94" fmla="*/ 260011 w 265429"/>
                  <a:gd name="T95" fmla="*/ 123368 h 504190"/>
                  <a:gd name="T96" fmla="*/ 255278 w 265429"/>
                  <a:gd name="T97" fmla="*/ 114040 h 504190"/>
                  <a:gd name="T98" fmla="*/ 250230 w 265429"/>
                  <a:gd name="T99" fmla="*/ 103877 h 504190"/>
                  <a:gd name="T100" fmla="*/ 209812 w 265429"/>
                  <a:gd name="T101" fmla="*/ 11172 h 504190"/>
                  <a:gd name="T102" fmla="*/ 205593 w 265429"/>
                  <a:gd name="T103" fmla="*/ 5115 h 504190"/>
                  <a:gd name="T104" fmla="*/ 199579 w 265429"/>
                  <a:gd name="T105" fmla="*/ 1292 h 504190"/>
                  <a:gd name="T106" fmla="*/ 192560 w 265429"/>
                  <a:gd name="T107" fmla="*/ 0 h 50419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65429" h="504190" extrusionOk="0">
                    <a:moveTo>
                      <a:pt x="77896" y="27"/>
                    </a:moveTo>
                    <a:lnTo>
                      <a:pt x="17326" y="104175"/>
                    </a:lnTo>
                    <a:lnTo>
                      <a:pt x="5030" y="142619"/>
                    </a:lnTo>
                    <a:lnTo>
                      <a:pt x="0" y="182530"/>
                    </a:lnTo>
                    <a:lnTo>
                      <a:pt x="0" y="448357"/>
                    </a:lnTo>
                    <a:lnTo>
                      <a:pt x="4645" y="469914"/>
                    </a:lnTo>
                    <a:lnTo>
                      <a:pt x="17309" y="487533"/>
                    </a:lnTo>
                    <a:lnTo>
                      <a:pt x="36083" y="499420"/>
                    </a:lnTo>
                    <a:lnTo>
                      <a:pt x="59055" y="503781"/>
                    </a:lnTo>
                    <a:lnTo>
                      <a:pt x="207989" y="503781"/>
                    </a:lnTo>
                    <a:lnTo>
                      <a:pt x="223762" y="502497"/>
                    </a:lnTo>
                    <a:lnTo>
                      <a:pt x="239914" y="497580"/>
                    </a:lnTo>
                    <a:lnTo>
                      <a:pt x="253997" y="487433"/>
                    </a:lnTo>
                    <a:lnTo>
                      <a:pt x="263564" y="470459"/>
                    </a:lnTo>
                    <a:lnTo>
                      <a:pt x="251980" y="468486"/>
                    </a:lnTo>
                    <a:lnTo>
                      <a:pt x="221434" y="468486"/>
                    </a:lnTo>
                    <a:lnTo>
                      <a:pt x="215025" y="466526"/>
                    </a:lnTo>
                    <a:lnTo>
                      <a:pt x="59055" y="466526"/>
                    </a:lnTo>
                    <a:lnTo>
                      <a:pt x="50666" y="465072"/>
                    </a:lnTo>
                    <a:lnTo>
                      <a:pt x="43726" y="461136"/>
                    </a:lnTo>
                    <a:lnTo>
                      <a:pt x="39000" y="455352"/>
                    </a:lnTo>
                    <a:lnTo>
                      <a:pt x="37255" y="448357"/>
                    </a:lnTo>
                    <a:lnTo>
                      <a:pt x="37255" y="182530"/>
                    </a:lnTo>
                    <a:lnTo>
                      <a:pt x="45869" y="133813"/>
                    </a:lnTo>
                    <a:lnTo>
                      <a:pt x="94200" y="26397"/>
                    </a:lnTo>
                    <a:lnTo>
                      <a:pt x="95920" y="19230"/>
                    </a:lnTo>
                    <a:lnTo>
                      <a:pt x="94776" y="12195"/>
                    </a:lnTo>
                    <a:lnTo>
                      <a:pt x="91067" y="6098"/>
                    </a:lnTo>
                    <a:lnTo>
                      <a:pt x="85090" y="1744"/>
                    </a:lnTo>
                    <a:lnTo>
                      <a:pt x="77896" y="27"/>
                    </a:lnTo>
                    <a:close/>
                  </a:path>
                  <a:path w="265429" h="504190" extrusionOk="0">
                    <a:moveTo>
                      <a:pt x="225417" y="463963"/>
                    </a:moveTo>
                    <a:lnTo>
                      <a:pt x="221434" y="468486"/>
                    </a:lnTo>
                    <a:lnTo>
                      <a:pt x="251980" y="468486"/>
                    </a:lnTo>
                    <a:lnTo>
                      <a:pt x="225417" y="463963"/>
                    </a:lnTo>
                    <a:close/>
                  </a:path>
                  <a:path w="265429" h="504190" extrusionOk="0">
                    <a:moveTo>
                      <a:pt x="192790" y="0"/>
                    </a:moveTo>
                    <a:lnTo>
                      <a:pt x="185548" y="1543"/>
                    </a:lnTo>
                    <a:lnTo>
                      <a:pt x="179501" y="5789"/>
                    </a:lnTo>
                    <a:lnTo>
                      <a:pt x="175667" y="11807"/>
                    </a:lnTo>
                    <a:lnTo>
                      <a:pt x="174361" y="18822"/>
                    </a:lnTo>
                    <a:lnTo>
                      <a:pt x="175898" y="26058"/>
                    </a:lnTo>
                    <a:lnTo>
                      <a:pt x="216458" y="119039"/>
                    </a:lnTo>
                    <a:lnTo>
                      <a:pt x="219727" y="125770"/>
                    </a:lnTo>
                    <a:lnTo>
                      <a:pt x="222731" y="131694"/>
                    </a:lnTo>
                    <a:lnTo>
                      <a:pt x="225353" y="138421"/>
                    </a:lnTo>
                    <a:lnTo>
                      <a:pt x="227477" y="147562"/>
                    </a:lnTo>
                    <a:lnTo>
                      <a:pt x="265235" y="147562"/>
                    </a:lnTo>
                    <a:lnTo>
                      <a:pt x="263851" y="134080"/>
                    </a:lnTo>
                    <a:lnTo>
                      <a:pt x="260321" y="123602"/>
                    </a:lnTo>
                    <a:lnTo>
                      <a:pt x="255582" y="114256"/>
                    </a:lnTo>
                    <a:lnTo>
                      <a:pt x="250528" y="104074"/>
                    </a:lnTo>
                    <a:lnTo>
                      <a:pt x="210062" y="11193"/>
                    </a:lnTo>
                    <a:lnTo>
                      <a:pt x="205838" y="5125"/>
                    </a:lnTo>
                    <a:lnTo>
                      <a:pt x="199817" y="1294"/>
                    </a:lnTo>
                    <a:lnTo>
                      <a:pt x="19279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31" name="object 24"/>
              <p:cNvSpPr/>
              <p:nvPr/>
            </p:nvSpPr>
            <p:spPr bwMode="auto">
              <a:xfrm>
                <a:off x="6496050" y="6429375"/>
                <a:ext cx="169862" cy="38100"/>
              </a:xfrm>
              <a:custGeom>
                <a:avLst/>
                <a:gdLst>
                  <a:gd name="T0" fmla="*/ 150823 w 168909"/>
                  <a:gd name="T1" fmla="*/ 0 h 37465"/>
                  <a:gd name="T2" fmla="*/ 18713 w 168909"/>
                  <a:gd name="T3" fmla="*/ 0 h 37465"/>
                  <a:gd name="T4" fmla="*/ 11429 w 168909"/>
                  <a:gd name="T5" fmla="*/ 1485 h 37465"/>
                  <a:gd name="T6" fmla="*/ 5481 w 168909"/>
                  <a:gd name="T7" fmla="*/ 5537 h 37465"/>
                  <a:gd name="T8" fmla="*/ 1470 w 168909"/>
                  <a:gd name="T9" fmla="*/ 11552 h 37465"/>
                  <a:gd name="T10" fmla="*/ 0 w 168909"/>
                  <a:gd name="T11" fmla="*/ 18923 h 37465"/>
                  <a:gd name="T12" fmla="*/ 1470 w 168909"/>
                  <a:gd name="T13" fmla="*/ 26288 h 37465"/>
                  <a:gd name="T14" fmla="*/ 5481 w 168909"/>
                  <a:gd name="T15" fmla="*/ 32299 h 37465"/>
                  <a:gd name="T16" fmla="*/ 11429 w 168909"/>
                  <a:gd name="T17" fmla="*/ 36350 h 37465"/>
                  <a:gd name="T18" fmla="*/ 18713 w 168909"/>
                  <a:gd name="T19" fmla="*/ 37836 h 37465"/>
                  <a:gd name="T20" fmla="*/ 150823 w 168909"/>
                  <a:gd name="T21" fmla="*/ 37836 h 37465"/>
                  <a:gd name="T22" fmla="*/ 158113 w 168909"/>
                  <a:gd name="T23" fmla="*/ 36350 h 37465"/>
                  <a:gd name="T24" fmla="*/ 164061 w 168909"/>
                  <a:gd name="T25" fmla="*/ 32299 h 37465"/>
                  <a:gd name="T26" fmla="*/ 168068 w 168909"/>
                  <a:gd name="T27" fmla="*/ 26288 h 37465"/>
                  <a:gd name="T28" fmla="*/ 169537 w 168909"/>
                  <a:gd name="T29" fmla="*/ 18923 h 37465"/>
                  <a:gd name="T30" fmla="*/ 168068 w 168909"/>
                  <a:gd name="T31" fmla="*/ 11552 h 37465"/>
                  <a:gd name="T32" fmla="*/ 164061 w 168909"/>
                  <a:gd name="T33" fmla="*/ 5537 h 37465"/>
                  <a:gd name="T34" fmla="*/ 158113 w 168909"/>
                  <a:gd name="T35" fmla="*/ 1485 h 37465"/>
                  <a:gd name="T36" fmla="*/ 150823 w 168909"/>
                  <a:gd name="T37" fmla="*/ 0 h 3746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8909" h="37465" extrusionOk="0">
                    <a:moveTo>
                      <a:pt x="149976" y="0"/>
                    </a:moveTo>
                    <a:lnTo>
                      <a:pt x="18608" y="0"/>
                    </a:lnTo>
                    <a:lnTo>
                      <a:pt x="11365" y="1460"/>
                    </a:lnTo>
                    <a:lnTo>
                      <a:pt x="5450" y="5445"/>
                    </a:lnTo>
                    <a:lnTo>
                      <a:pt x="1462" y="11359"/>
                    </a:lnTo>
                    <a:lnTo>
                      <a:pt x="0" y="18608"/>
                    </a:lnTo>
                    <a:lnTo>
                      <a:pt x="1462" y="25850"/>
                    </a:lnTo>
                    <a:lnTo>
                      <a:pt x="5450" y="31761"/>
                    </a:lnTo>
                    <a:lnTo>
                      <a:pt x="11365" y="35744"/>
                    </a:lnTo>
                    <a:lnTo>
                      <a:pt x="18608" y="37205"/>
                    </a:lnTo>
                    <a:lnTo>
                      <a:pt x="149976" y="37205"/>
                    </a:lnTo>
                    <a:lnTo>
                      <a:pt x="157225" y="35744"/>
                    </a:lnTo>
                    <a:lnTo>
                      <a:pt x="163140" y="31761"/>
                    </a:lnTo>
                    <a:lnTo>
                      <a:pt x="167124" y="25850"/>
                    </a:lnTo>
                    <a:lnTo>
                      <a:pt x="168585" y="18608"/>
                    </a:lnTo>
                    <a:lnTo>
                      <a:pt x="167124" y="11359"/>
                    </a:lnTo>
                    <a:lnTo>
                      <a:pt x="163140" y="5445"/>
                    </a:lnTo>
                    <a:lnTo>
                      <a:pt x="157225" y="1460"/>
                    </a:lnTo>
                    <a:lnTo>
                      <a:pt x="1499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32" name="object 25"/>
              <p:cNvSpPr>
                <a:spLocks noChangeArrowheads="1"/>
              </p:cNvSpPr>
              <p:nvPr/>
            </p:nvSpPr>
            <p:spPr bwMode="auto">
              <a:xfrm>
                <a:off x="6604000" y="6848475"/>
                <a:ext cx="198438" cy="92075"/>
              </a:xfrm>
              <a:prstGeom prst="rect">
                <a:avLst/>
              </a:prstGeom>
              <a:blipFill>
                <a:blip r:embed="rId9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33" name="object 26"/>
              <p:cNvSpPr/>
              <p:nvPr/>
            </p:nvSpPr>
            <p:spPr bwMode="auto">
              <a:xfrm>
                <a:off x="6491288" y="6594475"/>
                <a:ext cx="423862" cy="257175"/>
              </a:xfrm>
              <a:custGeom>
                <a:avLst/>
                <a:gdLst>
                  <a:gd name="T0" fmla="*/ 6349 w 424815"/>
                  <a:gd name="T1" fmla="*/ 53428 h 257175"/>
                  <a:gd name="T2" fmla="*/ 0 w 424815"/>
                  <a:gd name="T3" fmla="*/ 77970 h 257175"/>
                  <a:gd name="T4" fmla="*/ 38902 w 424815"/>
                  <a:gd name="T5" fmla="*/ 129825 h 257175"/>
                  <a:gd name="T6" fmla="*/ 74497 w 424815"/>
                  <a:gd name="T7" fmla="*/ 141407 h 257175"/>
                  <a:gd name="T8" fmla="*/ 92979 w 424815"/>
                  <a:gd name="T9" fmla="*/ 228552 h 257175"/>
                  <a:gd name="T10" fmla="*/ 97667 w 424815"/>
                  <a:gd name="T11" fmla="*/ 241483 h 257175"/>
                  <a:gd name="T12" fmla="*/ 102830 w 424815"/>
                  <a:gd name="T13" fmla="*/ 256603 h 257175"/>
                  <a:gd name="T14" fmla="*/ 152017 w 424815"/>
                  <a:gd name="T15" fmla="*/ 237171 h 257175"/>
                  <a:gd name="T16" fmla="*/ 211914 w 424815"/>
                  <a:gd name="T17" fmla="*/ 230254 h 257175"/>
                  <a:gd name="T18" fmla="*/ 333132 w 424815"/>
                  <a:gd name="T19" fmla="*/ 222451 h 257175"/>
                  <a:gd name="T20" fmla="*/ 344712 w 424815"/>
                  <a:gd name="T21" fmla="*/ 187742 h 257175"/>
                  <a:gd name="T22" fmla="*/ 348214 w 424815"/>
                  <a:gd name="T23" fmla="*/ 168748 h 257175"/>
                  <a:gd name="T24" fmla="*/ 245226 w 424815"/>
                  <a:gd name="T25" fmla="*/ 168610 h 257175"/>
                  <a:gd name="T26" fmla="*/ 151999 w 424815"/>
                  <a:gd name="T27" fmla="*/ 160996 h 257175"/>
                  <a:gd name="T28" fmla="*/ 159534 w 424815"/>
                  <a:gd name="T29" fmla="*/ 134257 h 257175"/>
                  <a:gd name="T30" fmla="*/ 245361 w 424815"/>
                  <a:gd name="T31" fmla="*/ 134119 h 257175"/>
                  <a:gd name="T32" fmla="*/ 384921 w 424815"/>
                  <a:gd name="T33" fmla="*/ 129825 h 257175"/>
                  <a:gd name="T34" fmla="*/ 416779 w 424815"/>
                  <a:gd name="T35" fmla="*/ 105885 h 257175"/>
                  <a:gd name="T36" fmla="*/ 423827 w 424815"/>
                  <a:gd name="T37" fmla="*/ 77970 h 257175"/>
                  <a:gd name="T38" fmla="*/ 107356 w 424815"/>
                  <a:gd name="T39" fmla="*/ 72337 h 257175"/>
                  <a:gd name="T40" fmla="*/ 11386 w 424815"/>
                  <a:gd name="T41" fmla="*/ 42105 h 257175"/>
                  <a:gd name="T42" fmla="*/ 211914 w 424815"/>
                  <a:gd name="T43" fmla="*/ 230254 h 257175"/>
                  <a:gd name="T44" fmla="*/ 271810 w 424815"/>
                  <a:gd name="T45" fmla="*/ 237171 h 257175"/>
                  <a:gd name="T46" fmla="*/ 320996 w 424815"/>
                  <a:gd name="T47" fmla="*/ 256603 h 257175"/>
                  <a:gd name="T48" fmla="*/ 326160 w 424815"/>
                  <a:gd name="T49" fmla="*/ 241483 h 257175"/>
                  <a:gd name="T50" fmla="*/ 330221 w 424815"/>
                  <a:gd name="T51" fmla="*/ 230254 h 257175"/>
                  <a:gd name="T52" fmla="*/ 264242 w 424815"/>
                  <a:gd name="T53" fmla="*/ 134119 h 257175"/>
                  <a:gd name="T54" fmla="*/ 271890 w 424815"/>
                  <a:gd name="T55" fmla="*/ 160996 h 257175"/>
                  <a:gd name="T56" fmla="*/ 348214 w 424815"/>
                  <a:gd name="T57" fmla="*/ 168748 h 257175"/>
                  <a:gd name="T58" fmla="*/ 349331 w 424815"/>
                  <a:gd name="T59" fmla="*/ 141407 h 257175"/>
                  <a:gd name="T60" fmla="*/ 366027 w 424815"/>
                  <a:gd name="T61" fmla="*/ 135507 h 257175"/>
                  <a:gd name="T62" fmla="*/ 245226 w 424815"/>
                  <a:gd name="T63" fmla="*/ 134257 h 257175"/>
                  <a:gd name="T64" fmla="*/ 185799 w 424815"/>
                  <a:gd name="T65" fmla="*/ 141872 h 257175"/>
                  <a:gd name="T66" fmla="*/ 178252 w 424815"/>
                  <a:gd name="T67" fmla="*/ 168610 h 257175"/>
                  <a:gd name="T68" fmla="*/ 237702 w 424815"/>
                  <a:gd name="T69" fmla="*/ 160996 h 257175"/>
                  <a:gd name="T70" fmla="*/ 245226 w 424815"/>
                  <a:gd name="T71" fmla="*/ 134257 h 257175"/>
                  <a:gd name="T72" fmla="*/ 126939 w 424815"/>
                  <a:gd name="T73" fmla="*/ 0 h 257175"/>
                  <a:gd name="T74" fmla="*/ 129944 w 424815"/>
                  <a:gd name="T75" fmla="*/ 33445 h 257175"/>
                  <a:gd name="T76" fmla="*/ 136655 w 424815"/>
                  <a:gd name="T77" fmla="*/ 56128 h 257175"/>
                  <a:gd name="T78" fmla="*/ 129283 w 424815"/>
                  <a:gd name="T79" fmla="*/ 59068 h 257175"/>
                  <a:gd name="T80" fmla="*/ 112834 w 424815"/>
                  <a:gd name="T81" fmla="*/ 67964 h 257175"/>
                  <a:gd name="T82" fmla="*/ 316458 w 424815"/>
                  <a:gd name="T83" fmla="*/ 72337 h 257175"/>
                  <a:gd name="T84" fmla="*/ 289756 w 424815"/>
                  <a:gd name="T85" fmla="*/ 48903 h 257175"/>
                  <a:gd name="T86" fmla="*/ 160688 w 424815"/>
                  <a:gd name="T87" fmla="*/ 41705 h 257175"/>
                  <a:gd name="T88" fmla="*/ 155489 w 424815"/>
                  <a:gd name="T89" fmla="*/ 17509 h 257175"/>
                  <a:gd name="T90" fmla="*/ 412441 w 424815"/>
                  <a:gd name="T91" fmla="*/ 42105 h 257175"/>
                  <a:gd name="T92" fmla="*/ 316458 w 424815"/>
                  <a:gd name="T93" fmla="*/ 72337 h 257175"/>
                  <a:gd name="T94" fmla="*/ 421606 w 424815"/>
                  <a:gd name="T95" fmla="*/ 64869 h 257175"/>
                  <a:gd name="T96" fmla="*/ 412441 w 424815"/>
                  <a:gd name="T97" fmla="*/ 42105 h 257175"/>
                  <a:gd name="T98" fmla="*/ 201175 w 424815"/>
                  <a:gd name="T99" fmla="*/ 45330 h 257175"/>
                  <a:gd name="T100" fmla="*/ 176758 w 424815"/>
                  <a:gd name="T101" fmla="*/ 46988 h 257175"/>
                  <a:gd name="T102" fmla="*/ 260092 w 424815"/>
                  <a:gd name="T103" fmla="*/ 48903 h 257175"/>
                  <a:gd name="T104" fmla="*/ 234447 w 424815"/>
                  <a:gd name="T105" fmla="*/ 45862 h 257175"/>
                  <a:gd name="T106" fmla="*/ 211914 w 424815"/>
                  <a:gd name="T107" fmla="*/ 45196 h 257175"/>
                  <a:gd name="T108" fmla="*/ 269232 w 424815"/>
                  <a:gd name="T109" fmla="*/ 0 h 257175"/>
                  <a:gd name="T110" fmla="*/ 267085 w 424815"/>
                  <a:gd name="T111" fmla="*/ 26232 h 257175"/>
                  <a:gd name="T112" fmla="*/ 289756 w 424815"/>
                  <a:gd name="T113" fmla="*/ 48903 h 257175"/>
                  <a:gd name="T114" fmla="*/ 293882 w 424815"/>
                  <a:gd name="T115" fmla="*/ 33445 h 257175"/>
                  <a:gd name="T116" fmla="*/ 296888 w 424815"/>
                  <a:gd name="T117" fmla="*/ 0 h 25717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424815" h="257175" extrusionOk="0">
                    <a:moveTo>
                      <a:pt x="11412" y="42105"/>
                    </a:moveTo>
                    <a:lnTo>
                      <a:pt x="6363" y="53428"/>
                    </a:lnTo>
                    <a:lnTo>
                      <a:pt x="2226" y="64869"/>
                    </a:lnTo>
                    <a:lnTo>
                      <a:pt x="0" y="77970"/>
                    </a:lnTo>
                    <a:lnTo>
                      <a:pt x="1132" y="91908"/>
                    </a:lnTo>
                    <a:lnTo>
                      <a:pt x="38989" y="129825"/>
                    </a:lnTo>
                    <a:lnTo>
                      <a:pt x="74890" y="138328"/>
                    </a:lnTo>
                    <a:lnTo>
                      <a:pt x="74664" y="141407"/>
                    </a:lnTo>
                    <a:lnTo>
                      <a:pt x="79293" y="187742"/>
                    </a:lnTo>
                    <a:lnTo>
                      <a:pt x="93188" y="228552"/>
                    </a:lnTo>
                    <a:lnTo>
                      <a:pt x="95518" y="234861"/>
                    </a:lnTo>
                    <a:lnTo>
                      <a:pt x="97887" y="241483"/>
                    </a:lnTo>
                    <a:lnTo>
                      <a:pt x="102119" y="253914"/>
                    </a:lnTo>
                    <a:lnTo>
                      <a:pt x="103061" y="256603"/>
                    </a:lnTo>
                    <a:lnTo>
                      <a:pt x="125959" y="245447"/>
                    </a:lnTo>
                    <a:lnTo>
                      <a:pt x="152359" y="237171"/>
                    </a:lnTo>
                    <a:lnTo>
                      <a:pt x="181442" y="232025"/>
                    </a:lnTo>
                    <a:lnTo>
                      <a:pt x="212390" y="230254"/>
                    </a:lnTo>
                    <a:lnTo>
                      <a:pt x="330963" y="230254"/>
                    </a:lnTo>
                    <a:lnTo>
                      <a:pt x="333881" y="222451"/>
                    </a:lnTo>
                    <a:lnTo>
                      <a:pt x="340291" y="204949"/>
                    </a:lnTo>
                    <a:lnTo>
                      <a:pt x="345487" y="187742"/>
                    </a:lnTo>
                    <a:lnTo>
                      <a:pt x="348970" y="169218"/>
                    </a:lnTo>
                    <a:lnTo>
                      <a:pt x="348997" y="168748"/>
                    </a:lnTo>
                    <a:lnTo>
                      <a:pt x="245913" y="168748"/>
                    </a:lnTo>
                    <a:lnTo>
                      <a:pt x="245777" y="168610"/>
                    </a:lnTo>
                    <a:lnTo>
                      <a:pt x="159893" y="168610"/>
                    </a:lnTo>
                    <a:lnTo>
                      <a:pt x="152341" y="160996"/>
                    </a:lnTo>
                    <a:lnTo>
                      <a:pt x="152328" y="141872"/>
                    </a:lnTo>
                    <a:lnTo>
                      <a:pt x="159893" y="134257"/>
                    </a:lnTo>
                    <a:lnTo>
                      <a:pt x="245777" y="134257"/>
                    </a:lnTo>
                    <a:lnTo>
                      <a:pt x="245913" y="134119"/>
                    </a:lnTo>
                    <a:lnTo>
                      <a:pt x="371475" y="134119"/>
                    </a:lnTo>
                    <a:lnTo>
                      <a:pt x="385786" y="129825"/>
                    </a:lnTo>
                    <a:lnTo>
                      <a:pt x="403730" y="120284"/>
                    </a:lnTo>
                    <a:lnTo>
                      <a:pt x="417716" y="105885"/>
                    </a:lnTo>
                    <a:lnTo>
                      <a:pt x="423647" y="91908"/>
                    </a:lnTo>
                    <a:lnTo>
                      <a:pt x="424780" y="77970"/>
                    </a:lnTo>
                    <a:lnTo>
                      <a:pt x="423823" y="72337"/>
                    </a:lnTo>
                    <a:lnTo>
                      <a:pt x="107597" y="72337"/>
                    </a:lnTo>
                    <a:lnTo>
                      <a:pt x="47220" y="53401"/>
                    </a:lnTo>
                    <a:lnTo>
                      <a:pt x="11412" y="42105"/>
                    </a:lnTo>
                    <a:close/>
                  </a:path>
                  <a:path w="424815" h="257175" extrusionOk="0">
                    <a:moveTo>
                      <a:pt x="330963" y="230254"/>
                    </a:moveTo>
                    <a:lnTo>
                      <a:pt x="212390" y="230254"/>
                    </a:lnTo>
                    <a:lnTo>
                      <a:pt x="243338" y="232025"/>
                    </a:lnTo>
                    <a:lnTo>
                      <a:pt x="272421" y="237171"/>
                    </a:lnTo>
                    <a:lnTo>
                      <a:pt x="298821" y="245447"/>
                    </a:lnTo>
                    <a:lnTo>
                      <a:pt x="321718" y="256603"/>
                    </a:lnTo>
                    <a:lnTo>
                      <a:pt x="322661" y="253914"/>
                    </a:lnTo>
                    <a:lnTo>
                      <a:pt x="326893" y="241483"/>
                    </a:lnTo>
                    <a:lnTo>
                      <a:pt x="329262" y="234861"/>
                    </a:lnTo>
                    <a:lnTo>
                      <a:pt x="330963" y="230254"/>
                    </a:lnTo>
                    <a:close/>
                  </a:path>
                  <a:path w="424815" h="257175" extrusionOk="0">
                    <a:moveTo>
                      <a:pt x="371475" y="134119"/>
                    </a:moveTo>
                    <a:lnTo>
                      <a:pt x="264836" y="134119"/>
                    </a:lnTo>
                    <a:lnTo>
                      <a:pt x="272501" y="141872"/>
                    </a:lnTo>
                    <a:lnTo>
                      <a:pt x="272501" y="160996"/>
                    </a:lnTo>
                    <a:lnTo>
                      <a:pt x="264836" y="168748"/>
                    </a:lnTo>
                    <a:lnTo>
                      <a:pt x="348997" y="168748"/>
                    </a:lnTo>
                    <a:lnTo>
                      <a:pt x="350241" y="147765"/>
                    </a:lnTo>
                    <a:lnTo>
                      <a:pt x="350116" y="141407"/>
                    </a:lnTo>
                    <a:lnTo>
                      <a:pt x="349889" y="138328"/>
                    </a:lnTo>
                    <a:lnTo>
                      <a:pt x="366850" y="135507"/>
                    </a:lnTo>
                    <a:lnTo>
                      <a:pt x="371475" y="134119"/>
                    </a:lnTo>
                    <a:close/>
                  </a:path>
                  <a:path w="424815" h="257175" extrusionOk="0">
                    <a:moveTo>
                      <a:pt x="245777" y="134257"/>
                    </a:moveTo>
                    <a:lnTo>
                      <a:pt x="178653" y="134257"/>
                    </a:lnTo>
                    <a:lnTo>
                      <a:pt x="186217" y="141872"/>
                    </a:lnTo>
                    <a:lnTo>
                      <a:pt x="186205" y="160996"/>
                    </a:lnTo>
                    <a:lnTo>
                      <a:pt x="178653" y="168610"/>
                    </a:lnTo>
                    <a:lnTo>
                      <a:pt x="245777" y="168610"/>
                    </a:lnTo>
                    <a:lnTo>
                      <a:pt x="238236" y="160996"/>
                    </a:lnTo>
                    <a:lnTo>
                      <a:pt x="238236" y="141872"/>
                    </a:lnTo>
                    <a:lnTo>
                      <a:pt x="245777" y="134257"/>
                    </a:lnTo>
                    <a:close/>
                  </a:path>
                  <a:path w="424815" h="257175" extrusionOk="0">
                    <a:moveTo>
                      <a:pt x="154942" y="0"/>
                    </a:moveTo>
                    <a:lnTo>
                      <a:pt x="127224" y="0"/>
                    </a:lnTo>
                    <a:lnTo>
                      <a:pt x="128049" y="18145"/>
                    </a:lnTo>
                    <a:lnTo>
                      <a:pt x="130236" y="33445"/>
                    </a:lnTo>
                    <a:lnTo>
                      <a:pt x="133352" y="46054"/>
                    </a:lnTo>
                    <a:lnTo>
                      <a:pt x="136962" y="56128"/>
                    </a:lnTo>
                    <a:lnTo>
                      <a:pt x="133243" y="57522"/>
                    </a:lnTo>
                    <a:lnTo>
                      <a:pt x="129574" y="59068"/>
                    </a:lnTo>
                    <a:lnTo>
                      <a:pt x="119233" y="64119"/>
                    </a:lnTo>
                    <a:lnTo>
                      <a:pt x="113088" y="67964"/>
                    </a:lnTo>
                    <a:lnTo>
                      <a:pt x="107597" y="72337"/>
                    </a:lnTo>
                    <a:lnTo>
                      <a:pt x="317170" y="72337"/>
                    </a:lnTo>
                    <a:lnTo>
                      <a:pt x="287818" y="56128"/>
                    </a:lnTo>
                    <a:lnTo>
                      <a:pt x="290407" y="48903"/>
                    </a:lnTo>
                    <a:lnTo>
                      <a:pt x="164052" y="48903"/>
                    </a:lnTo>
                    <a:lnTo>
                      <a:pt x="161049" y="41705"/>
                    </a:lnTo>
                    <a:lnTo>
                      <a:pt x="158093" y="31326"/>
                    </a:lnTo>
                    <a:lnTo>
                      <a:pt x="155839" y="17509"/>
                    </a:lnTo>
                    <a:lnTo>
                      <a:pt x="154942" y="0"/>
                    </a:lnTo>
                    <a:close/>
                  </a:path>
                  <a:path w="424815" h="257175" extrusionOk="0">
                    <a:moveTo>
                      <a:pt x="413368" y="42105"/>
                    </a:moveTo>
                    <a:lnTo>
                      <a:pt x="377473" y="53428"/>
                    </a:lnTo>
                    <a:lnTo>
                      <a:pt x="317170" y="72337"/>
                    </a:lnTo>
                    <a:lnTo>
                      <a:pt x="423823" y="72337"/>
                    </a:lnTo>
                    <a:lnTo>
                      <a:pt x="422554" y="64869"/>
                    </a:lnTo>
                    <a:lnTo>
                      <a:pt x="418407" y="53401"/>
                    </a:lnTo>
                    <a:lnTo>
                      <a:pt x="413368" y="42105"/>
                    </a:lnTo>
                    <a:close/>
                  </a:path>
                  <a:path w="424815" h="257175" extrusionOk="0">
                    <a:moveTo>
                      <a:pt x="212390" y="45196"/>
                    </a:moveTo>
                    <a:lnTo>
                      <a:pt x="201627" y="45330"/>
                    </a:lnTo>
                    <a:lnTo>
                      <a:pt x="189781" y="45862"/>
                    </a:lnTo>
                    <a:lnTo>
                      <a:pt x="177155" y="46988"/>
                    </a:lnTo>
                    <a:lnTo>
                      <a:pt x="164052" y="48903"/>
                    </a:lnTo>
                    <a:lnTo>
                      <a:pt x="260677" y="48903"/>
                    </a:lnTo>
                    <a:lnTo>
                      <a:pt x="247586" y="46988"/>
                    </a:lnTo>
                    <a:lnTo>
                      <a:pt x="234974" y="45862"/>
                    </a:lnTo>
                    <a:lnTo>
                      <a:pt x="223142" y="45330"/>
                    </a:lnTo>
                    <a:lnTo>
                      <a:pt x="212390" y="45196"/>
                    </a:lnTo>
                    <a:close/>
                  </a:path>
                  <a:path w="424815" h="257175" extrusionOk="0">
                    <a:moveTo>
                      <a:pt x="297556" y="0"/>
                    </a:moveTo>
                    <a:lnTo>
                      <a:pt x="269837" y="0"/>
                    </a:lnTo>
                    <a:lnTo>
                      <a:pt x="269235" y="14373"/>
                    </a:lnTo>
                    <a:lnTo>
                      <a:pt x="267686" y="26232"/>
                    </a:lnTo>
                    <a:lnTo>
                      <a:pt x="260677" y="48903"/>
                    </a:lnTo>
                    <a:lnTo>
                      <a:pt x="290407" y="48903"/>
                    </a:lnTo>
                    <a:lnTo>
                      <a:pt x="291428" y="46054"/>
                    </a:lnTo>
                    <a:lnTo>
                      <a:pt x="294543" y="33445"/>
                    </a:lnTo>
                    <a:lnTo>
                      <a:pt x="296731" y="18145"/>
                    </a:lnTo>
                    <a:lnTo>
                      <a:pt x="29755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</p:grpSp>
        <p:grpSp>
          <p:nvGrpSpPr>
            <p:cNvPr id="34" name="Group 21"/>
            <p:cNvGrpSpPr/>
            <p:nvPr userDrawn="1"/>
          </p:nvGrpSpPr>
          <p:grpSpPr bwMode="auto">
            <a:xfrm>
              <a:off x="3584394" y="3432698"/>
              <a:ext cx="486638" cy="487627"/>
              <a:chOff x="7192962" y="6340475"/>
              <a:chExt cx="781050" cy="782638"/>
            </a:xfrm>
          </p:grpSpPr>
          <p:sp>
            <p:nvSpPr>
              <p:cNvPr id="35" name="object 8"/>
              <p:cNvSpPr/>
              <p:nvPr/>
            </p:nvSpPr>
            <p:spPr bwMode="auto">
              <a:xfrm>
                <a:off x="7192962" y="6340475"/>
                <a:ext cx="781050" cy="782638"/>
              </a:xfrm>
              <a:custGeom>
                <a:avLst/>
                <a:gdLst>
                  <a:gd name="T0" fmla="*/ 390519 w 781684"/>
                  <a:gd name="T1" fmla="*/ 0 h 781684"/>
                  <a:gd name="T2" fmla="*/ 341533 w 781684"/>
                  <a:gd name="T3" fmla="*/ 3049 h 781684"/>
                  <a:gd name="T4" fmla="*/ 294362 w 781684"/>
                  <a:gd name="T5" fmla="*/ 11951 h 781684"/>
                  <a:gd name="T6" fmla="*/ 249374 w 781684"/>
                  <a:gd name="T7" fmla="*/ 26339 h 781684"/>
                  <a:gd name="T8" fmla="*/ 206933 w 781684"/>
                  <a:gd name="T9" fmla="*/ 45848 h 781684"/>
                  <a:gd name="T10" fmla="*/ 167406 w 781684"/>
                  <a:gd name="T11" fmla="*/ 70109 h 781684"/>
                  <a:gd name="T12" fmla="*/ 131159 w 781684"/>
                  <a:gd name="T13" fmla="*/ 98757 h 781684"/>
                  <a:gd name="T14" fmla="*/ 98557 w 781684"/>
                  <a:gd name="T15" fmla="*/ 131425 h 781684"/>
                  <a:gd name="T16" fmla="*/ 69967 w 781684"/>
                  <a:gd name="T17" fmla="*/ 167746 h 781684"/>
                  <a:gd name="T18" fmla="*/ 45755 w 781684"/>
                  <a:gd name="T19" fmla="*/ 207354 h 781684"/>
                  <a:gd name="T20" fmla="*/ 26286 w 781684"/>
                  <a:gd name="T21" fmla="*/ 249881 h 781684"/>
                  <a:gd name="T22" fmla="*/ 11926 w 781684"/>
                  <a:gd name="T23" fmla="*/ 294961 h 781684"/>
                  <a:gd name="T24" fmla="*/ 3043 w 781684"/>
                  <a:gd name="T25" fmla="*/ 342227 h 781684"/>
                  <a:gd name="T26" fmla="*/ 0 w 781684"/>
                  <a:gd name="T27" fmla="*/ 391313 h 781684"/>
                  <a:gd name="T28" fmla="*/ 3043 w 781684"/>
                  <a:gd name="T29" fmla="*/ 440399 h 781684"/>
                  <a:gd name="T30" fmla="*/ 11926 w 781684"/>
                  <a:gd name="T31" fmla="*/ 487665 h 781684"/>
                  <a:gd name="T32" fmla="*/ 26286 w 781684"/>
                  <a:gd name="T33" fmla="*/ 532745 h 781684"/>
                  <a:gd name="T34" fmla="*/ 45755 w 781684"/>
                  <a:gd name="T35" fmla="*/ 575272 h 781684"/>
                  <a:gd name="T36" fmla="*/ 69967 w 781684"/>
                  <a:gd name="T37" fmla="*/ 614880 h 781684"/>
                  <a:gd name="T38" fmla="*/ 98557 w 781684"/>
                  <a:gd name="T39" fmla="*/ 651201 h 781684"/>
                  <a:gd name="T40" fmla="*/ 131159 w 781684"/>
                  <a:gd name="T41" fmla="*/ 683869 h 781684"/>
                  <a:gd name="T42" fmla="*/ 167406 w 781684"/>
                  <a:gd name="T43" fmla="*/ 712517 h 781684"/>
                  <a:gd name="T44" fmla="*/ 206933 w 781684"/>
                  <a:gd name="T45" fmla="*/ 736778 h 781684"/>
                  <a:gd name="T46" fmla="*/ 249374 w 781684"/>
                  <a:gd name="T47" fmla="*/ 756287 h 781684"/>
                  <a:gd name="T48" fmla="*/ 294362 w 781684"/>
                  <a:gd name="T49" fmla="*/ 770675 h 781684"/>
                  <a:gd name="T50" fmla="*/ 341533 w 781684"/>
                  <a:gd name="T51" fmla="*/ 779577 h 781684"/>
                  <a:gd name="T52" fmla="*/ 390519 w 781684"/>
                  <a:gd name="T53" fmla="*/ 782626 h 781684"/>
                  <a:gd name="T54" fmla="*/ 439505 w 781684"/>
                  <a:gd name="T55" fmla="*/ 779577 h 781684"/>
                  <a:gd name="T56" fmla="*/ 486676 w 781684"/>
                  <a:gd name="T57" fmla="*/ 770675 h 781684"/>
                  <a:gd name="T58" fmla="*/ 531664 w 781684"/>
                  <a:gd name="T59" fmla="*/ 756287 h 781684"/>
                  <a:gd name="T60" fmla="*/ 574105 w 781684"/>
                  <a:gd name="T61" fmla="*/ 736778 h 781684"/>
                  <a:gd name="T62" fmla="*/ 613632 w 781684"/>
                  <a:gd name="T63" fmla="*/ 712517 h 781684"/>
                  <a:gd name="T64" fmla="*/ 649879 w 781684"/>
                  <a:gd name="T65" fmla="*/ 683869 h 781684"/>
                  <a:gd name="T66" fmla="*/ 682481 w 781684"/>
                  <a:gd name="T67" fmla="*/ 651201 h 781684"/>
                  <a:gd name="T68" fmla="*/ 711071 w 781684"/>
                  <a:gd name="T69" fmla="*/ 614880 h 781684"/>
                  <a:gd name="T70" fmla="*/ 735283 w 781684"/>
                  <a:gd name="T71" fmla="*/ 575272 h 781684"/>
                  <a:gd name="T72" fmla="*/ 754752 w 781684"/>
                  <a:gd name="T73" fmla="*/ 532745 h 781684"/>
                  <a:gd name="T74" fmla="*/ 769112 w 781684"/>
                  <a:gd name="T75" fmla="*/ 487665 h 781684"/>
                  <a:gd name="T76" fmla="*/ 777995 w 781684"/>
                  <a:gd name="T77" fmla="*/ 440399 h 781684"/>
                  <a:gd name="T78" fmla="*/ 781038 w 781684"/>
                  <a:gd name="T79" fmla="*/ 391313 h 781684"/>
                  <a:gd name="T80" fmla="*/ 777995 w 781684"/>
                  <a:gd name="T81" fmla="*/ 342227 h 781684"/>
                  <a:gd name="T82" fmla="*/ 769112 w 781684"/>
                  <a:gd name="T83" fmla="*/ 294961 h 781684"/>
                  <a:gd name="T84" fmla="*/ 754752 w 781684"/>
                  <a:gd name="T85" fmla="*/ 249881 h 781684"/>
                  <a:gd name="T86" fmla="*/ 735283 w 781684"/>
                  <a:gd name="T87" fmla="*/ 207354 h 781684"/>
                  <a:gd name="T88" fmla="*/ 711071 w 781684"/>
                  <a:gd name="T89" fmla="*/ 167746 h 781684"/>
                  <a:gd name="T90" fmla="*/ 682481 w 781684"/>
                  <a:gd name="T91" fmla="*/ 131425 h 781684"/>
                  <a:gd name="T92" fmla="*/ 649879 w 781684"/>
                  <a:gd name="T93" fmla="*/ 98757 h 781684"/>
                  <a:gd name="T94" fmla="*/ 613632 w 781684"/>
                  <a:gd name="T95" fmla="*/ 70109 h 781684"/>
                  <a:gd name="T96" fmla="*/ 574105 w 781684"/>
                  <a:gd name="T97" fmla="*/ 45848 h 781684"/>
                  <a:gd name="T98" fmla="*/ 531664 w 781684"/>
                  <a:gd name="T99" fmla="*/ 26339 h 781684"/>
                  <a:gd name="T100" fmla="*/ 486676 w 781684"/>
                  <a:gd name="T101" fmla="*/ 11951 h 781684"/>
                  <a:gd name="T102" fmla="*/ 439505 w 781684"/>
                  <a:gd name="T103" fmla="*/ 3049 h 781684"/>
                  <a:gd name="T104" fmla="*/ 390519 w 781684"/>
                  <a:gd name="T105" fmla="*/ 0 h 7816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81684" h="781684" extrusionOk="0">
                    <a:moveTo>
                      <a:pt x="390836" y="0"/>
                    </a:moveTo>
                    <a:lnTo>
                      <a:pt x="341810" y="3045"/>
                    </a:lnTo>
                    <a:lnTo>
                      <a:pt x="294601" y="11936"/>
                    </a:lnTo>
                    <a:lnTo>
                      <a:pt x="249576" y="26307"/>
                    </a:lnTo>
                    <a:lnTo>
                      <a:pt x="207101" y="45792"/>
                    </a:lnTo>
                    <a:lnTo>
                      <a:pt x="167542" y="70024"/>
                    </a:lnTo>
                    <a:lnTo>
                      <a:pt x="131265" y="98637"/>
                    </a:lnTo>
                    <a:lnTo>
                      <a:pt x="98637" y="131265"/>
                    </a:lnTo>
                    <a:lnTo>
                      <a:pt x="70024" y="167542"/>
                    </a:lnTo>
                    <a:lnTo>
                      <a:pt x="45792" y="207101"/>
                    </a:lnTo>
                    <a:lnTo>
                      <a:pt x="26307" y="249576"/>
                    </a:lnTo>
                    <a:lnTo>
                      <a:pt x="11936" y="294601"/>
                    </a:lnTo>
                    <a:lnTo>
                      <a:pt x="3045" y="341810"/>
                    </a:lnTo>
                    <a:lnTo>
                      <a:pt x="0" y="390836"/>
                    </a:lnTo>
                    <a:lnTo>
                      <a:pt x="3045" y="439862"/>
                    </a:lnTo>
                    <a:lnTo>
                      <a:pt x="11936" y="487071"/>
                    </a:lnTo>
                    <a:lnTo>
                      <a:pt x="26307" y="532096"/>
                    </a:lnTo>
                    <a:lnTo>
                      <a:pt x="45792" y="574571"/>
                    </a:lnTo>
                    <a:lnTo>
                      <a:pt x="70024" y="614130"/>
                    </a:lnTo>
                    <a:lnTo>
                      <a:pt x="98637" y="650407"/>
                    </a:lnTo>
                    <a:lnTo>
                      <a:pt x="131265" y="683035"/>
                    </a:lnTo>
                    <a:lnTo>
                      <a:pt x="167542" y="711648"/>
                    </a:lnTo>
                    <a:lnTo>
                      <a:pt x="207101" y="735880"/>
                    </a:lnTo>
                    <a:lnTo>
                      <a:pt x="249576" y="755365"/>
                    </a:lnTo>
                    <a:lnTo>
                      <a:pt x="294601" y="769736"/>
                    </a:lnTo>
                    <a:lnTo>
                      <a:pt x="341810" y="778627"/>
                    </a:lnTo>
                    <a:lnTo>
                      <a:pt x="390836" y="781672"/>
                    </a:lnTo>
                    <a:lnTo>
                      <a:pt x="439862" y="778627"/>
                    </a:lnTo>
                    <a:lnTo>
                      <a:pt x="487071" y="769736"/>
                    </a:lnTo>
                    <a:lnTo>
                      <a:pt x="532096" y="755365"/>
                    </a:lnTo>
                    <a:lnTo>
                      <a:pt x="574571" y="735880"/>
                    </a:lnTo>
                    <a:lnTo>
                      <a:pt x="614130" y="711648"/>
                    </a:lnTo>
                    <a:lnTo>
                      <a:pt x="650407" y="683035"/>
                    </a:lnTo>
                    <a:lnTo>
                      <a:pt x="683035" y="650407"/>
                    </a:lnTo>
                    <a:lnTo>
                      <a:pt x="711648" y="614130"/>
                    </a:lnTo>
                    <a:lnTo>
                      <a:pt x="735880" y="574571"/>
                    </a:lnTo>
                    <a:lnTo>
                      <a:pt x="755365" y="532096"/>
                    </a:lnTo>
                    <a:lnTo>
                      <a:pt x="769736" y="487071"/>
                    </a:lnTo>
                    <a:lnTo>
                      <a:pt x="778627" y="439862"/>
                    </a:lnTo>
                    <a:lnTo>
                      <a:pt x="781672" y="390836"/>
                    </a:lnTo>
                    <a:lnTo>
                      <a:pt x="778627" y="341810"/>
                    </a:lnTo>
                    <a:lnTo>
                      <a:pt x="769736" y="294601"/>
                    </a:lnTo>
                    <a:lnTo>
                      <a:pt x="755365" y="249576"/>
                    </a:lnTo>
                    <a:lnTo>
                      <a:pt x="735880" y="207101"/>
                    </a:lnTo>
                    <a:lnTo>
                      <a:pt x="711648" y="167542"/>
                    </a:lnTo>
                    <a:lnTo>
                      <a:pt x="683035" y="131265"/>
                    </a:lnTo>
                    <a:lnTo>
                      <a:pt x="650407" y="98637"/>
                    </a:lnTo>
                    <a:lnTo>
                      <a:pt x="614130" y="70024"/>
                    </a:lnTo>
                    <a:lnTo>
                      <a:pt x="574571" y="45792"/>
                    </a:lnTo>
                    <a:lnTo>
                      <a:pt x="532096" y="26307"/>
                    </a:lnTo>
                    <a:lnTo>
                      <a:pt x="487071" y="11936"/>
                    </a:lnTo>
                    <a:lnTo>
                      <a:pt x="439862" y="3045"/>
                    </a:lnTo>
                    <a:lnTo>
                      <a:pt x="390836" y="0"/>
                    </a:lnTo>
                    <a:close/>
                  </a:path>
                </a:pathLst>
              </a:custGeom>
              <a:solidFill>
                <a:srgbClr val="BC5CA3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36" name="object 27"/>
              <p:cNvSpPr/>
              <p:nvPr/>
            </p:nvSpPr>
            <p:spPr bwMode="auto">
              <a:xfrm>
                <a:off x="7305675" y="6548438"/>
                <a:ext cx="523875" cy="360362"/>
              </a:xfrm>
              <a:custGeom>
                <a:avLst/>
                <a:gdLst>
                  <a:gd name="T0" fmla="*/ 175495 w 522604"/>
                  <a:gd name="T1" fmla="*/ 0 h 360045"/>
                  <a:gd name="T2" fmla="*/ 168214 w 522604"/>
                  <a:gd name="T3" fmla="*/ 52769 h 360045"/>
                  <a:gd name="T4" fmla="*/ 60779 w 522604"/>
                  <a:gd name="T5" fmla="*/ 60506 h 360045"/>
                  <a:gd name="T6" fmla="*/ 7431 w 522604"/>
                  <a:gd name="T7" fmla="*/ 119636 h 360045"/>
                  <a:gd name="T8" fmla="*/ 0 w 522604"/>
                  <a:gd name="T9" fmla="*/ 310554 h 360045"/>
                  <a:gd name="T10" fmla="*/ 52322 w 522604"/>
                  <a:gd name="T11" fmla="*/ 317824 h 360045"/>
                  <a:gd name="T12" fmla="*/ 71209 w 522604"/>
                  <a:gd name="T13" fmla="*/ 348062 h 360045"/>
                  <a:gd name="T14" fmla="*/ 105362 w 522604"/>
                  <a:gd name="T15" fmla="*/ 360117 h 360045"/>
                  <a:gd name="T16" fmla="*/ 139494 w 522604"/>
                  <a:gd name="T17" fmla="*/ 348006 h 360045"/>
                  <a:gd name="T18" fmla="*/ 154152 w 522604"/>
                  <a:gd name="T19" fmla="*/ 327934 h 360045"/>
                  <a:gd name="T20" fmla="*/ 96870 w 522604"/>
                  <a:gd name="T21" fmla="*/ 326207 h 360045"/>
                  <a:gd name="T22" fmla="*/ 85168 w 522604"/>
                  <a:gd name="T23" fmla="*/ 314517 h 360045"/>
                  <a:gd name="T24" fmla="*/ 85088 w 522604"/>
                  <a:gd name="T25" fmla="*/ 297430 h 360045"/>
                  <a:gd name="T26" fmla="*/ 96801 w 522604"/>
                  <a:gd name="T27" fmla="*/ 285734 h 360045"/>
                  <a:gd name="T28" fmla="*/ 32383 w 522604"/>
                  <a:gd name="T29" fmla="*/ 285641 h 360045"/>
                  <a:gd name="T30" fmla="*/ 50369 w 522604"/>
                  <a:gd name="T31" fmla="*/ 106967 h 360045"/>
                  <a:gd name="T32" fmla="*/ 200446 w 522604"/>
                  <a:gd name="T33" fmla="*/ 85102 h 360045"/>
                  <a:gd name="T34" fmla="*/ 523738 w 522604"/>
                  <a:gd name="T35" fmla="*/ 32332 h 360045"/>
                  <a:gd name="T36" fmla="*/ 516458 w 522604"/>
                  <a:gd name="T37" fmla="*/ 0 h 360045"/>
                  <a:gd name="T38" fmla="*/ 105362 w 522604"/>
                  <a:gd name="T39" fmla="*/ 284006 h 360045"/>
                  <a:gd name="T40" fmla="*/ 120892 w 522604"/>
                  <a:gd name="T41" fmla="*/ 290445 h 360045"/>
                  <a:gd name="T42" fmla="*/ 127316 w 522604"/>
                  <a:gd name="T43" fmla="*/ 305976 h 360045"/>
                  <a:gd name="T44" fmla="*/ 120892 w 522604"/>
                  <a:gd name="T45" fmla="*/ 321497 h 360045"/>
                  <a:gd name="T46" fmla="*/ 105362 w 522604"/>
                  <a:gd name="T47" fmla="*/ 327934 h 360045"/>
                  <a:gd name="T48" fmla="*/ 158351 w 522604"/>
                  <a:gd name="T49" fmla="*/ 317824 h 360045"/>
                  <a:gd name="T50" fmla="*/ 269991 w 522604"/>
                  <a:gd name="T51" fmla="*/ 313218 h 360045"/>
                  <a:gd name="T52" fmla="*/ 268097 w 522604"/>
                  <a:gd name="T53" fmla="*/ 300143 h 360045"/>
                  <a:gd name="T54" fmla="*/ 155669 w 522604"/>
                  <a:gd name="T55" fmla="*/ 285641 h 360045"/>
                  <a:gd name="T56" fmla="*/ 105362 w 522604"/>
                  <a:gd name="T57" fmla="*/ 251673 h 360045"/>
                  <a:gd name="T58" fmla="*/ 74729 w 522604"/>
                  <a:gd name="T59" fmla="*/ 261234 h 360045"/>
                  <a:gd name="T60" fmla="*/ 55055 w 522604"/>
                  <a:gd name="T61" fmla="*/ 285641 h 360045"/>
                  <a:gd name="T62" fmla="*/ 105362 w 522604"/>
                  <a:gd name="T63" fmla="*/ 284006 h 360045"/>
                  <a:gd name="T64" fmla="*/ 147574 w 522604"/>
                  <a:gd name="T65" fmla="*/ 271919 h 360045"/>
                  <a:gd name="T66" fmla="*/ 121632 w 522604"/>
                  <a:gd name="T67" fmla="*/ 254176 h 360045"/>
                  <a:gd name="T68" fmla="*/ 200446 w 522604"/>
                  <a:gd name="T69" fmla="*/ 85102 h 360045"/>
                  <a:gd name="T70" fmla="*/ 168076 w 522604"/>
                  <a:gd name="T71" fmla="*/ 285641 h 360045"/>
                  <a:gd name="T72" fmla="*/ 200446 w 522604"/>
                  <a:gd name="T73" fmla="*/ 85102 h 360045"/>
                  <a:gd name="T74" fmla="*/ 491241 w 522604"/>
                  <a:gd name="T75" fmla="*/ 32332 h 360045"/>
                  <a:gd name="T76" fmla="*/ 523738 w 522604"/>
                  <a:gd name="T77" fmla="*/ 139343 h 36004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522604" h="360045" extrusionOk="0">
                    <a:moveTo>
                      <a:pt x="515205" y="0"/>
                    </a:moveTo>
                    <a:lnTo>
                      <a:pt x="175069" y="0"/>
                    </a:lnTo>
                    <a:lnTo>
                      <a:pt x="167806" y="7262"/>
                    </a:lnTo>
                    <a:lnTo>
                      <a:pt x="167806" y="52723"/>
                    </a:lnTo>
                    <a:lnTo>
                      <a:pt x="100118" y="52723"/>
                    </a:lnTo>
                    <a:lnTo>
                      <a:pt x="60632" y="60453"/>
                    </a:lnTo>
                    <a:lnTo>
                      <a:pt x="28949" y="82602"/>
                    </a:lnTo>
                    <a:lnTo>
                      <a:pt x="7413" y="119531"/>
                    </a:lnTo>
                    <a:lnTo>
                      <a:pt x="0" y="167253"/>
                    </a:lnTo>
                    <a:lnTo>
                      <a:pt x="0" y="310281"/>
                    </a:lnTo>
                    <a:lnTo>
                      <a:pt x="7262" y="317544"/>
                    </a:lnTo>
                    <a:lnTo>
                      <a:pt x="52195" y="317544"/>
                    </a:lnTo>
                    <a:lnTo>
                      <a:pt x="59169" y="334366"/>
                    </a:lnTo>
                    <a:lnTo>
                      <a:pt x="71036" y="347756"/>
                    </a:lnTo>
                    <a:lnTo>
                      <a:pt x="86711" y="356604"/>
                    </a:lnTo>
                    <a:lnTo>
                      <a:pt x="105106" y="359800"/>
                    </a:lnTo>
                    <a:lnTo>
                      <a:pt x="123485" y="356583"/>
                    </a:lnTo>
                    <a:lnTo>
                      <a:pt x="139156" y="347700"/>
                    </a:lnTo>
                    <a:lnTo>
                      <a:pt x="151017" y="334303"/>
                    </a:lnTo>
                    <a:lnTo>
                      <a:pt x="153778" y="327646"/>
                    </a:lnTo>
                    <a:lnTo>
                      <a:pt x="105106" y="327646"/>
                    </a:lnTo>
                    <a:lnTo>
                      <a:pt x="96635" y="325920"/>
                    </a:lnTo>
                    <a:lnTo>
                      <a:pt x="89687" y="321214"/>
                    </a:lnTo>
                    <a:lnTo>
                      <a:pt x="84961" y="314240"/>
                    </a:lnTo>
                    <a:lnTo>
                      <a:pt x="83155" y="305707"/>
                    </a:lnTo>
                    <a:lnTo>
                      <a:pt x="84882" y="297168"/>
                    </a:lnTo>
                    <a:lnTo>
                      <a:pt x="89588" y="290190"/>
                    </a:lnTo>
                    <a:lnTo>
                      <a:pt x="96566" y="285483"/>
                    </a:lnTo>
                    <a:lnTo>
                      <a:pt x="97027" y="285390"/>
                    </a:lnTo>
                    <a:lnTo>
                      <a:pt x="32304" y="285390"/>
                    </a:lnTo>
                    <a:lnTo>
                      <a:pt x="32319" y="167253"/>
                    </a:lnTo>
                    <a:lnTo>
                      <a:pt x="50247" y="106873"/>
                    </a:lnTo>
                    <a:lnTo>
                      <a:pt x="99967" y="85027"/>
                    </a:lnTo>
                    <a:lnTo>
                      <a:pt x="199960" y="85027"/>
                    </a:lnTo>
                    <a:lnTo>
                      <a:pt x="199960" y="32304"/>
                    </a:lnTo>
                    <a:lnTo>
                      <a:pt x="522467" y="32304"/>
                    </a:lnTo>
                    <a:lnTo>
                      <a:pt x="522467" y="7262"/>
                    </a:lnTo>
                    <a:lnTo>
                      <a:pt x="515205" y="0"/>
                    </a:lnTo>
                    <a:close/>
                  </a:path>
                  <a:path w="522604" h="360045" extrusionOk="0">
                    <a:moveTo>
                      <a:pt x="154329" y="283756"/>
                    </a:moveTo>
                    <a:lnTo>
                      <a:pt x="105106" y="283756"/>
                    </a:lnTo>
                    <a:lnTo>
                      <a:pt x="113638" y="285483"/>
                    </a:lnTo>
                    <a:lnTo>
                      <a:pt x="120599" y="290190"/>
                    </a:lnTo>
                    <a:lnTo>
                      <a:pt x="125288" y="297168"/>
                    </a:lnTo>
                    <a:lnTo>
                      <a:pt x="127007" y="305707"/>
                    </a:lnTo>
                    <a:lnTo>
                      <a:pt x="125288" y="314240"/>
                    </a:lnTo>
                    <a:lnTo>
                      <a:pt x="120599" y="321214"/>
                    </a:lnTo>
                    <a:lnTo>
                      <a:pt x="113638" y="325920"/>
                    </a:lnTo>
                    <a:lnTo>
                      <a:pt x="105106" y="327646"/>
                    </a:lnTo>
                    <a:lnTo>
                      <a:pt x="153778" y="327646"/>
                    </a:lnTo>
                    <a:lnTo>
                      <a:pt x="157967" y="317544"/>
                    </a:lnTo>
                    <a:lnTo>
                      <a:pt x="278215" y="317544"/>
                    </a:lnTo>
                    <a:lnTo>
                      <a:pt x="269336" y="312942"/>
                    </a:lnTo>
                    <a:lnTo>
                      <a:pt x="265892" y="308059"/>
                    </a:lnTo>
                    <a:lnTo>
                      <a:pt x="267447" y="299879"/>
                    </a:lnTo>
                    <a:lnTo>
                      <a:pt x="273566" y="285390"/>
                    </a:lnTo>
                    <a:lnTo>
                      <a:pt x="155291" y="285390"/>
                    </a:lnTo>
                    <a:lnTo>
                      <a:pt x="154329" y="283756"/>
                    </a:lnTo>
                    <a:close/>
                  </a:path>
                  <a:path w="522604" h="360045" extrusionOk="0">
                    <a:moveTo>
                      <a:pt x="105106" y="251452"/>
                    </a:moveTo>
                    <a:lnTo>
                      <a:pt x="88854" y="253973"/>
                    </a:lnTo>
                    <a:lnTo>
                      <a:pt x="74548" y="261004"/>
                    </a:lnTo>
                    <a:lnTo>
                      <a:pt x="62975" y="271743"/>
                    </a:lnTo>
                    <a:lnTo>
                      <a:pt x="54921" y="285390"/>
                    </a:lnTo>
                    <a:lnTo>
                      <a:pt x="97027" y="285390"/>
                    </a:lnTo>
                    <a:lnTo>
                      <a:pt x="105106" y="283756"/>
                    </a:lnTo>
                    <a:lnTo>
                      <a:pt x="154329" y="283756"/>
                    </a:lnTo>
                    <a:lnTo>
                      <a:pt x="147216" y="271680"/>
                    </a:lnTo>
                    <a:lnTo>
                      <a:pt x="135636" y="260948"/>
                    </a:lnTo>
                    <a:lnTo>
                      <a:pt x="121337" y="253952"/>
                    </a:lnTo>
                    <a:lnTo>
                      <a:pt x="105106" y="251452"/>
                    </a:lnTo>
                    <a:close/>
                  </a:path>
                  <a:path w="522604" h="360045" extrusionOk="0">
                    <a:moveTo>
                      <a:pt x="199960" y="85027"/>
                    </a:moveTo>
                    <a:lnTo>
                      <a:pt x="167668" y="85027"/>
                    </a:lnTo>
                    <a:lnTo>
                      <a:pt x="167668" y="285390"/>
                    </a:lnTo>
                    <a:lnTo>
                      <a:pt x="199960" y="285390"/>
                    </a:lnTo>
                    <a:lnTo>
                      <a:pt x="199960" y="85027"/>
                    </a:lnTo>
                    <a:close/>
                  </a:path>
                  <a:path w="522604" h="360045" extrusionOk="0">
                    <a:moveTo>
                      <a:pt x="522467" y="32304"/>
                    </a:moveTo>
                    <a:lnTo>
                      <a:pt x="490049" y="32304"/>
                    </a:lnTo>
                    <a:lnTo>
                      <a:pt x="490049" y="135162"/>
                    </a:lnTo>
                    <a:lnTo>
                      <a:pt x="522467" y="139220"/>
                    </a:lnTo>
                    <a:lnTo>
                      <a:pt x="522467" y="323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37" name="object 28"/>
              <p:cNvSpPr/>
              <p:nvPr/>
            </p:nvSpPr>
            <p:spPr bwMode="auto">
              <a:xfrm>
                <a:off x="7535863" y="6618288"/>
                <a:ext cx="325437" cy="311150"/>
              </a:xfrm>
              <a:custGeom>
                <a:avLst/>
                <a:gdLst>
                  <a:gd name="T0" fmla="*/ 0 w 324484"/>
                  <a:gd name="T1" fmla="*/ 16727 h 311784"/>
                  <a:gd name="T2" fmla="*/ 4473 w 324484"/>
                  <a:gd name="T3" fmla="*/ 29079 h 311784"/>
                  <a:gd name="T4" fmla="*/ 50924 w 324484"/>
                  <a:gd name="T5" fmla="*/ 45330 h 311784"/>
                  <a:gd name="T6" fmla="*/ 55574 w 324484"/>
                  <a:gd name="T7" fmla="*/ 229749 h 311784"/>
                  <a:gd name="T8" fmla="*/ 56180 w 324484"/>
                  <a:gd name="T9" fmla="*/ 239592 h 311784"/>
                  <a:gd name="T10" fmla="*/ 63085 w 324484"/>
                  <a:gd name="T11" fmla="*/ 247667 h 311784"/>
                  <a:gd name="T12" fmla="*/ 285875 w 324484"/>
                  <a:gd name="T13" fmla="*/ 249673 h 311784"/>
                  <a:gd name="T14" fmla="*/ 296486 w 324484"/>
                  <a:gd name="T15" fmla="*/ 241674 h 311784"/>
                  <a:gd name="T16" fmla="*/ 298149 w 324484"/>
                  <a:gd name="T17" fmla="*/ 228206 h 311784"/>
                  <a:gd name="T18" fmla="*/ 289807 w 324484"/>
                  <a:gd name="T19" fmla="*/ 217823 h 311784"/>
                  <a:gd name="T20" fmla="*/ 92435 w 324484"/>
                  <a:gd name="T21" fmla="*/ 216218 h 311784"/>
                  <a:gd name="T22" fmla="*/ 298628 w 324484"/>
                  <a:gd name="T23" fmla="*/ 194148 h 311784"/>
                  <a:gd name="T24" fmla="*/ 308710 w 324484"/>
                  <a:gd name="T25" fmla="*/ 187616 h 311784"/>
                  <a:gd name="T26" fmla="*/ 311041 w 324484"/>
                  <a:gd name="T27" fmla="*/ 180255 h 311784"/>
                  <a:gd name="T28" fmla="*/ 325345 w 324484"/>
                  <a:gd name="T29" fmla="*/ 97670 h 311784"/>
                  <a:gd name="T30" fmla="*/ 321412 w 324484"/>
                  <a:gd name="T31" fmla="*/ 89833 h 311784"/>
                  <a:gd name="T32" fmla="*/ 314973 w 324484"/>
                  <a:gd name="T33" fmla="*/ 83788 h 311784"/>
                  <a:gd name="T34" fmla="*/ 85983 w 324484"/>
                  <a:gd name="T35" fmla="*/ 58146 h 311784"/>
                  <a:gd name="T36" fmla="*/ 22305 w 324484"/>
                  <a:gd name="T37" fmla="*/ 1191 h 311784"/>
                  <a:gd name="T38" fmla="*/ 104948 w 324484"/>
                  <a:gd name="T39" fmla="*/ 258940 h 311784"/>
                  <a:gd name="T40" fmla="*/ 84559 w 324484"/>
                  <a:gd name="T41" fmla="*/ 261435 h 311784"/>
                  <a:gd name="T42" fmla="*/ 72032 w 324484"/>
                  <a:gd name="T43" fmla="*/ 277449 h 311784"/>
                  <a:gd name="T44" fmla="*/ 74540 w 324484"/>
                  <a:gd name="T45" fmla="*/ 297800 h 311784"/>
                  <a:gd name="T46" fmla="*/ 90645 w 324484"/>
                  <a:gd name="T47" fmla="*/ 310565 h 311784"/>
                  <a:gd name="T48" fmla="*/ 111035 w 324484"/>
                  <a:gd name="T49" fmla="*/ 308007 h 311784"/>
                  <a:gd name="T50" fmla="*/ 123557 w 324484"/>
                  <a:gd name="T51" fmla="*/ 291694 h 311784"/>
                  <a:gd name="T52" fmla="*/ 121053 w 324484"/>
                  <a:gd name="T53" fmla="*/ 271392 h 311784"/>
                  <a:gd name="T54" fmla="*/ 104948 w 324484"/>
                  <a:gd name="T55" fmla="*/ 258940 h 311784"/>
                  <a:gd name="T56" fmla="*/ 243419 w 324484"/>
                  <a:gd name="T57" fmla="*/ 258940 h 311784"/>
                  <a:gd name="T58" fmla="*/ 227314 w 324484"/>
                  <a:gd name="T59" fmla="*/ 271392 h 311784"/>
                  <a:gd name="T60" fmla="*/ 224806 w 324484"/>
                  <a:gd name="T61" fmla="*/ 291694 h 311784"/>
                  <a:gd name="T62" fmla="*/ 237332 w 324484"/>
                  <a:gd name="T63" fmla="*/ 308007 h 311784"/>
                  <a:gd name="T64" fmla="*/ 257723 w 324484"/>
                  <a:gd name="T65" fmla="*/ 310565 h 311784"/>
                  <a:gd name="T66" fmla="*/ 273828 w 324484"/>
                  <a:gd name="T67" fmla="*/ 297800 h 311784"/>
                  <a:gd name="T68" fmla="*/ 276335 w 324484"/>
                  <a:gd name="T69" fmla="*/ 277449 h 311784"/>
                  <a:gd name="T70" fmla="*/ 263810 w 324484"/>
                  <a:gd name="T71" fmla="*/ 261435 h 31178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24484" h="311784" extrusionOk="0">
                    <a:moveTo>
                      <a:pt x="17955" y="0"/>
                    </a:moveTo>
                    <a:lnTo>
                      <a:pt x="0" y="16761"/>
                    </a:lnTo>
                    <a:lnTo>
                      <a:pt x="414" y="21046"/>
                    </a:lnTo>
                    <a:lnTo>
                      <a:pt x="4460" y="29138"/>
                    </a:lnTo>
                    <a:lnTo>
                      <a:pt x="7727" y="31864"/>
                    </a:lnTo>
                    <a:lnTo>
                      <a:pt x="50775" y="45422"/>
                    </a:lnTo>
                    <a:lnTo>
                      <a:pt x="64333" y="181690"/>
                    </a:lnTo>
                    <a:lnTo>
                      <a:pt x="55411" y="230217"/>
                    </a:lnTo>
                    <a:lnTo>
                      <a:pt x="54708" y="235444"/>
                    </a:lnTo>
                    <a:lnTo>
                      <a:pt x="56015" y="240080"/>
                    </a:lnTo>
                    <a:lnTo>
                      <a:pt x="59344" y="244126"/>
                    </a:lnTo>
                    <a:lnTo>
                      <a:pt x="62900" y="248172"/>
                    </a:lnTo>
                    <a:lnTo>
                      <a:pt x="67185" y="250182"/>
                    </a:lnTo>
                    <a:lnTo>
                      <a:pt x="285038" y="250182"/>
                    </a:lnTo>
                    <a:lnTo>
                      <a:pt x="288958" y="248587"/>
                    </a:lnTo>
                    <a:lnTo>
                      <a:pt x="295618" y="242166"/>
                    </a:lnTo>
                    <a:lnTo>
                      <a:pt x="297276" y="238183"/>
                    </a:lnTo>
                    <a:lnTo>
                      <a:pt x="297276" y="228671"/>
                    </a:lnTo>
                    <a:lnTo>
                      <a:pt x="295618" y="224675"/>
                    </a:lnTo>
                    <a:lnTo>
                      <a:pt x="288958" y="218267"/>
                    </a:lnTo>
                    <a:lnTo>
                      <a:pt x="285038" y="216659"/>
                    </a:lnTo>
                    <a:lnTo>
                      <a:pt x="92164" y="216659"/>
                    </a:lnTo>
                    <a:lnTo>
                      <a:pt x="96085" y="194544"/>
                    </a:lnTo>
                    <a:lnTo>
                      <a:pt x="297754" y="194544"/>
                    </a:lnTo>
                    <a:lnTo>
                      <a:pt x="301385" y="193225"/>
                    </a:lnTo>
                    <a:lnTo>
                      <a:pt x="307806" y="187998"/>
                    </a:lnTo>
                    <a:lnTo>
                      <a:pt x="309653" y="184668"/>
                    </a:lnTo>
                    <a:lnTo>
                      <a:pt x="310130" y="180622"/>
                    </a:lnTo>
                    <a:lnTo>
                      <a:pt x="323676" y="102857"/>
                    </a:lnTo>
                    <a:lnTo>
                      <a:pt x="324392" y="97869"/>
                    </a:lnTo>
                    <a:lnTo>
                      <a:pt x="323324" y="93584"/>
                    </a:lnTo>
                    <a:lnTo>
                      <a:pt x="320471" y="90016"/>
                    </a:lnTo>
                    <a:lnTo>
                      <a:pt x="317858" y="86208"/>
                    </a:lnTo>
                    <a:lnTo>
                      <a:pt x="314051" y="83959"/>
                    </a:lnTo>
                    <a:lnTo>
                      <a:pt x="309050" y="83230"/>
                    </a:lnTo>
                    <a:lnTo>
                      <a:pt x="85731" y="58264"/>
                    </a:lnTo>
                    <a:lnTo>
                      <a:pt x="82879" y="31148"/>
                    </a:lnTo>
                    <a:lnTo>
                      <a:pt x="22240" y="1193"/>
                    </a:lnTo>
                    <a:lnTo>
                      <a:pt x="17955" y="0"/>
                    </a:lnTo>
                    <a:close/>
                  </a:path>
                  <a:path w="324484" h="311784" extrusionOk="0">
                    <a:moveTo>
                      <a:pt x="104641" y="259468"/>
                    </a:moveTo>
                    <a:lnTo>
                      <a:pt x="90380" y="259468"/>
                    </a:lnTo>
                    <a:lnTo>
                      <a:pt x="84311" y="261968"/>
                    </a:lnTo>
                    <a:lnTo>
                      <a:pt x="74322" y="271945"/>
                    </a:lnTo>
                    <a:lnTo>
                      <a:pt x="71821" y="278014"/>
                    </a:lnTo>
                    <a:lnTo>
                      <a:pt x="71821" y="292288"/>
                    </a:lnTo>
                    <a:lnTo>
                      <a:pt x="74322" y="298407"/>
                    </a:lnTo>
                    <a:lnTo>
                      <a:pt x="84311" y="308635"/>
                    </a:lnTo>
                    <a:lnTo>
                      <a:pt x="90380" y="311198"/>
                    </a:lnTo>
                    <a:lnTo>
                      <a:pt x="104641" y="311198"/>
                    </a:lnTo>
                    <a:lnTo>
                      <a:pt x="110710" y="308635"/>
                    </a:lnTo>
                    <a:lnTo>
                      <a:pt x="120699" y="298407"/>
                    </a:lnTo>
                    <a:lnTo>
                      <a:pt x="123195" y="292288"/>
                    </a:lnTo>
                    <a:lnTo>
                      <a:pt x="123200" y="278014"/>
                    </a:lnTo>
                    <a:lnTo>
                      <a:pt x="120699" y="271945"/>
                    </a:lnTo>
                    <a:lnTo>
                      <a:pt x="110710" y="261968"/>
                    </a:lnTo>
                    <a:lnTo>
                      <a:pt x="104641" y="259468"/>
                    </a:lnTo>
                    <a:close/>
                  </a:path>
                  <a:path w="324484" h="311784" extrusionOk="0">
                    <a:moveTo>
                      <a:pt x="256968" y="259468"/>
                    </a:moveTo>
                    <a:lnTo>
                      <a:pt x="242706" y="259468"/>
                    </a:lnTo>
                    <a:lnTo>
                      <a:pt x="236637" y="261968"/>
                    </a:lnTo>
                    <a:lnTo>
                      <a:pt x="226648" y="271945"/>
                    </a:lnTo>
                    <a:lnTo>
                      <a:pt x="224148" y="278014"/>
                    </a:lnTo>
                    <a:lnTo>
                      <a:pt x="224148" y="292288"/>
                    </a:lnTo>
                    <a:lnTo>
                      <a:pt x="226648" y="298407"/>
                    </a:lnTo>
                    <a:lnTo>
                      <a:pt x="236637" y="308635"/>
                    </a:lnTo>
                    <a:lnTo>
                      <a:pt x="242706" y="311198"/>
                    </a:lnTo>
                    <a:lnTo>
                      <a:pt x="256968" y="311198"/>
                    </a:lnTo>
                    <a:lnTo>
                      <a:pt x="263037" y="308635"/>
                    </a:lnTo>
                    <a:lnTo>
                      <a:pt x="273026" y="298407"/>
                    </a:lnTo>
                    <a:lnTo>
                      <a:pt x="275521" y="292288"/>
                    </a:lnTo>
                    <a:lnTo>
                      <a:pt x="275526" y="278014"/>
                    </a:lnTo>
                    <a:lnTo>
                      <a:pt x="273026" y="271945"/>
                    </a:lnTo>
                    <a:lnTo>
                      <a:pt x="263037" y="261968"/>
                    </a:lnTo>
                    <a:lnTo>
                      <a:pt x="256968" y="25946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</p:grpSp>
      </p:grpSp>
      <p:cxnSp>
        <p:nvCxnSpPr>
          <p:cNvPr id="38" name="Google Shape;15;p3"/>
          <p:cNvCxnSpPr>
            <a:cxnSpLocks/>
          </p:cNvCxnSpPr>
          <p:nvPr userDrawn="1"/>
        </p:nvCxnSpPr>
        <p:spPr bwMode="auto">
          <a:xfrm>
            <a:off x="1381250" y="4820615"/>
            <a:ext cx="6031604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1381125" y="1295400"/>
            <a:ext cx="3878400" cy="30956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pic>
        <p:nvPicPr>
          <p:cNvPr id="40" name="Graphic 65"/>
          <p:cNvPicPr>
            <a:picLocks noChangeAspect="1"/>
          </p:cNvPicPr>
          <p:nvPr userDrawn="1"/>
        </p:nvPicPr>
        <p:blipFill>
          <a:blip r:embed="rId10"/>
          <a:stretch/>
        </p:blipFill>
        <p:spPr bwMode="auto">
          <a:xfrm>
            <a:off x="724704" y="516428"/>
            <a:ext cx="612000" cy="612000"/>
          </a:xfrm>
          <a:prstGeom prst="rect">
            <a:avLst/>
          </a:prstGeom>
        </p:spPr>
      </p:pic>
      <p:pic>
        <p:nvPicPr>
          <p:cNvPr id="41" name="Graphic 66"/>
          <p:cNvPicPr>
            <a:picLocks noChangeAspect="1"/>
          </p:cNvPicPr>
          <p:nvPr userDrawn="1"/>
        </p:nvPicPr>
        <p:blipFill>
          <a:blip r:embed="rId11"/>
          <a:stretch/>
        </p:blipFill>
        <p:spPr bwMode="auto">
          <a:xfrm>
            <a:off x="341938" y="4709185"/>
            <a:ext cx="932973" cy="216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+ 2 columns" preserve="1" userDrawn="1">
  <p:cSld name="1_Title + 2 column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4" name="Google Shape;15;p3"/>
          <p:cNvCxnSpPr>
            <a:cxnSpLocks/>
          </p:cNvCxnSpPr>
          <p:nvPr userDrawn="1"/>
        </p:nvCxnSpPr>
        <p:spPr bwMode="auto">
          <a:xfrm>
            <a:off x="-6025" y="830429"/>
            <a:ext cx="9150025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Google Shape;29;p5"/>
          <p:cNvSpPr>
            <a:spLocks noGrp="1"/>
          </p:cNvSpPr>
          <p:nvPr>
            <p:ph type="title"/>
          </p:nvPr>
        </p:nvSpPr>
        <p:spPr bwMode="auto">
          <a:xfrm>
            <a:off x="1381250" y="604628"/>
            <a:ext cx="3878400" cy="43560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800" b="1">
                <a:latin typeface="Calibri"/>
                <a:ea typeface="Calibri"/>
                <a:cs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6" name="Oval 45"/>
          <p:cNvSpPr/>
          <p:nvPr userDrawn="1"/>
        </p:nvSpPr>
        <p:spPr bwMode="auto">
          <a:xfrm>
            <a:off x="754718" y="545029"/>
            <a:ext cx="554798" cy="55479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00">
                <a:solidFill>
                  <a:schemeClr val="tx1"/>
                </a:solidFill>
              </a:rPr>
              <a:t>Place Pilot icon</a:t>
            </a:r>
            <a:endParaRPr lang="en-IE" sz="600">
              <a:solidFill>
                <a:schemeClr val="tx1"/>
              </a:solidFill>
            </a:endParaRPr>
          </a:p>
        </p:txBody>
      </p:sp>
      <p:grpSp>
        <p:nvGrpSpPr>
          <p:cNvPr id="7" name="Group 36"/>
          <p:cNvGrpSpPr/>
          <p:nvPr userDrawn="1"/>
        </p:nvGrpSpPr>
        <p:grpSpPr bwMode="auto">
          <a:xfrm>
            <a:off x="7537141" y="4690989"/>
            <a:ext cx="1372953" cy="229553"/>
            <a:chOff x="1154546" y="3432698"/>
            <a:chExt cx="2916485" cy="487627"/>
          </a:xfrm>
        </p:grpSpPr>
        <p:grpSp>
          <p:nvGrpSpPr>
            <p:cNvPr id="8" name="Group 37"/>
            <p:cNvGrpSpPr/>
            <p:nvPr userDrawn="1"/>
          </p:nvGrpSpPr>
          <p:grpSpPr bwMode="auto">
            <a:xfrm>
              <a:off x="1154546" y="3432698"/>
              <a:ext cx="486638" cy="487627"/>
              <a:chOff x="3309937" y="6340475"/>
              <a:chExt cx="781050" cy="782638"/>
            </a:xfrm>
          </p:grpSpPr>
          <p:sp>
            <p:nvSpPr>
              <p:cNvPr id="9" name="object 4"/>
              <p:cNvSpPr/>
              <p:nvPr/>
            </p:nvSpPr>
            <p:spPr bwMode="auto">
              <a:xfrm>
                <a:off x="3309937" y="6340475"/>
                <a:ext cx="781050" cy="782638"/>
              </a:xfrm>
              <a:custGeom>
                <a:avLst/>
                <a:gdLst>
                  <a:gd name="T0" fmla="*/ 390519 w 781685"/>
                  <a:gd name="T1" fmla="*/ 0 h 781684"/>
                  <a:gd name="T2" fmla="*/ 341532 w 781685"/>
                  <a:gd name="T3" fmla="*/ 3049 h 781684"/>
                  <a:gd name="T4" fmla="*/ 294362 w 781685"/>
                  <a:gd name="T5" fmla="*/ 11951 h 781684"/>
                  <a:gd name="T6" fmla="*/ 249373 w 781685"/>
                  <a:gd name="T7" fmla="*/ 26339 h 781684"/>
                  <a:gd name="T8" fmla="*/ 206933 w 781685"/>
                  <a:gd name="T9" fmla="*/ 45848 h 781684"/>
                  <a:gd name="T10" fmla="*/ 167406 w 781685"/>
                  <a:gd name="T11" fmla="*/ 70109 h 781684"/>
                  <a:gd name="T12" fmla="*/ 131158 w 781685"/>
                  <a:gd name="T13" fmla="*/ 98757 h 781684"/>
                  <a:gd name="T14" fmla="*/ 98557 w 781685"/>
                  <a:gd name="T15" fmla="*/ 131425 h 781684"/>
                  <a:gd name="T16" fmla="*/ 69967 w 781685"/>
                  <a:gd name="T17" fmla="*/ 167746 h 781684"/>
                  <a:gd name="T18" fmla="*/ 45755 w 781685"/>
                  <a:gd name="T19" fmla="*/ 207354 h 781684"/>
                  <a:gd name="T20" fmla="*/ 26286 w 781685"/>
                  <a:gd name="T21" fmla="*/ 249881 h 781684"/>
                  <a:gd name="T22" fmla="*/ 11926 w 781685"/>
                  <a:gd name="T23" fmla="*/ 294961 h 781684"/>
                  <a:gd name="T24" fmla="*/ 3043 w 781685"/>
                  <a:gd name="T25" fmla="*/ 342227 h 781684"/>
                  <a:gd name="T26" fmla="*/ 0 w 781685"/>
                  <a:gd name="T27" fmla="*/ 391313 h 781684"/>
                  <a:gd name="T28" fmla="*/ 3043 w 781685"/>
                  <a:gd name="T29" fmla="*/ 440399 h 781684"/>
                  <a:gd name="T30" fmla="*/ 11926 w 781685"/>
                  <a:gd name="T31" fmla="*/ 487665 h 781684"/>
                  <a:gd name="T32" fmla="*/ 26286 w 781685"/>
                  <a:gd name="T33" fmla="*/ 532745 h 781684"/>
                  <a:gd name="T34" fmla="*/ 45755 w 781685"/>
                  <a:gd name="T35" fmla="*/ 575272 h 781684"/>
                  <a:gd name="T36" fmla="*/ 69967 w 781685"/>
                  <a:gd name="T37" fmla="*/ 614880 h 781684"/>
                  <a:gd name="T38" fmla="*/ 98557 w 781685"/>
                  <a:gd name="T39" fmla="*/ 651201 h 781684"/>
                  <a:gd name="T40" fmla="*/ 131158 w 781685"/>
                  <a:gd name="T41" fmla="*/ 683869 h 781684"/>
                  <a:gd name="T42" fmla="*/ 167406 w 781685"/>
                  <a:gd name="T43" fmla="*/ 712517 h 781684"/>
                  <a:gd name="T44" fmla="*/ 206933 w 781685"/>
                  <a:gd name="T45" fmla="*/ 736778 h 781684"/>
                  <a:gd name="T46" fmla="*/ 249373 w 781685"/>
                  <a:gd name="T47" fmla="*/ 756287 h 781684"/>
                  <a:gd name="T48" fmla="*/ 294362 w 781685"/>
                  <a:gd name="T49" fmla="*/ 770675 h 781684"/>
                  <a:gd name="T50" fmla="*/ 341532 w 781685"/>
                  <a:gd name="T51" fmla="*/ 779577 h 781684"/>
                  <a:gd name="T52" fmla="*/ 390519 w 781685"/>
                  <a:gd name="T53" fmla="*/ 782626 h 781684"/>
                  <a:gd name="T54" fmla="*/ 439505 w 781685"/>
                  <a:gd name="T55" fmla="*/ 779577 h 781684"/>
                  <a:gd name="T56" fmla="*/ 486675 w 781685"/>
                  <a:gd name="T57" fmla="*/ 770675 h 781684"/>
                  <a:gd name="T58" fmla="*/ 531664 w 781685"/>
                  <a:gd name="T59" fmla="*/ 756287 h 781684"/>
                  <a:gd name="T60" fmla="*/ 574104 w 781685"/>
                  <a:gd name="T61" fmla="*/ 736778 h 781684"/>
                  <a:gd name="T62" fmla="*/ 613631 w 781685"/>
                  <a:gd name="T63" fmla="*/ 712517 h 781684"/>
                  <a:gd name="T64" fmla="*/ 649879 w 781685"/>
                  <a:gd name="T65" fmla="*/ 683869 h 781684"/>
                  <a:gd name="T66" fmla="*/ 682480 w 781685"/>
                  <a:gd name="T67" fmla="*/ 651201 h 781684"/>
                  <a:gd name="T68" fmla="*/ 711070 w 781685"/>
                  <a:gd name="T69" fmla="*/ 614880 h 781684"/>
                  <a:gd name="T70" fmla="*/ 735282 w 781685"/>
                  <a:gd name="T71" fmla="*/ 575272 h 781684"/>
                  <a:gd name="T72" fmla="*/ 754751 w 781685"/>
                  <a:gd name="T73" fmla="*/ 532745 h 781684"/>
                  <a:gd name="T74" fmla="*/ 769111 w 781685"/>
                  <a:gd name="T75" fmla="*/ 487665 h 781684"/>
                  <a:gd name="T76" fmla="*/ 777994 w 781685"/>
                  <a:gd name="T77" fmla="*/ 440399 h 781684"/>
                  <a:gd name="T78" fmla="*/ 781037 w 781685"/>
                  <a:gd name="T79" fmla="*/ 391313 h 781684"/>
                  <a:gd name="T80" fmla="*/ 777994 w 781685"/>
                  <a:gd name="T81" fmla="*/ 342227 h 781684"/>
                  <a:gd name="T82" fmla="*/ 769111 w 781685"/>
                  <a:gd name="T83" fmla="*/ 294961 h 781684"/>
                  <a:gd name="T84" fmla="*/ 754751 w 781685"/>
                  <a:gd name="T85" fmla="*/ 249881 h 781684"/>
                  <a:gd name="T86" fmla="*/ 735282 w 781685"/>
                  <a:gd name="T87" fmla="*/ 207354 h 781684"/>
                  <a:gd name="T88" fmla="*/ 711070 w 781685"/>
                  <a:gd name="T89" fmla="*/ 167746 h 781684"/>
                  <a:gd name="T90" fmla="*/ 682480 w 781685"/>
                  <a:gd name="T91" fmla="*/ 131425 h 781684"/>
                  <a:gd name="T92" fmla="*/ 649879 w 781685"/>
                  <a:gd name="T93" fmla="*/ 98757 h 781684"/>
                  <a:gd name="T94" fmla="*/ 613631 w 781685"/>
                  <a:gd name="T95" fmla="*/ 70109 h 781684"/>
                  <a:gd name="T96" fmla="*/ 574104 w 781685"/>
                  <a:gd name="T97" fmla="*/ 45848 h 781684"/>
                  <a:gd name="T98" fmla="*/ 531664 w 781685"/>
                  <a:gd name="T99" fmla="*/ 26339 h 781684"/>
                  <a:gd name="T100" fmla="*/ 486675 w 781685"/>
                  <a:gd name="T101" fmla="*/ 11951 h 781684"/>
                  <a:gd name="T102" fmla="*/ 439505 w 781685"/>
                  <a:gd name="T103" fmla="*/ 3049 h 781684"/>
                  <a:gd name="T104" fmla="*/ 390519 w 781685"/>
                  <a:gd name="T105" fmla="*/ 0 h 7816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81685" h="781684" extrusionOk="0">
                    <a:moveTo>
                      <a:pt x="390836" y="0"/>
                    </a:moveTo>
                    <a:lnTo>
                      <a:pt x="341810" y="3045"/>
                    </a:lnTo>
                    <a:lnTo>
                      <a:pt x="294601" y="11936"/>
                    </a:lnTo>
                    <a:lnTo>
                      <a:pt x="249576" y="26307"/>
                    </a:lnTo>
                    <a:lnTo>
                      <a:pt x="207101" y="45792"/>
                    </a:lnTo>
                    <a:lnTo>
                      <a:pt x="167542" y="70024"/>
                    </a:lnTo>
                    <a:lnTo>
                      <a:pt x="131265" y="98637"/>
                    </a:lnTo>
                    <a:lnTo>
                      <a:pt x="98637" y="131265"/>
                    </a:lnTo>
                    <a:lnTo>
                      <a:pt x="70024" y="167542"/>
                    </a:lnTo>
                    <a:lnTo>
                      <a:pt x="45792" y="207101"/>
                    </a:lnTo>
                    <a:lnTo>
                      <a:pt x="26307" y="249576"/>
                    </a:lnTo>
                    <a:lnTo>
                      <a:pt x="11936" y="294601"/>
                    </a:lnTo>
                    <a:lnTo>
                      <a:pt x="3045" y="341810"/>
                    </a:lnTo>
                    <a:lnTo>
                      <a:pt x="0" y="390836"/>
                    </a:lnTo>
                    <a:lnTo>
                      <a:pt x="3045" y="439862"/>
                    </a:lnTo>
                    <a:lnTo>
                      <a:pt x="11936" y="487071"/>
                    </a:lnTo>
                    <a:lnTo>
                      <a:pt x="26307" y="532096"/>
                    </a:lnTo>
                    <a:lnTo>
                      <a:pt x="45792" y="574571"/>
                    </a:lnTo>
                    <a:lnTo>
                      <a:pt x="70024" y="614130"/>
                    </a:lnTo>
                    <a:lnTo>
                      <a:pt x="98637" y="650407"/>
                    </a:lnTo>
                    <a:lnTo>
                      <a:pt x="131265" y="683035"/>
                    </a:lnTo>
                    <a:lnTo>
                      <a:pt x="167542" y="711648"/>
                    </a:lnTo>
                    <a:lnTo>
                      <a:pt x="207101" y="735880"/>
                    </a:lnTo>
                    <a:lnTo>
                      <a:pt x="249576" y="755365"/>
                    </a:lnTo>
                    <a:lnTo>
                      <a:pt x="294601" y="769736"/>
                    </a:lnTo>
                    <a:lnTo>
                      <a:pt x="341810" y="778627"/>
                    </a:lnTo>
                    <a:lnTo>
                      <a:pt x="390836" y="781672"/>
                    </a:lnTo>
                    <a:lnTo>
                      <a:pt x="439862" y="778627"/>
                    </a:lnTo>
                    <a:lnTo>
                      <a:pt x="487071" y="769736"/>
                    </a:lnTo>
                    <a:lnTo>
                      <a:pt x="532096" y="755365"/>
                    </a:lnTo>
                    <a:lnTo>
                      <a:pt x="574571" y="735880"/>
                    </a:lnTo>
                    <a:lnTo>
                      <a:pt x="614130" y="711648"/>
                    </a:lnTo>
                    <a:lnTo>
                      <a:pt x="650407" y="683035"/>
                    </a:lnTo>
                    <a:lnTo>
                      <a:pt x="683035" y="650407"/>
                    </a:lnTo>
                    <a:lnTo>
                      <a:pt x="711648" y="614130"/>
                    </a:lnTo>
                    <a:lnTo>
                      <a:pt x="735880" y="574571"/>
                    </a:lnTo>
                    <a:lnTo>
                      <a:pt x="755365" y="532096"/>
                    </a:lnTo>
                    <a:lnTo>
                      <a:pt x="769736" y="487071"/>
                    </a:lnTo>
                    <a:lnTo>
                      <a:pt x="778627" y="439862"/>
                    </a:lnTo>
                    <a:lnTo>
                      <a:pt x="781672" y="390836"/>
                    </a:lnTo>
                    <a:lnTo>
                      <a:pt x="778627" y="341810"/>
                    </a:lnTo>
                    <a:lnTo>
                      <a:pt x="769736" y="294601"/>
                    </a:lnTo>
                    <a:lnTo>
                      <a:pt x="755365" y="249576"/>
                    </a:lnTo>
                    <a:lnTo>
                      <a:pt x="735880" y="207101"/>
                    </a:lnTo>
                    <a:lnTo>
                      <a:pt x="711648" y="167542"/>
                    </a:lnTo>
                    <a:lnTo>
                      <a:pt x="683035" y="131265"/>
                    </a:lnTo>
                    <a:lnTo>
                      <a:pt x="650407" y="98637"/>
                    </a:lnTo>
                    <a:lnTo>
                      <a:pt x="614130" y="70024"/>
                    </a:lnTo>
                    <a:lnTo>
                      <a:pt x="574571" y="45792"/>
                    </a:lnTo>
                    <a:lnTo>
                      <a:pt x="532096" y="26307"/>
                    </a:lnTo>
                    <a:lnTo>
                      <a:pt x="487071" y="11936"/>
                    </a:lnTo>
                    <a:lnTo>
                      <a:pt x="439862" y="3045"/>
                    </a:lnTo>
                    <a:lnTo>
                      <a:pt x="390836" y="0"/>
                    </a:lnTo>
                    <a:close/>
                  </a:path>
                </a:pathLst>
              </a:custGeom>
              <a:solidFill>
                <a:srgbClr val="E1B027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10" name="object 9"/>
              <p:cNvSpPr/>
              <p:nvPr/>
            </p:nvSpPr>
            <p:spPr bwMode="auto">
              <a:xfrm>
                <a:off x="3573463" y="6499225"/>
                <a:ext cx="355600" cy="506413"/>
              </a:xfrm>
              <a:custGeom>
                <a:avLst/>
                <a:gdLst>
                  <a:gd name="T0" fmla="*/ 0 w 354329"/>
                  <a:gd name="T1" fmla="*/ 389961 h 506729"/>
                  <a:gd name="T2" fmla="*/ 17814 w 354329"/>
                  <a:gd name="T3" fmla="*/ 418452 h 506729"/>
                  <a:gd name="T4" fmla="*/ 100486 w 354329"/>
                  <a:gd name="T5" fmla="*/ 492206 h 506729"/>
                  <a:gd name="T6" fmla="*/ 209026 w 354329"/>
                  <a:gd name="T7" fmla="*/ 502102 h 506729"/>
                  <a:gd name="T8" fmla="*/ 274289 w 354329"/>
                  <a:gd name="T9" fmla="*/ 474520 h 506729"/>
                  <a:gd name="T10" fmla="*/ 172254 w 354329"/>
                  <a:gd name="T11" fmla="*/ 470089 h 506729"/>
                  <a:gd name="T12" fmla="*/ 89926 w 354329"/>
                  <a:gd name="T13" fmla="*/ 445147 h 506729"/>
                  <a:gd name="T14" fmla="*/ 47808 w 354329"/>
                  <a:gd name="T15" fmla="*/ 399918 h 506729"/>
                  <a:gd name="T16" fmla="*/ 215018 w 354329"/>
                  <a:gd name="T17" fmla="*/ 49371 h 506729"/>
                  <a:gd name="T18" fmla="*/ 176409 w 354329"/>
                  <a:gd name="T19" fmla="*/ 55278 h 506729"/>
                  <a:gd name="T20" fmla="*/ 184974 w 354329"/>
                  <a:gd name="T21" fmla="*/ 68127 h 506729"/>
                  <a:gd name="T22" fmla="*/ 217096 w 354329"/>
                  <a:gd name="T23" fmla="*/ 115968 h 506729"/>
                  <a:gd name="T24" fmla="*/ 273813 w 354329"/>
                  <a:gd name="T25" fmla="*/ 206455 h 506729"/>
                  <a:gd name="T26" fmla="*/ 313270 w 354329"/>
                  <a:gd name="T27" fmla="*/ 290531 h 506729"/>
                  <a:gd name="T28" fmla="*/ 316293 w 354329"/>
                  <a:gd name="T29" fmla="*/ 353231 h 506729"/>
                  <a:gd name="T30" fmla="*/ 254571 w 354329"/>
                  <a:gd name="T31" fmla="*/ 445439 h 506729"/>
                  <a:gd name="T32" fmla="*/ 172254 w 354329"/>
                  <a:gd name="T33" fmla="*/ 470089 h 506729"/>
                  <a:gd name="T34" fmla="*/ 323742 w 354329"/>
                  <a:gd name="T35" fmla="*/ 425268 h 506729"/>
                  <a:gd name="T36" fmla="*/ 355215 w 354329"/>
                  <a:gd name="T37" fmla="*/ 323671 h 506729"/>
                  <a:gd name="T38" fmla="*/ 332069 w 354329"/>
                  <a:gd name="T39" fmla="*/ 241325 h 506729"/>
                  <a:gd name="T40" fmla="*/ 278702 w 354329"/>
                  <a:gd name="T41" fmla="*/ 145232 h 506729"/>
                  <a:gd name="T42" fmla="*/ 215018 w 354329"/>
                  <a:gd name="T43" fmla="*/ 49371 h 506729"/>
                  <a:gd name="T44" fmla="*/ 168466 w 354329"/>
                  <a:gd name="T45" fmla="*/ 216 h 506729"/>
                  <a:gd name="T46" fmla="*/ 157083 w 354329"/>
                  <a:gd name="T47" fmla="*/ 8133 h 506729"/>
                  <a:gd name="T48" fmla="*/ 132075 w 354329"/>
                  <a:gd name="T49" fmla="*/ 46378 h 506729"/>
                  <a:gd name="T50" fmla="*/ 104778 w 354329"/>
                  <a:gd name="T51" fmla="*/ 86892 h 506729"/>
                  <a:gd name="T52" fmla="*/ 159536 w 354329"/>
                  <a:gd name="T53" fmla="*/ 68127 h 506729"/>
                  <a:gd name="T54" fmla="*/ 168106 w 354329"/>
                  <a:gd name="T55" fmla="*/ 55278 h 506729"/>
                  <a:gd name="T56" fmla="*/ 215018 w 354329"/>
                  <a:gd name="T57" fmla="*/ 49371 h 506729"/>
                  <a:gd name="T58" fmla="*/ 187437 w 354329"/>
                  <a:gd name="T59" fmla="*/ 8133 h 506729"/>
                  <a:gd name="T60" fmla="*/ 184007 w 354329"/>
                  <a:gd name="T61" fmla="*/ 4002 h 506729"/>
                  <a:gd name="T62" fmla="*/ 175333 w 354329"/>
                  <a:gd name="T63" fmla="*/ 0 h 50672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54329" h="506729" extrusionOk="0">
                    <a:moveTo>
                      <a:pt x="42381" y="389123"/>
                    </a:moveTo>
                    <a:lnTo>
                      <a:pt x="0" y="390204"/>
                    </a:lnTo>
                    <a:lnTo>
                      <a:pt x="7234" y="401873"/>
                    </a:lnTo>
                    <a:lnTo>
                      <a:pt x="17750" y="418713"/>
                    </a:lnTo>
                    <a:lnTo>
                      <a:pt x="42997" y="453193"/>
                    </a:lnTo>
                    <a:lnTo>
                      <a:pt x="100127" y="492513"/>
                    </a:lnTo>
                    <a:lnTo>
                      <a:pt x="171638" y="506154"/>
                    </a:lnTo>
                    <a:lnTo>
                      <a:pt x="208279" y="502415"/>
                    </a:lnTo>
                    <a:lnTo>
                      <a:pt x="242408" y="491711"/>
                    </a:lnTo>
                    <a:lnTo>
                      <a:pt x="273309" y="474816"/>
                    </a:lnTo>
                    <a:lnTo>
                      <a:pt x="278666" y="470382"/>
                    </a:lnTo>
                    <a:lnTo>
                      <a:pt x="171638" y="470382"/>
                    </a:lnTo>
                    <a:lnTo>
                      <a:pt x="142064" y="467394"/>
                    </a:lnTo>
                    <a:lnTo>
                      <a:pt x="89605" y="445425"/>
                    </a:lnTo>
                    <a:lnTo>
                      <a:pt x="59567" y="418713"/>
                    </a:lnTo>
                    <a:lnTo>
                      <a:pt x="47637" y="400168"/>
                    </a:lnTo>
                    <a:lnTo>
                      <a:pt x="42381" y="389123"/>
                    </a:lnTo>
                    <a:close/>
                  </a:path>
                  <a:path w="354329" h="506729" extrusionOk="0">
                    <a:moveTo>
                      <a:pt x="214249" y="49402"/>
                    </a:moveTo>
                    <a:lnTo>
                      <a:pt x="171638" y="49402"/>
                    </a:lnTo>
                    <a:lnTo>
                      <a:pt x="175778" y="55312"/>
                    </a:lnTo>
                    <a:lnTo>
                      <a:pt x="179983" y="61612"/>
                    </a:lnTo>
                    <a:lnTo>
                      <a:pt x="184313" y="68170"/>
                    </a:lnTo>
                    <a:lnTo>
                      <a:pt x="188827" y="74859"/>
                    </a:lnTo>
                    <a:lnTo>
                      <a:pt x="216320" y="116040"/>
                    </a:lnTo>
                    <a:lnTo>
                      <a:pt x="245284" y="160815"/>
                    </a:lnTo>
                    <a:lnTo>
                      <a:pt x="272834" y="206584"/>
                    </a:lnTo>
                    <a:lnTo>
                      <a:pt x="296084" y="250750"/>
                    </a:lnTo>
                    <a:lnTo>
                      <a:pt x="312150" y="290712"/>
                    </a:lnTo>
                    <a:lnTo>
                      <a:pt x="318147" y="323873"/>
                    </a:lnTo>
                    <a:lnTo>
                      <a:pt x="315162" y="353451"/>
                    </a:lnTo>
                    <a:lnTo>
                      <a:pt x="293201" y="405897"/>
                    </a:lnTo>
                    <a:lnTo>
                      <a:pt x="253661" y="445717"/>
                    </a:lnTo>
                    <a:lnTo>
                      <a:pt x="201211" y="467491"/>
                    </a:lnTo>
                    <a:lnTo>
                      <a:pt x="171638" y="470382"/>
                    </a:lnTo>
                    <a:lnTo>
                      <a:pt x="278666" y="470382"/>
                    </a:lnTo>
                    <a:lnTo>
                      <a:pt x="322585" y="425533"/>
                    </a:lnTo>
                    <a:lnTo>
                      <a:pt x="350201" y="360510"/>
                    </a:lnTo>
                    <a:lnTo>
                      <a:pt x="353945" y="323873"/>
                    </a:lnTo>
                    <a:lnTo>
                      <a:pt x="347679" y="285655"/>
                    </a:lnTo>
                    <a:lnTo>
                      <a:pt x="330882" y="241476"/>
                    </a:lnTo>
                    <a:lnTo>
                      <a:pt x="306557" y="193858"/>
                    </a:lnTo>
                    <a:lnTo>
                      <a:pt x="277706" y="145323"/>
                    </a:lnTo>
                    <a:lnTo>
                      <a:pt x="247329" y="98396"/>
                    </a:lnTo>
                    <a:lnTo>
                      <a:pt x="214249" y="49402"/>
                    </a:lnTo>
                    <a:close/>
                  </a:path>
                  <a:path w="354329" h="506729" extrusionOk="0">
                    <a:moveTo>
                      <a:pt x="174706" y="0"/>
                    </a:moveTo>
                    <a:lnTo>
                      <a:pt x="167864" y="216"/>
                    </a:lnTo>
                    <a:lnTo>
                      <a:pt x="161542" y="3014"/>
                    </a:lnTo>
                    <a:lnTo>
                      <a:pt x="156522" y="8138"/>
                    </a:lnTo>
                    <a:lnTo>
                      <a:pt x="146410" y="23885"/>
                    </a:lnTo>
                    <a:lnTo>
                      <a:pt x="131603" y="46407"/>
                    </a:lnTo>
                    <a:lnTo>
                      <a:pt x="116225" y="69496"/>
                    </a:lnTo>
                    <a:lnTo>
                      <a:pt x="104403" y="86946"/>
                    </a:lnTo>
                    <a:lnTo>
                      <a:pt x="148481" y="83667"/>
                    </a:lnTo>
                    <a:lnTo>
                      <a:pt x="158966" y="68170"/>
                    </a:lnTo>
                    <a:lnTo>
                      <a:pt x="163301" y="61612"/>
                    </a:lnTo>
                    <a:lnTo>
                      <a:pt x="167505" y="55312"/>
                    </a:lnTo>
                    <a:lnTo>
                      <a:pt x="171638" y="49402"/>
                    </a:lnTo>
                    <a:lnTo>
                      <a:pt x="214249" y="49402"/>
                    </a:lnTo>
                    <a:lnTo>
                      <a:pt x="209896" y="42954"/>
                    </a:lnTo>
                    <a:lnTo>
                      <a:pt x="186767" y="8138"/>
                    </a:lnTo>
                    <a:lnTo>
                      <a:pt x="185410" y="6065"/>
                    </a:lnTo>
                    <a:lnTo>
                      <a:pt x="183349" y="4004"/>
                    </a:lnTo>
                    <a:lnTo>
                      <a:pt x="181288" y="2622"/>
                    </a:lnTo>
                    <a:lnTo>
                      <a:pt x="17470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11" name="object 10"/>
              <p:cNvSpPr>
                <a:spLocks noChangeArrowheads="1"/>
              </p:cNvSpPr>
              <p:nvPr/>
            </p:nvSpPr>
            <p:spPr bwMode="auto">
              <a:xfrm>
                <a:off x="3779838" y="6810375"/>
                <a:ext cx="88900" cy="122238"/>
              </a:xfrm>
              <a:prstGeom prst="rect">
                <a:avLst/>
              </a:prstGeom>
              <a:blipFill>
                <a:blip r:embed="rId2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object 11"/>
              <p:cNvSpPr>
                <a:spLocks noChangeArrowheads="1"/>
              </p:cNvSpPr>
              <p:nvPr/>
            </p:nvSpPr>
            <p:spPr bwMode="auto">
              <a:xfrm>
                <a:off x="3471863" y="6457950"/>
                <a:ext cx="268287" cy="496888"/>
              </a:xfrm>
              <a:prstGeom prst="rect">
                <a:avLst/>
              </a:prstGeom>
              <a:blipFill>
                <a:blip r:embed="rId3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3" name="Group 38"/>
            <p:cNvGrpSpPr/>
            <p:nvPr userDrawn="1"/>
          </p:nvGrpSpPr>
          <p:grpSpPr bwMode="auto">
            <a:xfrm>
              <a:off x="1761514" y="3432698"/>
              <a:ext cx="487627" cy="487627"/>
              <a:chOff x="4279900" y="6340475"/>
              <a:chExt cx="782638" cy="782638"/>
            </a:xfrm>
          </p:grpSpPr>
          <p:sp>
            <p:nvSpPr>
              <p:cNvPr id="14" name="object 5"/>
              <p:cNvSpPr/>
              <p:nvPr/>
            </p:nvSpPr>
            <p:spPr bwMode="auto">
              <a:xfrm>
                <a:off x="4279900" y="6340475"/>
                <a:ext cx="782638" cy="782638"/>
              </a:xfrm>
              <a:custGeom>
                <a:avLst/>
                <a:gdLst>
                  <a:gd name="T0" fmla="*/ 391312 w 781685"/>
                  <a:gd name="T1" fmla="*/ 0 h 781684"/>
                  <a:gd name="T2" fmla="*/ 342227 w 781685"/>
                  <a:gd name="T3" fmla="*/ 3049 h 781684"/>
                  <a:gd name="T4" fmla="*/ 294960 w 781685"/>
                  <a:gd name="T5" fmla="*/ 11951 h 781684"/>
                  <a:gd name="T6" fmla="*/ 249880 w 781685"/>
                  <a:gd name="T7" fmla="*/ 26339 h 781684"/>
                  <a:gd name="T8" fmla="*/ 207353 w 781685"/>
                  <a:gd name="T9" fmla="*/ 45848 h 781684"/>
                  <a:gd name="T10" fmla="*/ 167746 w 781685"/>
                  <a:gd name="T11" fmla="*/ 70109 h 781684"/>
                  <a:gd name="T12" fmla="*/ 131425 w 781685"/>
                  <a:gd name="T13" fmla="*/ 98757 h 781684"/>
                  <a:gd name="T14" fmla="*/ 98757 w 781685"/>
                  <a:gd name="T15" fmla="*/ 131425 h 781684"/>
                  <a:gd name="T16" fmla="*/ 70109 w 781685"/>
                  <a:gd name="T17" fmla="*/ 167746 h 781684"/>
                  <a:gd name="T18" fmla="*/ 45848 w 781685"/>
                  <a:gd name="T19" fmla="*/ 207354 h 781684"/>
                  <a:gd name="T20" fmla="*/ 26339 w 781685"/>
                  <a:gd name="T21" fmla="*/ 249881 h 781684"/>
                  <a:gd name="T22" fmla="*/ 11951 w 781685"/>
                  <a:gd name="T23" fmla="*/ 294961 h 781684"/>
                  <a:gd name="T24" fmla="*/ 3049 w 781685"/>
                  <a:gd name="T25" fmla="*/ 342227 h 781684"/>
                  <a:gd name="T26" fmla="*/ 0 w 781685"/>
                  <a:gd name="T27" fmla="*/ 391313 h 781684"/>
                  <a:gd name="T28" fmla="*/ 3049 w 781685"/>
                  <a:gd name="T29" fmla="*/ 440399 h 781684"/>
                  <a:gd name="T30" fmla="*/ 11951 w 781685"/>
                  <a:gd name="T31" fmla="*/ 487665 h 781684"/>
                  <a:gd name="T32" fmla="*/ 26339 w 781685"/>
                  <a:gd name="T33" fmla="*/ 532745 h 781684"/>
                  <a:gd name="T34" fmla="*/ 45848 w 781685"/>
                  <a:gd name="T35" fmla="*/ 575272 h 781684"/>
                  <a:gd name="T36" fmla="*/ 70109 w 781685"/>
                  <a:gd name="T37" fmla="*/ 614880 h 781684"/>
                  <a:gd name="T38" fmla="*/ 98757 w 781685"/>
                  <a:gd name="T39" fmla="*/ 651201 h 781684"/>
                  <a:gd name="T40" fmla="*/ 131425 w 781685"/>
                  <a:gd name="T41" fmla="*/ 683869 h 781684"/>
                  <a:gd name="T42" fmla="*/ 167746 w 781685"/>
                  <a:gd name="T43" fmla="*/ 712517 h 781684"/>
                  <a:gd name="T44" fmla="*/ 207353 w 781685"/>
                  <a:gd name="T45" fmla="*/ 736778 h 781684"/>
                  <a:gd name="T46" fmla="*/ 249880 w 781685"/>
                  <a:gd name="T47" fmla="*/ 756287 h 781684"/>
                  <a:gd name="T48" fmla="*/ 294960 w 781685"/>
                  <a:gd name="T49" fmla="*/ 770675 h 781684"/>
                  <a:gd name="T50" fmla="*/ 342227 w 781685"/>
                  <a:gd name="T51" fmla="*/ 779577 h 781684"/>
                  <a:gd name="T52" fmla="*/ 391312 w 781685"/>
                  <a:gd name="T53" fmla="*/ 782626 h 781684"/>
                  <a:gd name="T54" fmla="*/ 440398 w 781685"/>
                  <a:gd name="T55" fmla="*/ 779577 h 781684"/>
                  <a:gd name="T56" fmla="*/ 487665 w 781685"/>
                  <a:gd name="T57" fmla="*/ 770675 h 781684"/>
                  <a:gd name="T58" fmla="*/ 532745 w 781685"/>
                  <a:gd name="T59" fmla="*/ 756287 h 781684"/>
                  <a:gd name="T60" fmla="*/ 575271 w 781685"/>
                  <a:gd name="T61" fmla="*/ 736778 h 781684"/>
                  <a:gd name="T62" fmla="*/ 614879 w 781685"/>
                  <a:gd name="T63" fmla="*/ 712517 h 781684"/>
                  <a:gd name="T64" fmla="*/ 651200 w 781685"/>
                  <a:gd name="T65" fmla="*/ 683869 h 781684"/>
                  <a:gd name="T66" fmla="*/ 683868 w 781685"/>
                  <a:gd name="T67" fmla="*/ 651201 h 781684"/>
                  <a:gd name="T68" fmla="*/ 712516 w 781685"/>
                  <a:gd name="T69" fmla="*/ 614880 h 781684"/>
                  <a:gd name="T70" fmla="*/ 736777 w 781685"/>
                  <a:gd name="T71" fmla="*/ 575272 h 781684"/>
                  <a:gd name="T72" fmla="*/ 756286 w 781685"/>
                  <a:gd name="T73" fmla="*/ 532745 h 781684"/>
                  <a:gd name="T74" fmla="*/ 770674 w 781685"/>
                  <a:gd name="T75" fmla="*/ 487665 h 781684"/>
                  <a:gd name="T76" fmla="*/ 779576 w 781685"/>
                  <a:gd name="T77" fmla="*/ 440399 h 781684"/>
                  <a:gd name="T78" fmla="*/ 782625 w 781685"/>
                  <a:gd name="T79" fmla="*/ 391313 h 781684"/>
                  <a:gd name="T80" fmla="*/ 779576 w 781685"/>
                  <a:gd name="T81" fmla="*/ 342227 h 781684"/>
                  <a:gd name="T82" fmla="*/ 770674 w 781685"/>
                  <a:gd name="T83" fmla="*/ 294961 h 781684"/>
                  <a:gd name="T84" fmla="*/ 756286 w 781685"/>
                  <a:gd name="T85" fmla="*/ 249881 h 781684"/>
                  <a:gd name="T86" fmla="*/ 736777 w 781685"/>
                  <a:gd name="T87" fmla="*/ 207354 h 781684"/>
                  <a:gd name="T88" fmla="*/ 712516 w 781685"/>
                  <a:gd name="T89" fmla="*/ 167746 h 781684"/>
                  <a:gd name="T90" fmla="*/ 683868 w 781685"/>
                  <a:gd name="T91" fmla="*/ 131425 h 781684"/>
                  <a:gd name="T92" fmla="*/ 651200 w 781685"/>
                  <a:gd name="T93" fmla="*/ 98757 h 781684"/>
                  <a:gd name="T94" fmla="*/ 614879 w 781685"/>
                  <a:gd name="T95" fmla="*/ 70109 h 781684"/>
                  <a:gd name="T96" fmla="*/ 575271 w 781685"/>
                  <a:gd name="T97" fmla="*/ 45848 h 781684"/>
                  <a:gd name="T98" fmla="*/ 532745 w 781685"/>
                  <a:gd name="T99" fmla="*/ 26339 h 781684"/>
                  <a:gd name="T100" fmla="*/ 487665 w 781685"/>
                  <a:gd name="T101" fmla="*/ 11951 h 781684"/>
                  <a:gd name="T102" fmla="*/ 440398 w 781685"/>
                  <a:gd name="T103" fmla="*/ 3049 h 781684"/>
                  <a:gd name="T104" fmla="*/ 391312 w 781685"/>
                  <a:gd name="T105" fmla="*/ 0 h 7816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81685" h="781684" extrusionOk="0">
                    <a:moveTo>
                      <a:pt x="390836" y="0"/>
                    </a:moveTo>
                    <a:lnTo>
                      <a:pt x="341810" y="3045"/>
                    </a:lnTo>
                    <a:lnTo>
                      <a:pt x="294601" y="11936"/>
                    </a:lnTo>
                    <a:lnTo>
                      <a:pt x="249576" y="26307"/>
                    </a:lnTo>
                    <a:lnTo>
                      <a:pt x="207101" y="45792"/>
                    </a:lnTo>
                    <a:lnTo>
                      <a:pt x="167542" y="70024"/>
                    </a:lnTo>
                    <a:lnTo>
                      <a:pt x="131265" y="98637"/>
                    </a:lnTo>
                    <a:lnTo>
                      <a:pt x="98637" y="131265"/>
                    </a:lnTo>
                    <a:lnTo>
                      <a:pt x="70024" y="167542"/>
                    </a:lnTo>
                    <a:lnTo>
                      <a:pt x="45792" y="207101"/>
                    </a:lnTo>
                    <a:lnTo>
                      <a:pt x="26307" y="249576"/>
                    </a:lnTo>
                    <a:lnTo>
                      <a:pt x="11936" y="294601"/>
                    </a:lnTo>
                    <a:lnTo>
                      <a:pt x="3045" y="341810"/>
                    </a:lnTo>
                    <a:lnTo>
                      <a:pt x="0" y="390836"/>
                    </a:lnTo>
                    <a:lnTo>
                      <a:pt x="3045" y="439862"/>
                    </a:lnTo>
                    <a:lnTo>
                      <a:pt x="11936" y="487071"/>
                    </a:lnTo>
                    <a:lnTo>
                      <a:pt x="26307" y="532096"/>
                    </a:lnTo>
                    <a:lnTo>
                      <a:pt x="45792" y="574571"/>
                    </a:lnTo>
                    <a:lnTo>
                      <a:pt x="70024" y="614130"/>
                    </a:lnTo>
                    <a:lnTo>
                      <a:pt x="98637" y="650407"/>
                    </a:lnTo>
                    <a:lnTo>
                      <a:pt x="131265" y="683035"/>
                    </a:lnTo>
                    <a:lnTo>
                      <a:pt x="167542" y="711648"/>
                    </a:lnTo>
                    <a:lnTo>
                      <a:pt x="207101" y="735880"/>
                    </a:lnTo>
                    <a:lnTo>
                      <a:pt x="249576" y="755365"/>
                    </a:lnTo>
                    <a:lnTo>
                      <a:pt x="294601" y="769736"/>
                    </a:lnTo>
                    <a:lnTo>
                      <a:pt x="341810" y="778627"/>
                    </a:lnTo>
                    <a:lnTo>
                      <a:pt x="390836" y="781672"/>
                    </a:lnTo>
                    <a:lnTo>
                      <a:pt x="439862" y="778627"/>
                    </a:lnTo>
                    <a:lnTo>
                      <a:pt x="487071" y="769736"/>
                    </a:lnTo>
                    <a:lnTo>
                      <a:pt x="532096" y="755365"/>
                    </a:lnTo>
                    <a:lnTo>
                      <a:pt x="574571" y="735880"/>
                    </a:lnTo>
                    <a:lnTo>
                      <a:pt x="614130" y="711648"/>
                    </a:lnTo>
                    <a:lnTo>
                      <a:pt x="650407" y="683035"/>
                    </a:lnTo>
                    <a:lnTo>
                      <a:pt x="683035" y="650407"/>
                    </a:lnTo>
                    <a:lnTo>
                      <a:pt x="711648" y="614130"/>
                    </a:lnTo>
                    <a:lnTo>
                      <a:pt x="735880" y="574571"/>
                    </a:lnTo>
                    <a:lnTo>
                      <a:pt x="755365" y="532096"/>
                    </a:lnTo>
                    <a:lnTo>
                      <a:pt x="769736" y="487071"/>
                    </a:lnTo>
                    <a:lnTo>
                      <a:pt x="778627" y="439862"/>
                    </a:lnTo>
                    <a:lnTo>
                      <a:pt x="781672" y="390836"/>
                    </a:lnTo>
                    <a:lnTo>
                      <a:pt x="778627" y="341810"/>
                    </a:lnTo>
                    <a:lnTo>
                      <a:pt x="769736" y="294601"/>
                    </a:lnTo>
                    <a:lnTo>
                      <a:pt x="755365" y="249576"/>
                    </a:lnTo>
                    <a:lnTo>
                      <a:pt x="735880" y="207101"/>
                    </a:lnTo>
                    <a:lnTo>
                      <a:pt x="711648" y="167542"/>
                    </a:lnTo>
                    <a:lnTo>
                      <a:pt x="683035" y="131265"/>
                    </a:lnTo>
                    <a:lnTo>
                      <a:pt x="650407" y="98637"/>
                    </a:lnTo>
                    <a:lnTo>
                      <a:pt x="614130" y="70024"/>
                    </a:lnTo>
                    <a:lnTo>
                      <a:pt x="574571" y="45792"/>
                    </a:lnTo>
                    <a:lnTo>
                      <a:pt x="532096" y="26307"/>
                    </a:lnTo>
                    <a:lnTo>
                      <a:pt x="487071" y="11936"/>
                    </a:lnTo>
                    <a:lnTo>
                      <a:pt x="439862" y="3045"/>
                    </a:lnTo>
                    <a:lnTo>
                      <a:pt x="390836" y="0"/>
                    </a:lnTo>
                    <a:close/>
                  </a:path>
                </a:pathLst>
              </a:custGeom>
              <a:solidFill>
                <a:srgbClr val="8FC740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15" name="object 12"/>
              <p:cNvSpPr/>
              <p:nvPr/>
            </p:nvSpPr>
            <p:spPr bwMode="auto">
              <a:xfrm>
                <a:off x="4783138" y="6588125"/>
                <a:ext cx="47625" cy="47625"/>
              </a:xfrm>
              <a:custGeom>
                <a:avLst/>
                <a:gdLst>
                  <a:gd name="T0" fmla="*/ 23745 w 48260"/>
                  <a:gd name="T1" fmla="*/ 0 h 48259"/>
                  <a:gd name="T2" fmla="*/ 17830 w 48260"/>
                  <a:gd name="T3" fmla="*/ 0 h 48259"/>
                  <a:gd name="T4" fmla="*/ 12424 w 48260"/>
                  <a:gd name="T5" fmla="*/ 2157 h 48259"/>
                  <a:gd name="T6" fmla="*/ 8283 w 48260"/>
                  <a:gd name="T7" fmla="*/ 5790 h 48259"/>
                  <a:gd name="T8" fmla="*/ 3211 w 48260"/>
                  <a:gd name="T9" fmla="*/ 10105 h 48259"/>
                  <a:gd name="T10" fmla="*/ 0 w 48260"/>
                  <a:gd name="T11" fmla="*/ 16554 h 48259"/>
                  <a:gd name="T12" fmla="*/ 0 w 48260"/>
                  <a:gd name="T13" fmla="*/ 23833 h 48259"/>
                  <a:gd name="T14" fmla="*/ 6720 w 48260"/>
                  <a:gd name="T15" fmla="*/ 24130 h 48259"/>
                  <a:gd name="T16" fmla="*/ 9671 w 48260"/>
                  <a:gd name="T17" fmla="*/ 26028 h 48259"/>
                  <a:gd name="T18" fmla="*/ 10651 w 48260"/>
                  <a:gd name="T19" fmla="*/ 37051 h 48259"/>
                  <a:gd name="T20" fmla="*/ 10775 w 48260"/>
                  <a:gd name="T21" fmla="*/ 38737 h 48259"/>
                  <a:gd name="T22" fmla="*/ 11233 w 48260"/>
                  <a:gd name="T23" fmla="*/ 43896 h 48259"/>
                  <a:gd name="T24" fmla="*/ 14867 w 48260"/>
                  <a:gd name="T25" fmla="*/ 46177 h 48259"/>
                  <a:gd name="T26" fmla="*/ 19145 w 48260"/>
                  <a:gd name="T27" fmla="*/ 47479 h 48259"/>
                  <a:gd name="T28" fmla="*/ 26150 w 48260"/>
                  <a:gd name="T29" fmla="*/ 47479 h 48259"/>
                  <a:gd name="T30" fmla="*/ 47478 w 48260"/>
                  <a:gd name="T31" fmla="*/ 23746 h 48259"/>
                  <a:gd name="T32" fmla="*/ 45617 w 48260"/>
                  <a:gd name="T33" fmla="*/ 14511 h 48259"/>
                  <a:gd name="T34" fmla="*/ 40536 w 48260"/>
                  <a:gd name="T35" fmla="*/ 6962 h 48259"/>
                  <a:gd name="T36" fmla="*/ 32993 w 48260"/>
                  <a:gd name="T37" fmla="*/ 1868 h 48259"/>
                  <a:gd name="T38" fmla="*/ 23745 w 48260"/>
                  <a:gd name="T39" fmla="*/ 0 h 4825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48260" h="48259" extrusionOk="0">
                    <a:moveTo>
                      <a:pt x="24062" y="0"/>
                    </a:moveTo>
                    <a:lnTo>
                      <a:pt x="18068" y="0"/>
                    </a:lnTo>
                    <a:lnTo>
                      <a:pt x="12590" y="2186"/>
                    </a:lnTo>
                    <a:lnTo>
                      <a:pt x="8393" y="5867"/>
                    </a:lnTo>
                    <a:lnTo>
                      <a:pt x="3254" y="10240"/>
                    </a:lnTo>
                    <a:lnTo>
                      <a:pt x="0" y="16774"/>
                    </a:lnTo>
                    <a:lnTo>
                      <a:pt x="0" y="24150"/>
                    </a:lnTo>
                    <a:lnTo>
                      <a:pt x="6810" y="24451"/>
                    </a:lnTo>
                    <a:lnTo>
                      <a:pt x="9800" y="26374"/>
                    </a:lnTo>
                    <a:lnTo>
                      <a:pt x="10793" y="37544"/>
                    </a:lnTo>
                    <a:lnTo>
                      <a:pt x="10919" y="39253"/>
                    </a:lnTo>
                    <a:lnTo>
                      <a:pt x="11383" y="44480"/>
                    </a:lnTo>
                    <a:lnTo>
                      <a:pt x="15065" y="46792"/>
                    </a:lnTo>
                    <a:lnTo>
                      <a:pt x="19400" y="48111"/>
                    </a:lnTo>
                    <a:lnTo>
                      <a:pt x="26499" y="48111"/>
                    </a:lnTo>
                    <a:lnTo>
                      <a:pt x="48111" y="24062"/>
                    </a:lnTo>
                    <a:lnTo>
                      <a:pt x="46225" y="14704"/>
                    </a:lnTo>
                    <a:lnTo>
                      <a:pt x="41076" y="7055"/>
                    </a:lnTo>
                    <a:lnTo>
                      <a:pt x="33433" y="1893"/>
                    </a:lnTo>
                    <a:lnTo>
                      <a:pt x="2406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16" name="object 13"/>
              <p:cNvSpPr>
                <a:spLocks noChangeArrowheads="1"/>
              </p:cNvSpPr>
              <p:nvPr/>
            </p:nvSpPr>
            <p:spPr bwMode="auto">
              <a:xfrm>
                <a:off x="4621212" y="6750050"/>
                <a:ext cx="239712" cy="225425"/>
              </a:xfrm>
              <a:prstGeom prst="rect">
                <a:avLst/>
              </a:prstGeom>
              <a:blipFill>
                <a:blip r:embed="rId4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" name="object 14"/>
              <p:cNvSpPr>
                <a:spLocks noChangeArrowheads="1"/>
              </p:cNvSpPr>
              <p:nvPr/>
            </p:nvSpPr>
            <p:spPr bwMode="auto">
              <a:xfrm>
                <a:off x="4410075" y="6811963"/>
                <a:ext cx="169862" cy="163512"/>
              </a:xfrm>
              <a:prstGeom prst="rect">
                <a:avLst/>
              </a:prstGeom>
              <a:blipFill>
                <a:blip r:embed="rId5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" name="object 15"/>
              <p:cNvSpPr/>
              <p:nvPr/>
            </p:nvSpPr>
            <p:spPr bwMode="auto">
              <a:xfrm>
                <a:off x="4414838" y="6592888"/>
                <a:ext cx="409575" cy="290512"/>
              </a:xfrm>
              <a:custGeom>
                <a:avLst/>
                <a:gdLst>
                  <a:gd name="T0" fmla="*/ 80465 w 409575"/>
                  <a:gd name="T1" fmla="*/ 206770 h 290195"/>
                  <a:gd name="T2" fmla="*/ 144398 w 409575"/>
                  <a:gd name="T3" fmla="*/ 230830 h 290195"/>
                  <a:gd name="T4" fmla="*/ 176713 w 409575"/>
                  <a:gd name="T5" fmla="*/ 290230 h 290195"/>
                  <a:gd name="T6" fmla="*/ 194782 w 409575"/>
                  <a:gd name="T7" fmla="*/ 284029 h 290195"/>
                  <a:gd name="T8" fmla="*/ 194304 w 409575"/>
                  <a:gd name="T9" fmla="*/ 271173 h 290195"/>
                  <a:gd name="T10" fmla="*/ 204391 w 409575"/>
                  <a:gd name="T11" fmla="*/ 221423 h 290195"/>
                  <a:gd name="T12" fmla="*/ 395314 w 409575"/>
                  <a:gd name="T13" fmla="*/ 19396 h 290195"/>
                  <a:gd name="T14" fmla="*/ 367778 w 409575"/>
                  <a:gd name="T15" fmla="*/ 19484 h 290195"/>
                  <a:gd name="T16" fmla="*/ 377578 w 409575"/>
                  <a:gd name="T17" fmla="*/ 21723 h 290195"/>
                  <a:gd name="T18" fmla="*/ 37957 w 409575"/>
                  <a:gd name="T19" fmla="*/ 120907 h 290195"/>
                  <a:gd name="T20" fmla="*/ 1949 w 409575"/>
                  <a:gd name="T21" fmla="*/ 165698 h 290195"/>
                  <a:gd name="T22" fmla="*/ 9535 w 409575"/>
                  <a:gd name="T23" fmla="*/ 237575 h 290195"/>
                  <a:gd name="T24" fmla="*/ 41179 w 409575"/>
                  <a:gd name="T25" fmla="*/ 215074 h 290195"/>
                  <a:gd name="T26" fmla="*/ 80465 w 409575"/>
                  <a:gd name="T27" fmla="*/ 206770 h 290195"/>
                  <a:gd name="T28" fmla="*/ 216642 w 409575"/>
                  <a:gd name="T29" fmla="*/ 199538 h 290195"/>
                  <a:gd name="T30" fmla="*/ 300410 w 409575"/>
                  <a:gd name="T31" fmla="*/ 147232 h 290195"/>
                  <a:gd name="T32" fmla="*/ 407908 w 409575"/>
                  <a:gd name="T33" fmla="*/ 144907 h 290195"/>
                  <a:gd name="T34" fmla="*/ 397871 w 409575"/>
                  <a:gd name="T35" fmla="*/ 31220 h 290195"/>
                  <a:gd name="T36" fmla="*/ 407908 w 409575"/>
                  <a:gd name="T37" fmla="*/ 144907 h 290195"/>
                  <a:gd name="T38" fmla="*/ 344159 w 409575"/>
                  <a:gd name="T39" fmla="*/ 145970 h 290195"/>
                  <a:gd name="T40" fmla="*/ 377612 w 409575"/>
                  <a:gd name="T41" fmla="*/ 154262 h 290195"/>
                  <a:gd name="T42" fmla="*/ 395132 w 409575"/>
                  <a:gd name="T43" fmla="*/ 162807 h 290195"/>
                  <a:gd name="T44" fmla="*/ 405146 w 409575"/>
                  <a:gd name="T45" fmla="*/ 162807 h 290195"/>
                  <a:gd name="T46" fmla="*/ 407908 w 409575"/>
                  <a:gd name="T47" fmla="*/ 144907 h 290195"/>
                  <a:gd name="T48" fmla="*/ 65563 w 409575"/>
                  <a:gd name="T49" fmla="*/ 58906 h 290195"/>
                  <a:gd name="T50" fmla="*/ 59745 w 409575"/>
                  <a:gd name="T51" fmla="*/ 120907 h 290195"/>
                  <a:gd name="T52" fmla="*/ 85642 w 409575"/>
                  <a:gd name="T53" fmla="*/ 64693 h 290195"/>
                  <a:gd name="T54" fmla="*/ 371422 w 409575"/>
                  <a:gd name="T55" fmla="*/ 0 h 290195"/>
                  <a:gd name="T56" fmla="*/ 223145 w 409575"/>
                  <a:gd name="T57" fmla="*/ 517 h 290195"/>
                  <a:gd name="T58" fmla="*/ 200829 w 409575"/>
                  <a:gd name="T59" fmla="*/ 13966 h 290195"/>
                  <a:gd name="T60" fmla="*/ 189843 w 409575"/>
                  <a:gd name="T61" fmla="*/ 50478 h 290195"/>
                  <a:gd name="T62" fmla="*/ 180043 w 409575"/>
                  <a:gd name="T63" fmla="*/ 97174 h 290195"/>
                  <a:gd name="T64" fmla="*/ 194782 w 409575"/>
                  <a:gd name="T65" fmla="*/ 120907 h 290195"/>
                  <a:gd name="T66" fmla="*/ 205118 w 409575"/>
                  <a:gd name="T67" fmla="*/ 72009 h 290195"/>
                  <a:gd name="T68" fmla="*/ 212373 w 409575"/>
                  <a:gd name="T69" fmla="*/ 36931 h 290195"/>
                  <a:gd name="T70" fmla="*/ 220130 w 409575"/>
                  <a:gd name="T71" fmla="*/ 21588 h 290195"/>
                  <a:gd name="T72" fmla="*/ 233382 w 409575"/>
                  <a:gd name="T73" fmla="*/ 19396 h 290195"/>
                  <a:gd name="T74" fmla="*/ 395035 w 409575"/>
                  <a:gd name="T75" fmla="*/ 18109 h 290195"/>
                  <a:gd name="T76" fmla="*/ 383262 w 409575"/>
                  <a:gd name="T77" fmla="*/ 3947 h 290195"/>
                  <a:gd name="T78" fmla="*/ 371422 w 409575"/>
                  <a:gd name="T79" fmla="*/ 0 h 290195"/>
                  <a:gd name="T80" fmla="*/ 290314 w 409575"/>
                  <a:gd name="T81" fmla="*/ 19396 h 290195"/>
                  <a:gd name="T82" fmla="*/ 305845 w 409575"/>
                  <a:gd name="T83" fmla="*/ 120907 h 29019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09575" h="290195" extrusionOk="0">
                    <a:moveTo>
                      <a:pt x="212594" y="206544"/>
                    </a:moveTo>
                    <a:lnTo>
                      <a:pt x="80465" y="206544"/>
                    </a:lnTo>
                    <a:lnTo>
                      <a:pt x="115190" y="212951"/>
                    </a:lnTo>
                    <a:lnTo>
                      <a:pt x="144398" y="230578"/>
                    </a:lnTo>
                    <a:lnTo>
                      <a:pt x="165701" y="257030"/>
                    </a:lnTo>
                    <a:lnTo>
                      <a:pt x="176713" y="289913"/>
                    </a:lnTo>
                    <a:lnTo>
                      <a:pt x="195674" y="289913"/>
                    </a:lnTo>
                    <a:lnTo>
                      <a:pt x="194782" y="283719"/>
                    </a:lnTo>
                    <a:lnTo>
                      <a:pt x="194304" y="277336"/>
                    </a:lnTo>
                    <a:lnTo>
                      <a:pt x="194304" y="270877"/>
                    </a:lnTo>
                    <a:lnTo>
                      <a:pt x="196866" y="245216"/>
                    </a:lnTo>
                    <a:lnTo>
                      <a:pt x="204391" y="221181"/>
                    </a:lnTo>
                    <a:lnTo>
                      <a:pt x="212594" y="206544"/>
                    </a:lnTo>
                    <a:close/>
                  </a:path>
                  <a:path w="409575" h="290195" extrusionOk="0">
                    <a:moveTo>
                      <a:pt x="395314" y="19375"/>
                    </a:moveTo>
                    <a:lnTo>
                      <a:pt x="366659" y="19375"/>
                    </a:lnTo>
                    <a:lnTo>
                      <a:pt x="367778" y="19463"/>
                    </a:lnTo>
                    <a:lnTo>
                      <a:pt x="374575" y="19764"/>
                    </a:lnTo>
                    <a:lnTo>
                      <a:pt x="377578" y="21699"/>
                    </a:lnTo>
                    <a:lnTo>
                      <a:pt x="386311" y="120775"/>
                    </a:lnTo>
                    <a:lnTo>
                      <a:pt x="37957" y="120775"/>
                    </a:lnTo>
                    <a:lnTo>
                      <a:pt x="14797" y="133911"/>
                    </a:lnTo>
                    <a:lnTo>
                      <a:pt x="1949" y="165517"/>
                    </a:lnTo>
                    <a:lnTo>
                      <a:pt x="0" y="203887"/>
                    </a:lnTo>
                    <a:lnTo>
                      <a:pt x="9535" y="237316"/>
                    </a:lnTo>
                    <a:lnTo>
                      <a:pt x="24182" y="224530"/>
                    </a:lnTo>
                    <a:lnTo>
                      <a:pt x="41179" y="214839"/>
                    </a:lnTo>
                    <a:lnTo>
                      <a:pt x="60086" y="208693"/>
                    </a:lnTo>
                    <a:lnTo>
                      <a:pt x="80465" y="206544"/>
                    </a:lnTo>
                    <a:lnTo>
                      <a:pt x="212594" y="206544"/>
                    </a:lnTo>
                    <a:lnTo>
                      <a:pt x="216642" y="199320"/>
                    </a:lnTo>
                    <a:lnTo>
                      <a:pt x="253285" y="165004"/>
                    </a:lnTo>
                    <a:lnTo>
                      <a:pt x="300410" y="147071"/>
                    </a:lnTo>
                    <a:lnTo>
                      <a:pt x="326476" y="144749"/>
                    </a:lnTo>
                    <a:lnTo>
                      <a:pt x="407908" y="144749"/>
                    </a:lnTo>
                    <a:lnTo>
                      <a:pt x="401437" y="71930"/>
                    </a:lnTo>
                    <a:lnTo>
                      <a:pt x="397871" y="31186"/>
                    </a:lnTo>
                    <a:lnTo>
                      <a:pt x="395314" y="19375"/>
                    </a:lnTo>
                    <a:close/>
                  </a:path>
                  <a:path w="409575" h="290195" extrusionOk="0">
                    <a:moveTo>
                      <a:pt x="407908" y="144749"/>
                    </a:moveTo>
                    <a:lnTo>
                      <a:pt x="326476" y="144749"/>
                    </a:lnTo>
                    <a:lnTo>
                      <a:pt x="344159" y="145811"/>
                    </a:lnTo>
                    <a:lnTo>
                      <a:pt x="361263" y="148950"/>
                    </a:lnTo>
                    <a:lnTo>
                      <a:pt x="377612" y="154094"/>
                    </a:lnTo>
                    <a:lnTo>
                      <a:pt x="393322" y="161310"/>
                    </a:lnTo>
                    <a:lnTo>
                      <a:pt x="395132" y="162629"/>
                    </a:lnTo>
                    <a:lnTo>
                      <a:pt x="397394" y="163320"/>
                    </a:lnTo>
                    <a:lnTo>
                      <a:pt x="405146" y="162629"/>
                    </a:lnTo>
                    <a:lnTo>
                      <a:pt x="409079" y="157930"/>
                    </a:lnTo>
                    <a:lnTo>
                      <a:pt x="407908" y="144749"/>
                    </a:lnTo>
                    <a:close/>
                  </a:path>
                  <a:path w="409575" h="290195" extrusionOk="0">
                    <a:moveTo>
                      <a:pt x="79812" y="58842"/>
                    </a:moveTo>
                    <a:lnTo>
                      <a:pt x="65563" y="58842"/>
                    </a:lnTo>
                    <a:lnTo>
                      <a:pt x="59745" y="64622"/>
                    </a:lnTo>
                    <a:lnTo>
                      <a:pt x="59745" y="120775"/>
                    </a:lnTo>
                    <a:lnTo>
                      <a:pt x="85642" y="120775"/>
                    </a:lnTo>
                    <a:lnTo>
                      <a:pt x="85642" y="64622"/>
                    </a:lnTo>
                    <a:lnTo>
                      <a:pt x="79812" y="58842"/>
                    </a:lnTo>
                    <a:close/>
                  </a:path>
                  <a:path w="409575" h="290195" extrusionOk="0">
                    <a:moveTo>
                      <a:pt x="371422" y="0"/>
                    </a:moveTo>
                    <a:lnTo>
                      <a:pt x="233382" y="0"/>
                    </a:lnTo>
                    <a:lnTo>
                      <a:pt x="223145" y="516"/>
                    </a:lnTo>
                    <a:lnTo>
                      <a:pt x="211517" y="4133"/>
                    </a:lnTo>
                    <a:lnTo>
                      <a:pt x="200829" y="13951"/>
                    </a:lnTo>
                    <a:lnTo>
                      <a:pt x="193412" y="33071"/>
                    </a:lnTo>
                    <a:lnTo>
                      <a:pt x="189843" y="50423"/>
                    </a:lnTo>
                    <a:lnTo>
                      <a:pt x="185188" y="72687"/>
                    </a:lnTo>
                    <a:lnTo>
                      <a:pt x="180043" y="97068"/>
                    </a:lnTo>
                    <a:lnTo>
                      <a:pt x="175005" y="120775"/>
                    </a:lnTo>
                    <a:lnTo>
                      <a:pt x="194782" y="120775"/>
                    </a:lnTo>
                    <a:lnTo>
                      <a:pt x="200010" y="96184"/>
                    </a:lnTo>
                    <a:lnTo>
                      <a:pt x="205118" y="71930"/>
                    </a:lnTo>
                    <a:lnTo>
                      <a:pt x="209457" y="51127"/>
                    </a:lnTo>
                    <a:lnTo>
                      <a:pt x="212373" y="36891"/>
                    </a:lnTo>
                    <a:lnTo>
                      <a:pt x="215622" y="26764"/>
                    </a:lnTo>
                    <a:lnTo>
                      <a:pt x="220130" y="21564"/>
                    </a:lnTo>
                    <a:lnTo>
                      <a:pt x="226012" y="19649"/>
                    </a:lnTo>
                    <a:lnTo>
                      <a:pt x="233382" y="19375"/>
                    </a:lnTo>
                    <a:lnTo>
                      <a:pt x="395314" y="19375"/>
                    </a:lnTo>
                    <a:lnTo>
                      <a:pt x="395035" y="18089"/>
                    </a:lnTo>
                    <a:lnTo>
                      <a:pt x="389858" y="9291"/>
                    </a:lnTo>
                    <a:lnTo>
                      <a:pt x="383262" y="3943"/>
                    </a:lnTo>
                    <a:lnTo>
                      <a:pt x="376171" y="1193"/>
                    </a:lnTo>
                    <a:lnTo>
                      <a:pt x="371422" y="0"/>
                    </a:lnTo>
                    <a:close/>
                  </a:path>
                  <a:path w="409575" h="290195" extrusionOk="0">
                    <a:moveTo>
                      <a:pt x="305845" y="19375"/>
                    </a:moveTo>
                    <a:lnTo>
                      <a:pt x="290314" y="19375"/>
                    </a:lnTo>
                    <a:lnTo>
                      <a:pt x="290314" y="120775"/>
                    </a:lnTo>
                    <a:lnTo>
                      <a:pt x="305845" y="120775"/>
                    </a:lnTo>
                    <a:lnTo>
                      <a:pt x="305845" y="1937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19" name="object 16"/>
              <p:cNvSpPr>
                <a:spLocks noChangeArrowheads="1"/>
              </p:cNvSpPr>
              <p:nvPr/>
            </p:nvSpPr>
            <p:spPr bwMode="auto">
              <a:xfrm>
                <a:off x="4718050" y="6484938"/>
                <a:ext cx="215899" cy="215899"/>
              </a:xfrm>
              <a:prstGeom prst="rect">
                <a:avLst/>
              </a:prstGeom>
              <a:blipFill>
                <a:blip r:embed="rId6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0" name="Group 47"/>
            <p:cNvGrpSpPr/>
            <p:nvPr userDrawn="1"/>
          </p:nvGrpSpPr>
          <p:grpSpPr bwMode="auto">
            <a:xfrm>
              <a:off x="2369471" y="3432698"/>
              <a:ext cx="486638" cy="487627"/>
              <a:chOff x="5251450" y="6340475"/>
              <a:chExt cx="781050" cy="782638"/>
            </a:xfrm>
          </p:grpSpPr>
          <p:sp>
            <p:nvSpPr>
              <p:cNvPr id="21" name="object 6"/>
              <p:cNvSpPr/>
              <p:nvPr/>
            </p:nvSpPr>
            <p:spPr bwMode="auto">
              <a:xfrm>
                <a:off x="5251450" y="6340475"/>
                <a:ext cx="781050" cy="782638"/>
              </a:xfrm>
              <a:custGeom>
                <a:avLst/>
                <a:gdLst>
                  <a:gd name="T0" fmla="*/ 390519 w 781685"/>
                  <a:gd name="T1" fmla="*/ 0 h 781684"/>
                  <a:gd name="T2" fmla="*/ 341532 w 781685"/>
                  <a:gd name="T3" fmla="*/ 3049 h 781684"/>
                  <a:gd name="T4" fmla="*/ 294362 w 781685"/>
                  <a:gd name="T5" fmla="*/ 11951 h 781684"/>
                  <a:gd name="T6" fmla="*/ 249373 w 781685"/>
                  <a:gd name="T7" fmla="*/ 26339 h 781684"/>
                  <a:gd name="T8" fmla="*/ 206933 w 781685"/>
                  <a:gd name="T9" fmla="*/ 45848 h 781684"/>
                  <a:gd name="T10" fmla="*/ 167406 w 781685"/>
                  <a:gd name="T11" fmla="*/ 70109 h 781684"/>
                  <a:gd name="T12" fmla="*/ 131158 w 781685"/>
                  <a:gd name="T13" fmla="*/ 98757 h 781684"/>
                  <a:gd name="T14" fmla="*/ 98557 w 781685"/>
                  <a:gd name="T15" fmla="*/ 131425 h 781684"/>
                  <a:gd name="T16" fmla="*/ 69967 w 781685"/>
                  <a:gd name="T17" fmla="*/ 167746 h 781684"/>
                  <a:gd name="T18" fmla="*/ 45755 w 781685"/>
                  <a:gd name="T19" fmla="*/ 207354 h 781684"/>
                  <a:gd name="T20" fmla="*/ 26286 w 781685"/>
                  <a:gd name="T21" fmla="*/ 249881 h 781684"/>
                  <a:gd name="T22" fmla="*/ 11926 w 781685"/>
                  <a:gd name="T23" fmla="*/ 294961 h 781684"/>
                  <a:gd name="T24" fmla="*/ 3043 w 781685"/>
                  <a:gd name="T25" fmla="*/ 342227 h 781684"/>
                  <a:gd name="T26" fmla="*/ 0 w 781685"/>
                  <a:gd name="T27" fmla="*/ 391313 h 781684"/>
                  <a:gd name="T28" fmla="*/ 3043 w 781685"/>
                  <a:gd name="T29" fmla="*/ 440399 h 781684"/>
                  <a:gd name="T30" fmla="*/ 11926 w 781685"/>
                  <a:gd name="T31" fmla="*/ 487665 h 781684"/>
                  <a:gd name="T32" fmla="*/ 26286 w 781685"/>
                  <a:gd name="T33" fmla="*/ 532745 h 781684"/>
                  <a:gd name="T34" fmla="*/ 45755 w 781685"/>
                  <a:gd name="T35" fmla="*/ 575272 h 781684"/>
                  <a:gd name="T36" fmla="*/ 69967 w 781685"/>
                  <a:gd name="T37" fmla="*/ 614880 h 781684"/>
                  <a:gd name="T38" fmla="*/ 98557 w 781685"/>
                  <a:gd name="T39" fmla="*/ 651201 h 781684"/>
                  <a:gd name="T40" fmla="*/ 131158 w 781685"/>
                  <a:gd name="T41" fmla="*/ 683869 h 781684"/>
                  <a:gd name="T42" fmla="*/ 167406 w 781685"/>
                  <a:gd name="T43" fmla="*/ 712517 h 781684"/>
                  <a:gd name="T44" fmla="*/ 206933 w 781685"/>
                  <a:gd name="T45" fmla="*/ 736778 h 781684"/>
                  <a:gd name="T46" fmla="*/ 249373 w 781685"/>
                  <a:gd name="T47" fmla="*/ 756287 h 781684"/>
                  <a:gd name="T48" fmla="*/ 294362 w 781685"/>
                  <a:gd name="T49" fmla="*/ 770675 h 781684"/>
                  <a:gd name="T50" fmla="*/ 341532 w 781685"/>
                  <a:gd name="T51" fmla="*/ 779577 h 781684"/>
                  <a:gd name="T52" fmla="*/ 390519 w 781685"/>
                  <a:gd name="T53" fmla="*/ 782626 h 781684"/>
                  <a:gd name="T54" fmla="*/ 439505 w 781685"/>
                  <a:gd name="T55" fmla="*/ 779577 h 781684"/>
                  <a:gd name="T56" fmla="*/ 486675 w 781685"/>
                  <a:gd name="T57" fmla="*/ 770675 h 781684"/>
                  <a:gd name="T58" fmla="*/ 531664 w 781685"/>
                  <a:gd name="T59" fmla="*/ 756287 h 781684"/>
                  <a:gd name="T60" fmla="*/ 574104 w 781685"/>
                  <a:gd name="T61" fmla="*/ 736778 h 781684"/>
                  <a:gd name="T62" fmla="*/ 613631 w 781685"/>
                  <a:gd name="T63" fmla="*/ 712517 h 781684"/>
                  <a:gd name="T64" fmla="*/ 649879 w 781685"/>
                  <a:gd name="T65" fmla="*/ 683869 h 781684"/>
                  <a:gd name="T66" fmla="*/ 682480 w 781685"/>
                  <a:gd name="T67" fmla="*/ 651201 h 781684"/>
                  <a:gd name="T68" fmla="*/ 711070 w 781685"/>
                  <a:gd name="T69" fmla="*/ 614880 h 781684"/>
                  <a:gd name="T70" fmla="*/ 735282 w 781685"/>
                  <a:gd name="T71" fmla="*/ 575272 h 781684"/>
                  <a:gd name="T72" fmla="*/ 754751 w 781685"/>
                  <a:gd name="T73" fmla="*/ 532745 h 781684"/>
                  <a:gd name="T74" fmla="*/ 769111 w 781685"/>
                  <a:gd name="T75" fmla="*/ 487665 h 781684"/>
                  <a:gd name="T76" fmla="*/ 777994 w 781685"/>
                  <a:gd name="T77" fmla="*/ 440399 h 781684"/>
                  <a:gd name="T78" fmla="*/ 781037 w 781685"/>
                  <a:gd name="T79" fmla="*/ 391313 h 781684"/>
                  <a:gd name="T80" fmla="*/ 777994 w 781685"/>
                  <a:gd name="T81" fmla="*/ 342227 h 781684"/>
                  <a:gd name="T82" fmla="*/ 769111 w 781685"/>
                  <a:gd name="T83" fmla="*/ 294961 h 781684"/>
                  <a:gd name="T84" fmla="*/ 754751 w 781685"/>
                  <a:gd name="T85" fmla="*/ 249881 h 781684"/>
                  <a:gd name="T86" fmla="*/ 735282 w 781685"/>
                  <a:gd name="T87" fmla="*/ 207354 h 781684"/>
                  <a:gd name="T88" fmla="*/ 711070 w 781685"/>
                  <a:gd name="T89" fmla="*/ 167746 h 781684"/>
                  <a:gd name="T90" fmla="*/ 682480 w 781685"/>
                  <a:gd name="T91" fmla="*/ 131425 h 781684"/>
                  <a:gd name="T92" fmla="*/ 649879 w 781685"/>
                  <a:gd name="T93" fmla="*/ 98757 h 781684"/>
                  <a:gd name="T94" fmla="*/ 613631 w 781685"/>
                  <a:gd name="T95" fmla="*/ 70109 h 781684"/>
                  <a:gd name="T96" fmla="*/ 574104 w 781685"/>
                  <a:gd name="T97" fmla="*/ 45848 h 781684"/>
                  <a:gd name="T98" fmla="*/ 531664 w 781685"/>
                  <a:gd name="T99" fmla="*/ 26339 h 781684"/>
                  <a:gd name="T100" fmla="*/ 486675 w 781685"/>
                  <a:gd name="T101" fmla="*/ 11951 h 781684"/>
                  <a:gd name="T102" fmla="*/ 439505 w 781685"/>
                  <a:gd name="T103" fmla="*/ 3049 h 781684"/>
                  <a:gd name="T104" fmla="*/ 390519 w 781685"/>
                  <a:gd name="T105" fmla="*/ 0 h 7816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81685" h="781684" extrusionOk="0">
                    <a:moveTo>
                      <a:pt x="390836" y="0"/>
                    </a:moveTo>
                    <a:lnTo>
                      <a:pt x="341810" y="3045"/>
                    </a:lnTo>
                    <a:lnTo>
                      <a:pt x="294601" y="11936"/>
                    </a:lnTo>
                    <a:lnTo>
                      <a:pt x="249576" y="26307"/>
                    </a:lnTo>
                    <a:lnTo>
                      <a:pt x="207101" y="45792"/>
                    </a:lnTo>
                    <a:lnTo>
                      <a:pt x="167542" y="70024"/>
                    </a:lnTo>
                    <a:lnTo>
                      <a:pt x="131265" y="98637"/>
                    </a:lnTo>
                    <a:lnTo>
                      <a:pt x="98637" y="131265"/>
                    </a:lnTo>
                    <a:lnTo>
                      <a:pt x="70024" y="167542"/>
                    </a:lnTo>
                    <a:lnTo>
                      <a:pt x="45792" y="207101"/>
                    </a:lnTo>
                    <a:lnTo>
                      <a:pt x="26307" y="249576"/>
                    </a:lnTo>
                    <a:lnTo>
                      <a:pt x="11936" y="294601"/>
                    </a:lnTo>
                    <a:lnTo>
                      <a:pt x="3045" y="341810"/>
                    </a:lnTo>
                    <a:lnTo>
                      <a:pt x="0" y="390836"/>
                    </a:lnTo>
                    <a:lnTo>
                      <a:pt x="3045" y="439862"/>
                    </a:lnTo>
                    <a:lnTo>
                      <a:pt x="11936" y="487071"/>
                    </a:lnTo>
                    <a:lnTo>
                      <a:pt x="26307" y="532096"/>
                    </a:lnTo>
                    <a:lnTo>
                      <a:pt x="45792" y="574571"/>
                    </a:lnTo>
                    <a:lnTo>
                      <a:pt x="70024" y="614130"/>
                    </a:lnTo>
                    <a:lnTo>
                      <a:pt x="98637" y="650407"/>
                    </a:lnTo>
                    <a:lnTo>
                      <a:pt x="131265" y="683035"/>
                    </a:lnTo>
                    <a:lnTo>
                      <a:pt x="167542" y="711648"/>
                    </a:lnTo>
                    <a:lnTo>
                      <a:pt x="207101" y="735880"/>
                    </a:lnTo>
                    <a:lnTo>
                      <a:pt x="249576" y="755365"/>
                    </a:lnTo>
                    <a:lnTo>
                      <a:pt x="294601" y="769736"/>
                    </a:lnTo>
                    <a:lnTo>
                      <a:pt x="341810" y="778627"/>
                    </a:lnTo>
                    <a:lnTo>
                      <a:pt x="390836" y="781672"/>
                    </a:lnTo>
                    <a:lnTo>
                      <a:pt x="439862" y="778627"/>
                    </a:lnTo>
                    <a:lnTo>
                      <a:pt x="487071" y="769736"/>
                    </a:lnTo>
                    <a:lnTo>
                      <a:pt x="532096" y="755365"/>
                    </a:lnTo>
                    <a:lnTo>
                      <a:pt x="574571" y="735880"/>
                    </a:lnTo>
                    <a:lnTo>
                      <a:pt x="614130" y="711648"/>
                    </a:lnTo>
                    <a:lnTo>
                      <a:pt x="650407" y="683035"/>
                    </a:lnTo>
                    <a:lnTo>
                      <a:pt x="683035" y="650407"/>
                    </a:lnTo>
                    <a:lnTo>
                      <a:pt x="711648" y="614130"/>
                    </a:lnTo>
                    <a:lnTo>
                      <a:pt x="735880" y="574571"/>
                    </a:lnTo>
                    <a:lnTo>
                      <a:pt x="755365" y="532096"/>
                    </a:lnTo>
                    <a:lnTo>
                      <a:pt x="769736" y="487071"/>
                    </a:lnTo>
                    <a:lnTo>
                      <a:pt x="778627" y="439862"/>
                    </a:lnTo>
                    <a:lnTo>
                      <a:pt x="781672" y="390836"/>
                    </a:lnTo>
                    <a:lnTo>
                      <a:pt x="778627" y="341810"/>
                    </a:lnTo>
                    <a:lnTo>
                      <a:pt x="769736" y="294601"/>
                    </a:lnTo>
                    <a:lnTo>
                      <a:pt x="755365" y="249576"/>
                    </a:lnTo>
                    <a:lnTo>
                      <a:pt x="735880" y="207101"/>
                    </a:lnTo>
                    <a:lnTo>
                      <a:pt x="711648" y="167542"/>
                    </a:lnTo>
                    <a:lnTo>
                      <a:pt x="683035" y="131265"/>
                    </a:lnTo>
                    <a:lnTo>
                      <a:pt x="650407" y="98637"/>
                    </a:lnTo>
                    <a:lnTo>
                      <a:pt x="614130" y="70024"/>
                    </a:lnTo>
                    <a:lnTo>
                      <a:pt x="574571" y="45792"/>
                    </a:lnTo>
                    <a:lnTo>
                      <a:pt x="532096" y="26307"/>
                    </a:lnTo>
                    <a:lnTo>
                      <a:pt x="487071" y="11936"/>
                    </a:lnTo>
                    <a:lnTo>
                      <a:pt x="439862" y="3045"/>
                    </a:lnTo>
                    <a:lnTo>
                      <a:pt x="390836" y="0"/>
                    </a:lnTo>
                    <a:close/>
                  </a:path>
                </a:pathLst>
              </a:custGeom>
              <a:solidFill>
                <a:srgbClr val="333C93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22" name="object 17"/>
              <p:cNvSpPr>
                <a:spLocks noChangeArrowheads="1"/>
              </p:cNvSpPr>
              <p:nvPr/>
            </p:nvSpPr>
            <p:spPr bwMode="auto">
              <a:xfrm>
                <a:off x="5434013" y="6538913"/>
                <a:ext cx="223837" cy="396875"/>
              </a:xfrm>
              <a:prstGeom prst="rect">
                <a:avLst/>
              </a:prstGeom>
              <a:blipFill>
                <a:blip r:embed="rId7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object 18"/>
              <p:cNvSpPr/>
              <p:nvPr/>
            </p:nvSpPr>
            <p:spPr bwMode="auto">
              <a:xfrm>
                <a:off x="5578475" y="6456363"/>
                <a:ext cx="219074" cy="260350"/>
              </a:xfrm>
              <a:custGeom>
                <a:avLst/>
                <a:gdLst>
                  <a:gd name="T0" fmla="*/ 62843 w 218439"/>
                  <a:gd name="T1" fmla="*/ 132343 h 259715"/>
                  <a:gd name="T2" fmla="*/ 26576 w 218439"/>
                  <a:gd name="T3" fmla="*/ 144687 h 259715"/>
                  <a:gd name="T4" fmla="*/ 3027 w 218439"/>
                  <a:gd name="T5" fmla="*/ 177518 h 259715"/>
                  <a:gd name="T6" fmla="*/ 920 w 218439"/>
                  <a:gd name="T7" fmla="*/ 186354 h 259715"/>
                  <a:gd name="T8" fmla="*/ 478 w 218439"/>
                  <a:gd name="T9" fmla="*/ 189011 h 259715"/>
                  <a:gd name="T10" fmla="*/ 252 w 218439"/>
                  <a:gd name="T11" fmla="*/ 191140 h 259715"/>
                  <a:gd name="T12" fmla="*/ 89 w 218439"/>
                  <a:gd name="T13" fmla="*/ 193709 h 259715"/>
                  <a:gd name="T14" fmla="*/ 0 w 218439"/>
                  <a:gd name="T15" fmla="*/ 198761 h 259715"/>
                  <a:gd name="T16" fmla="*/ 138 w 218439"/>
                  <a:gd name="T17" fmla="*/ 201355 h 259715"/>
                  <a:gd name="T18" fmla="*/ 202 w 218439"/>
                  <a:gd name="T19" fmla="*/ 203030 h 259715"/>
                  <a:gd name="T20" fmla="*/ 15625 w 218439"/>
                  <a:gd name="T21" fmla="*/ 239205 h 259715"/>
                  <a:gd name="T22" fmla="*/ 23791 w 218439"/>
                  <a:gd name="T23" fmla="*/ 246864 h 259715"/>
                  <a:gd name="T24" fmla="*/ 26311 w 218439"/>
                  <a:gd name="T25" fmla="*/ 248804 h 259715"/>
                  <a:gd name="T26" fmla="*/ 62264 w 218439"/>
                  <a:gd name="T27" fmla="*/ 259900 h 259715"/>
                  <a:gd name="T28" fmla="*/ 72494 w 218439"/>
                  <a:gd name="T29" fmla="*/ 239121 h 259715"/>
                  <a:gd name="T30" fmla="*/ 86510 w 218439"/>
                  <a:gd name="T31" fmla="*/ 221059 h 259715"/>
                  <a:gd name="T32" fmla="*/ 103852 w 218439"/>
                  <a:gd name="T33" fmla="*/ 206377 h 259715"/>
                  <a:gd name="T34" fmla="*/ 124063 w 218439"/>
                  <a:gd name="T35" fmla="*/ 195737 h 259715"/>
                  <a:gd name="T36" fmla="*/ 124002 w 218439"/>
                  <a:gd name="T37" fmla="*/ 191140 h 259715"/>
                  <a:gd name="T38" fmla="*/ 102791 w 218439"/>
                  <a:gd name="T39" fmla="*/ 147836 h 259715"/>
                  <a:gd name="T40" fmla="*/ 103383 w 218439"/>
                  <a:gd name="T41" fmla="*/ 145758 h 259715"/>
                  <a:gd name="T42" fmla="*/ 103938 w 218439"/>
                  <a:gd name="T43" fmla="*/ 143679 h 259715"/>
                  <a:gd name="T44" fmla="*/ 105261 w 218439"/>
                  <a:gd name="T45" fmla="*/ 139699 h 259715"/>
                  <a:gd name="T46" fmla="*/ 106005 w 218439"/>
                  <a:gd name="T47" fmla="*/ 137834 h 259715"/>
                  <a:gd name="T48" fmla="*/ 106723 w 218439"/>
                  <a:gd name="T49" fmla="*/ 135933 h 259715"/>
                  <a:gd name="T50" fmla="*/ 107763 w 218439"/>
                  <a:gd name="T51" fmla="*/ 133968 h 259715"/>
                  <a:gd name="T52" fmla="*/ 75193 w 218439"/>
                  <a:gd name="T53" fmla="*/ 133968 h 259715"/>
                  <a:gd name="T54" fmla="*/ 69170 w 218439"/>
                  <a:gd name="T55" fmla="*/ 132708 h 259715"/>
                  <a:gd name="T56" fmla="*/ 62843 w 218439"/>
                  <a:gd name="T57" fmla="*/ 132343 h 259715"/>
                  <a:gd name="T58" fmla="*/ 211554 w 218439"/>
                  <a:gd name="T59" fmla="*/ 0 h 259715"/>
                  <a:gd name="T60" fmla="*/ 162232 w 218439"/>
                  <a:gd name="T61" fmla="*/ 24400 h 259715"/>
                  <a:gd name="T62" fmla="*/ 128393 w 218439"/>
                  <a:gd name="T63" fmla="*/ 51846 h 259715"/>
                  <a:gd name="T64" fmla="*/ 100199 w 218439"/>
                  <a:gd name="T65" fmla="*/ 84305 h 259715"/>
                  <a:gd name="T66" fmla="*/ 79264 w 218439"/>
                  <a:gd name="T67" fmla="*/ 122859 h 259715"/>
                  <a:gd name="T68" fmla="*/ 77247 w 218439"/>
                  <a:gd name="T69" fmla="*/ 128400 h 259715"/>
                  <a:gd name="T70" fmla="*/ 76567 w 218439"/>
                  <a:gd name="T71" fmla="*/ 130252 h 259715"/>
                  <a:gd name="T72" fmla="*/ 75823 w 218439"/>
                  <a:gd name="T73" fmla="*/ 132066 h 259715"/>
                  <a:gd name="T74" fmla="*/ 75193 w 218439"/>
                  <a:gd name="T75" fmla="*/ 133968 h 259715"/>
                  <a:gd name="T76" fmla="*/ 107763 w 218439"/>
                  <a:gd name="T77" fmla="*/ 133968 h 259715"/>
                  <a:gd name="T78" fmla="*/ 124497 w 218439"/>
                  <a:gd name="T79" fmla="*/ 102341 h 259715"/>
                  <a:gd name="T80" fmla="*/ 149033 w 218439"/>
                  <a:gd name="T81" fmla="*/ 74036 h 259715"/>
                  <a:gd name="T82" fmla="*/ 178454 w 218439"/>
                  <a:gd name="T83" fmla="*/ 50214 h 259715"/>
                  <a:gd name="T84" fmla="*/ 210888 w 218439"/>
                  <a:gd name="T85" fmla="*/ 30077 h 259715"/>
                  <a:gd name="T86" fmla="*/ 218899 w 218439"/>
                  <a:gd name="T87" fmla="*/ 20111 h 259715"/>
                  <a:gd name="T88" fmla="*/ 218471 w 218439"/>
                  <a:gd name="T89" fmla="*/ 8247 h 259715"/>
                  <a:gd name="T90" fmla="*/ 211554 w 218439"/>
                  <a:gd name="T91" fmla="*/ 0 h 25971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18439" h="259715" extrusionOk="0">
                    <a:moveTo>
                      <a:pt x="62661" y="132020"/>
                    </a:moveTo>
                    <a:lnTo>
                      <a:pt x="26499" y="144334"/>
                    </a:lnTo>
                    <a:lnTo>
                      <a:pt x="3018" y="177085"/>
                    </a:lnTo>
                    <a:lnTo>
                      <a:pt x="917" y="185899"/>
                    </a:lnTo>
                    <a:lnTo>
                      <a:pt x="477" y="188550"/>
                    </a:lnTo>
                    <a:lnTo>
                      <a:pt x="251" y="190674"/>
                    </a:lnTo>
                    <a:lnTo>
                      <a:pt x="89" y="193237"/>
                    </a:lnTo>
                    <a:lnTo>
                      <a:pt x="0" y="198276"/>
                    </a:lnTo>
                    <a:lnTo>
                      <a:pt x="138" y="200864"/>
                    </a:lnTo>
                    <a:lnTo>
                      <a:pt x="201" y="202535"/>
                    </a:lnTo>
                    <a:lnTo>
                      <a:pt x="15580" y="238622"/>
                    </a:lnTo>
                    <a:lnTo>
                      <a:pt x="23722" y="246262"/>
                    </a:lnTo>
                    <a:lnTo>
                      <a:pt x="26235" y="248197"/>
                    </a:lnTo>
                    <a:lnTo>
                      <a:pt x="62083" y="259266"/>
                    </a:lnTo>
                    <a:lnTo>
                      <a:pt x="72284" y="238538"/>
                    </a:lnTo>
                    <a:lnTo>
                      <a:pt x="86259" y="220520"/>
                    </a:lnTo>
                    <a:lnTo>
                      <a:pt x="103551" y="205874"/>
                    </a:lnTo>
                    <a:lnTo>
                      <a:pt x="123703" y="195260"/>
                    </a:lnTo>
                    <a:lnTo>
                      <a:pt x="123642" y="190674"/>
                    </a:lnTo>
                    <a:lnTo>
                      <a:pt x="102493" y="147475"/>
                    </a:lnTo>
                    <a:lnTo>
                      <a:pt x="103083" y="145402"/>
                    </a:lnTo>
                    <a:lnTo>
                      <a:pt x="103636" y="143329"/>
                    </a:lnTo>
                    <a:lnTo>
                      <a:pt x="104955" y="139358"/>
                    </a:lnTo>
                    <a:lnTo>
                      <a:pt x="105697" y="137498"/>
                    </a:lnTo>
                    <a:lnTo>
                      <a:pt x="106413" y="135601"/>
                    </a:lnTo>
                    <a:lnTo>
                      <a:pt x="107450" y="133641"/>
                    </a:lnTo>
                    <a:lnTo>
                      <a:pt x="74975" y="133641"/>
                    </a:lnTo>
                    <a:lnTo>
                      <a:pt x="68969" y="132384"/>
                    </a:lnTo>
                    <a:lnTo>
                      <a:pt x="62661" y="132020"/>
                    </a:lnTo>
                    <a:close/>
                  </a:path>
                  <a:path w="218439" h="259715" extrusionOk="0">
                    <a:moveTo>
                      <a:pt x="210940" y="0"/>
                    </a:moveTo>
                    <a:lnTo>
                      <a:pt x="161761" y="24340"/>
                    </a:lnTo>
                    <a:lnTo>
                      <a:pt x="128020" y="51720"/>
                    </a:lnTo>
                    <a:lnTo>
                      <a:pt x="99908" y="84099"/>
                    </a:lnTo>
                    <a:lnTo>
                      <a:pt x="79034" y="122559"/>
                    </a:lnTo>
                    <a:lnTo>
                      <a:pt x="77023" y="128087"/>
                    </a:lnTo>
                    <a:lnTo>
                      <a:pt x="76345" y="129934"/>
                    </a:lnTo>
                    <a:lnTo>
                      <a:pt x="75603" y="131744"/>
                    </a:lnTo>
                    <a:lnTo>
                      <a:pt x="74975" y="133641"/>
                    </a:lnTo>
                    <a:lnTo>
                      <a:pt x="107450" y="133641"/>
                    </a:lnTo>
                    <a:lnTo>
                      <a:pt x="124136" y="102091"/>
                    </a:lnTo>
                    <a:lnTo>
                      <a:pt x="148600" y="73855"/>
                    </a:lnTo>
                    <a:lnTo>
                      <a:pt x="177936" y="50092"/>
                    </a:lnTo>
                    <a:lnTo>
                      <a:pt x="210276" y="30004"/>
                    </a:lnTo>
                    <a:lnTo>
                      <a:pt x="218264" y="20062"/>
                    </a:lnTo>
                    <a:lnTo>
                      <a:pt x="217837" y="8227"/>
                    </a:lnTo>
                    <a:lnTo>
                      <a:pt x="21094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24" name="object 19"/>
              <p:cNvSpPr>
                <a:spLocks noChangeArrowheads="1"/>
              </p:cNvSpPr>
              <p:nvPr/>
            </p:nvSpPr>
            <p:spPr bwMode="auto">
              <a:xfrm>
                <a:off x="5713413" y="6508750"/>
                <a:ext cx="122237" cy="123825"/>
              </a:xfrm>
              <a:prstGeom prst="rect">
                <a:avLst/>
              </a:prstGeom>
              <a:blipFill>
                <a:blip r:embed="rId8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object 20"/>
              <p:cNvSpPr/>
              <p:nvPr/>
            </p:nvSpPr>
            <p:spPr bwMode="auto">
              <a:xfrm>
                <a:off x="5646738" y="6651625"/>
                <a:ext cx="203200" cy="301625"/>
              </a:xfrm>
              <a:custGeom>
                <a:avLst/>
                <a:gdLst>
                  <a:gd name="T0" fmla="*/ 50174 w 202564"/>
                  <a:gd name="T1" fmla="*/ 15761 h 301625"/>
                  <a:gd name="T2" fmla="*/ 0 w 202564"/>
                  <a:gd name="T3" fmla="*/ 106948 h 301625"/>
                  <a:gd name="T4" fmla="*/ 18799 w 202564"/>
                  <a:gd name="T5" fmla="*/ 165339 h 301625"/>
                  <a:gd name="T6" fmla="*/ 31886 w 202564"/>
                  <a:gd name="T7" fmla="*/ 256209 h 301625"/>
                  <a:gd name="T8" fmla="*/ 127604 w 202564"/>
                  <a:gd name="T9" fmla="*/ 301045 h 301625"/>
                  <a:gd name="T10" fmla="*/ 174779 w 202564"/>
                  <a:gd name="T11" fmla="*/ 278736 h 301625"/>
                  <a:gd name="T12" fmla="*/ 96127 w 202564"/>
                  <a:gd name="T13" fmla="*/ 275817 h 301625"/>
                  <a:gd name="T14" fmla="*/ 49266 w 202564"/>
                  <a:gd name="T15" fmla="*/ 241967 h 301625"/>
                  <a:gd name="T16" fmla="*/ 34934 w 202564"/>
                  <a:gd name="T17" fmla="*/ 192545 h 301625"/>
                  <a:gd name="T18" fmla="*/ 43050 w 202564"/>
                  <a:gd name="T19" fmla="*/ 165678 h 301625"/>
                  <a:gd name="T20" fmla="*/ 46290 w 202564"/>
                  <a:gd name="T21" fmla="*/ 160803 h 301625"/>
                  <a:gd name="T22" fmla="*/ 31227 w 202564"/>
                  <a:gd name="T23" fmla="*/ 144016 h 301625"/>
                  <a:gd name="T24" fmla="*/ 22335 w 202564"/>
                  <a:gd name="T25" fmla="*/ 101659 h 301625"/>
                  <a:gd name="T26" fmla="*/ 39231 w 202564"/>
                  <a:gd name="T27" fmla="*/ 56928 h 301625"/>
                  <a:gd name="T28" fmla="*/ 87521 w 202564"/>
                  <a:gd name="T29" fmla="*/ 23190 h 301625"/>
                  <a:gd name="T30" fmla="*/ 158885 w 202564"/>
                  <a:gd name="T31" fmla="*/ 22041 h 301625"/>
                  <a:gd name="T32" fmla="*/ 119636 w 202564"/>
                  <a:gd name="T33" fmla="*/ 0 h 301625"/>
                  <a:gd name="T34" fmla="*/ 92520 w 202564"/>
                  <a:gd name="T35" fmla="*/ 135495 h 301625"/>
                  <a:gd name="T36" fmla="*/ 148071 w 202564"/>
                  <a:gd name="T37" fmla="*/ 152095 h 301625"/>
                  <a:gd name="T38" fmla="*/ 180394 w 202564"/>
                  <a:gd name="T39" fmla="*/ 200964 h 301625"/>
                  <a:gd name="T40" fmla="*/ 170620 w 202564"/>
                  <a:gd name="T41" fmla="*/ 253433 h 301625"/>
                  <a:gd name="T42" fmla="*/ 124385 w 202564"/>
                  <a:gd name="T43" fmla="*/ 278736 h 301625"/>
                  <a:gd name="T44" fmla="*/ 188368 w 202564"/>
                  <a:gd name="T45" fmla="*/ 266664 h 301625"/>
                  <a:gd name="T46" fmla="*/ 203104 w 202564"/>
                  <a:gd name="T47" fmla="*/ 202057 h 301625"/>
                  <a:gd name="T48" fmla="*/ 169448 w 202564"/>
                  <a:gd name="T49" fmla="*/ 140485 h 301625"/>
                  <a:gd name="T50" fmla="*/ 99052 w 202564"/>
                  <a:gd name="T51" fmla="*/ 112729 h 301625"/>
                  <a:gd name="T52" fmla="*/ 80561 w 202564"/>
                  <a:gd name="T53" fmla="*/ 114538 h 301625"/>
                  <a:gd name="T54" fmla="*/ 73112 w 202564"/>
                  <a:gd name="T55" fmla="*/ 116436 h 301625"/>
                  <a:gd name="T56" fmla="*/ 68953 w 202564"/>
                  <a:gd name="T57" fmla="*/ 117655 h 301625"/>
                  <a:gd name="T58" fmla="*/ 64125 w 202564"/>
                  <a:gd name="T59" fmla="*/ 119552 h 301625"/>
                  <a:gd name="T60" fmla="*/ 60646 w 202564"/>
                  <a:gd name="T61" fmla="*/ 120984 h 301625"/>
                  <a:gd name="T62" fmla="*/ 54928 w 202564"/>
                  <a:gd name="T63" fmla="*/ 123980 h 301625"/>
                  <a:gd name="T64" fmla="*/ 50109 w 202564"/>
                  <a:gd name="T65" fmla="*/ 126903 h 301625"/>
                  <a:gd name="T66" fmla="*/ 46743 w 202564"/>
                  <a:gd name="T67" fmla="*/ 129340 h 301625"/>
                  <a:gd name="T68" fmla="*/ 40807 w 202564"/>
                  <a:gd name="T69" fmla="*/ 134052 h 301625"/>
                  <a:gd name="T70" fmla="*/ 37870 w 202564"/>
                  <a:gd name="T71" fmla="*/ 136816 h 301625"/>
                  <a:gd name="T72" fmla="*/ 34617 w 202564"/>
                  <a:gd name="T73" fmla="*/ 140159 h 301625"/>
                  <a:gd name="T74" fmla="*/ 31795 w 202564"/>
                  <a:gd name="T75" fmla="*/ 143312 h 301625"/>
                  <a:gd name="T76" fmla="*/ 65485 w 202564"/>
                  <a:gd name="T77" fmla="*/ 144016 h 301625"/>
                  <a:gd name="T78" fmla="*/ 92520 w 202564"/>
                  <a:gd name="T79" fmla="*/ 135495 h 301625"/>
                  <a:gd name="T80" fmla="*/ 174568 w 202564"/>
                  <a:gd name="T81" fmla="*/ 127279 h 301625"/>
                  <a:gd name="T82" fmla="*/ 149723 w 202564"/>
                  <a:gd name="T83" fmla="*/ 126199 h 301625"/>
                  <a:gd name="T84" fmla="*/ 144618 w 202564"/>
                  <a:gd name="T85" fmla="*/ 123510 h 301625"/>
                  <a:gd name="T86" fmla="*/ 138252 w 202564"/>
                  <a:gd name="T87" fmla="*/ 120570 h 301625"/>
                  <a:gd name="T88" fmla="*/ 133853 w 202564"/>
                  <a:gd name="T89" fmla="*/ 118961 h 301625"/>
                  <a:gd name="T90" fmla="*/ 128849 w 202564"/>
                  <a:gd name="T91" fmla="*/ 117202 h 301625"/>
                  <a:gd name="T92" fmla="*/ 124513 w 202564"/>
                  <a:gd name="T93" fmla="*/ 116046 h 301625"/>
                  <a:gd name="T94" fmla="*/ 101989 w 202564"/>
                  <a:gd name="T95" fmla="*/ 112754 h 301625"/>
                  <a:gd name="T96" fmla="*/ 158885 w 202564"/>
                  <a:gd name="T97" fmla="*/ 22041 h 301625"/>
                  <a:gd name="T98" fmla="*/ 138731 w 202564"/>
                  <a:gd name="T99" fmla="*/ 32426 h 301625"/>
                  <a:gd name="T100" fmla="*/ 162374 w 202564"/>
                  <a:gd name="T101" fmla="*/ 74655 h 301625"/>
                  <a:gd name="T102" fmla="*/ 151550 w 202564"/>
                  <a:gd name="T103" fmla="*/ 127279 h 301625"/>
                  <a:gd name="T104" fmla="*/ 182849 w 202564"/>
                  <a:gd name="T105" fmla="*/ 105919 h 301625"/>
                  <a:gd name="T106" fmla="*/ 173791 w 202564"/>
                  <a:gd name="T107" fmla="*/ 39127 h 30162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02564" h="301625" extrusionOk="0">
                    <a:moveTo>
                      <a:pt x="119262" y="0"/>
                    </a:moveTo>
                    <a:lnTo>
                      <a:pt x="50017" y="15761"/>
                    </a:lnTo>
                    <a:lnTo>
                      <a:pt x="21404" y="43684"/>
                    </a:lnTo>
                    <a:lnTo>
                      <a:pt x="0" y="106948"/>
                    </a:lnTo>
                    <a:lnTo>
                      <a:pt x="4381" y="138190"/>
                    </a:lnTo>
                    <a:lnTo>
                      <a:pt x="18740" y="165339"/>
                    </a:lnTo>
                    <a:lnTo>
                      <a:pt x="12675" y="195871"/>
                    </a:lnTo>
                    <a:lnTo>
                      <a:pt x="31786" y="256209"/>
                    </a:lnTo>
                    <a:lnTo>
                      <a:pt x="90581" y="297858"/>
                    </a:lnTo>
                    <a:lnTo>
                      <a:pt x="127205" y="301045"/>
                    </a:lnTo>
                    <a:lnTo>
                      <a:pt x="161035" y="290497"/>
                    </a:lnTo>
                    <a:lnTo>
                      <a:pt x="174232" y="278736"/>
                    </a:lnTo>
                    <a:lnTo>
                      <a:pt x="123996" y="278736"/>
                    </a:lnTo>
                    <a:lnTo>
                      <a:pt x="95826" y="275817"/>
                    </a:lnTo>
                    <a:lnTo>
                      <a:pt x="68624" y="262140"/>
                    </a:lnTo>
                    <a:lnTo>
                      <a:pt x="49112" y="241967"/>
                    </a:lnTo>
                    <a:lnTo>
                      <a:pt x="37600" y="217919"/>
                    </a:lnTo>
                    <a:lnTo>
                      <a:pt x="34825" y="192545"/>
                    </a:lnTo>
                    <a:lnTo>
                      <a:pt x="41521" y="168392"/>
                    </a:lnTo>
                    <a:lnTo>
                      <a:pt x="42915" y="165678"/>
                    </a:lnTo>
                    <a:lnTo>
                      <a:pt x="44474" y="163140"/>
                    </a:lnTo>
                    <a:lnTo>
                      <a:pt x="46145" y="160803"/>
                    </a:lnTo>
                    <a:lnTo>
                      <a:pt x="65280" y="144016"/>
                    </a:lnTo>
                    <a:lnTo>
                      <a:pt x="31129" y="144016"/>
                    </a:lnTo>
                    <a:lnTo>
                      <a:pt x="23488" y="123980"/>
                    </a:lnTo>
                    <a:lnTo>
                      <a:pt x="22265" y="101659"/>
                    </a:lnTo>
                    <a:lnTo>
                      <a:pt x="27468" y="78745"/>
                    </a:lnTo>
                    <a:lnTo>
                      <a:pt x="39108" y="56928"/>
                    </a:lnTo>
                    <a:lnTo>
                      <a:pt x="61206" y="35083"/>
                    </a:lnTo>
                    <a:lnTo>
                      <a:pt x="87247" y="23190"/>
                    </a:lnTo>
                    <a:lnTo>
                      <a:pt x="114015" y="22041"/>
                    </a:lnTo>
                    <a:lnTo>
                      <a:pt x="158388" y="22041"/>
                    </a:lnTo>
                    <a:lnTo>
                      <a:pt x="151465" y="14081"/>
                    </a:lnTo>
                    <a:lnTo>
                      <a:pt x="119262" y="0"/>
                    </a:lnTo>
                    <a:close/>
                  </a:path>
                  <a:path w="202564" h="301625" extrusionOk="0">
                    <a:moveTo>
                      <a:pt x="170846" y="135495"/>
                    </a:moveTo>
                    <a:lnTo>
                      <a:pt x="92230" y="135495"/>
                    </a:lnTo>
                    <a:lnTo>
                      <a:pt x="120403" y="138417"/>
                    </a:lnTo>
                    <a:lnTo>
                      <a:pt x="147608" y="152095"/>
                    </a:lnTo>
                    <a:lnTo>
                      <a:pt x="168600" y="174439"/>
                    </a:lnTo>
                    <a:lnTo>
                      <a:pt x="179829" y="200964"/>
                    </a:lnTo>
                    <a:lnTo>
                      <a:pt x="180567" y="228389"/>
                    </a:lnTo>
                    <a:lnTo>
                      <a:pt x="170086" y="253433"/>
                    </a:lnTo>
                    <a:lnTo>
                      <a:pt x="149846" y="271180"/>
                    </a:lnTo>
                    <a:lnTo>
                      <a:pt x="123996" y="278736"/>
                    </a:lnTo>
                    <a:lnTo>
                      <a:pt x="174232" y="278736"/>
                    </a:lnTo>
                    <a:lnTo>
                      <a:pt x="187778" y="266664"/>
                    </a:lnTo>
                    <a:lnTo>
                      <a:pt x="201513" y="235742"/>
                    </a:lnTo>
                    <a:lnTo>
                      <a:pt x="202468" y="202057"/>
                    </a:lnTo>
                    <a:lnTo>
                      <a:pt x="191363" y="169131"/>
                    </a:lnTo>
                    <a:lnTo>
                      <a:pt x="168918" y="140485"/>
                    </a:lnTo>
                    <a:lnTo>
                      <a:pt x="170846" y="135495"/>
                    </a:lnTo>
                    <a:close/>
                  </a:path>
                  <a:path w="202564" h="301625" extrusionOk="0">
                    <a:moveTo>
                      <a:pt x="98742" y="112729"/>
                    </a:moveTo>
                    <a:lnTo>
                      <a:pt x="81427" y="114363"/>
                    </a:lnTo>
                    <a:lnTo>
                      <a:pt x="80309" y="114538"/>
                    </a:lnTo>
                    <a:lnTo>
                      <a:pt x="77394" y="115167"/>
                    </a:lnTo>
                    <a:lnTo>
                      <a:pt x="72883" y="116436"/>
                    </a:lnTo>
                    <a:lnTo>
                      <a:pt x="71916" y="116649"/>
                    </a:lnTo>
                    <a:lnTo>
                      <a:pt x="68737" y="117655"/>
                    </a:lnTo>
                    <a:lnTo>
                      <a:pt x="66538" y="118496"/>
                    </a:lnTo>
                    <a:lnTo>
                      <a:pt x="63924" y="119552"/>
                    </a:lnTo>
                    <a:lnTo>
                      <a:pt x="63472" y="119690"/>
                    </a:lnTo>
                    <a:lnTo>
                      <a:pt x="60456" y="120984"/>
                    </a:lnTo>
                    <a:lnTo>
                      <a:pt x="57918" y="122228"/>
                    </a:lnTo>
                    <a:lnTo>
                      <a:pt x="54756" y="123980"/>
                    </a:lnTo>
                    <a:lnTo>
                      <a:pt x="54124" y="124415"/>
                    </a:lnTo>
                    <a:lnTo>
                      <a:pt x="49952" y="126903"/>
                    </a:lnTo>
                    <a:lnTo>
                      <a:pt x="47414" y="128674"/>
                    </a:lnTo>
                    <a:lnTo>
                      <a:pt x="46597" y="129340"/>
                    </a:lnTo>
                    <a:lnTo>
                      <a:pt x="42915" y="132130"/>
                    </a:lnTo>
                    <a:lnTo>
                      <a:pt x="40679" y="134052"/>
                    </a:lnTo>
                    <a:lnTo>
                      <a:pt x="38995" y="135660"/>
                    </a:lnTo>
                    <a:lnTo>
                      <a:pt x="37751" y="136816"/>
                    </a:lnTo>
                    <a:lnTo>
                      <a:pt x="36520" y="138023"/>
                    </a:lnTo>
                    <a:lnTo>
                      <a:pt x="34509" y="140159"/>
                    </a:lnTo>
                    <a:lnTo>
                      <a:pt x="32336" y="142697"/>
                    </a:lnTo>
                    <a:lnTo>
                      <a:pt x="31695" y="143312"/>
                    </a:lnTo>
                    <a:lnTo>
                      <a:pt x="31129" y="144016"/>
                    </a:lnTo>
                    <a:lnTo>
                      <a:pt x="65280" y="144016"/>
                    </a:lnTo>
                    <a:lnTo>
                      <a:pt x="66380" y="143050"/>
                    </a:lnTo>
                    <a:lnTo>
                      <a:pt x="92230" y="135495"/>
                    </a:lnTo>
                    <a:lnTo>
                      <a:pt x="170846" y="135495"/>
                    </a:lnTo>
                    <a:lnTo>
                      <a:pt x="174022" y="127279"/>
                    </a:lnTo>
                    <a:lnTo>
                      <a:pt x="151076" y="127279"/>
                    </a:lnTo>
                    <a:lnTo>
                      <a:pt x="149254" y="126199"/>
                    </a:lnTo>
                    <a:lnTo>
                      <a:pt x="144843" y="123937"/>
                    </a:lnTo>
                    <a:lnTo>
                      <a:pt x="144165" y="123510"/>
                    </a:lnTo>
                    <a:lnTo>
                      <a:pt x="140647" y="121801"/>
                    </a:lnTo>
                    <a:lnTo>
                      <a:pt x="137819" y="120570"/>
                    </a:lnTo>
                    <a:lnTo>
                      <a:pt x="134201" y="119175"/>
                    </a:lnTo>
                    <a:lnTo>
                      <a:pt x="133434" y="118961"/>
                    </a:lnTo>
                    <a:lnTo>
                      <a:pt x="130557" y="117931"/>
                    </a:lnTo>
                    <a:lnTo>
                      <a:pt x="128446" y="117202"/>
                    </a:lnTo>
                    <a:lnTo>
                      <a:pt x="125217" y="116285"/>
                    </a:lnTo>
                    <a:lnTo>
                      <a:pt x="124123" y="116046"/>
                    </a:lnTo>
                    <a:lnTo>
                      <a:pt x="119386" y="114865"/>
                    </a:lnTo>
                    <a:lnTo>
                      <a:pt x="101670" y="112754"/>
                    </a:lnTo>
                    <a:lnTo>
                      <a:pt x="98742" y="112729"/>
                    </a:lnTo>
                    <a:close/>
                  </a:path>
                  <a:path w="202564" h="301625" extrusionOk="0">
                    <a:moveTo>
                      <a:pt x="158388" y="22041"/>
                    </a:moveTo>
                    <a:lnTo>
                      <a:pt x="114015" y="22041"/>
                    </a:lnTo>
                    <a:lnTo>
                      <a:pt x="138297" y="32426"/>
                    </a:lnTo>
                    <a:lnTo>
                      <a:pt x="154288" y="50941"/>
                    </a:lnTo>
                    <a:lnTo>
                      <a:pt x="161866" y="74655"/>
                    </a:lnTo>
                    <a:lnTo>
                      <a:pt x="160854" y="100968"/>
                    </a:lnTo>
                    <a:lnTo>
                      <a:pt x="151076" y="127279"/>
                    </a:lnTo>
                    <a:lnTo>
                      <a:pt x="174022" y="127279"/>
                    </a:lnTo>
                    <a:lnTo>
                      <a:pt x="182277" y="105919"/>
                    </a:lnTo>
                    <a:lnTo>
                      <a:pt x="183619" y="70936"/>
                    </a:lnTo>
                    <a:lnTo>
                      <a:pt x="173247" y="39127"/>
                    </a:lnTo>
                    <a:lnTo>
                      <a:pt x="158388" y="220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26" name="object 21"/>
              <p:cNvSpPr/>
              <p:nvPr/>
            </p:nvSpPr>
            <p:spPr bwMode="auto">
              <a:xfrm>
                <a:off x="5737225" y="6692900"/>
                <a:ext cx="50800" cy="42863"/>
              </a:xfrm>
              <a:custGeom>
                <a:avLst/>
                <a:gdLst>
                  <a:gd name="T0" fmla="*/ 22102 w 50164"/>
                  <a:gd name="T1" fmla="*/ 0 h 43815"/>
                  <a:gd name="T2" fmla="*/ 0 w 50164"/>
                  <a:gd name="T3" fmla="*/ 3539 h 43815"/>
                  <a:gd name="T4" fmla="*/ 1628 w 50164"/>
                  <a:gd name="T5" fmla="*/ 14455 h 43815"/>
                  <a:gd name="T6" fmla="*/ 3287 w 50164"/>
                  <a:gd name="T7" fmla="*/ 20943 h 43815"/>
                  <a:gd name="T8" fmla="*/ 32887 w 50164"/>
                  <a:gd name="T9" fmla="*/ 42316 h 43815"/>
                  <a:gd name="T10" fmla="*/ 39662 w 50164"/>
                  <a:gd name="T11" fmla="*/ 41915 h 43815"/>
                  <a:gd name="T12" fmla="*/ 50719 w 50164"/>
                  <a:gd name="T13" fmla="*/ 40145 h 43815"/>
                  <a:gd name="T14" fmla="*/ 47868 w 50164"/>
                  <a:gd name="T15" fmla="*/ 21044 h 43815"/>
                  <a:gd name="T16" fmla="*/ 30308 w 50164"/>
                  <a:gd name="T17" fmla="*/ 21044 h 43815"/>
                  <a:gd name="T18" fmla="*/ 24633 w 50164"/>
                  <a:gd name="T19" fmla="*/ 16938 h 43815"/>
                  <a:gd name="T20" fmla="*/ 22102 w 50164"/>
                  <a:gd name="T21" fmla="*/ 0 h 43815"/>
                  <a:gd name="T22" fmla="*/ 47461 w 50164"/>
                  <a:gd name="T23" fmla="*/ 18314 h 43815"/>
                  <a:gd name="T24" fmla="*/ 30308 w 50164"/>
                  <a:gd name="T25" fmla="*/ 21044 h 43815"/>
                  <a:gd name="T26" fmla="*/ 47868 w 50164"/>
                  <a:gd name="T27" fmla="*/ 21044 h 43815"/>
                  <a:gd name="T28" fmla="*/ 47461 w 50164"/>
                  <a:gd name="T29" fmla="*/ 18314 h 4381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0164" h="43815" extrusionOk="0">
                    <a:moveTo>
                      <a:pt x="21825" y="0"/>
                    </a:moveTo>
                    <a:lnTo>
                      <a:pt x="0" y="3618"/>
                    </a:lnTo>
                    <a:lnTo>
                      <a:pt x="1608" y="14776"/>
                    </a:lnTo>
                    <a:lnTo>
                      <a:pt x="3246" y="21408"/>
                    </a:lnTo>
                    <a:lnTo>
                      <a:pt x="32475" y="43256"/>
                    </a:lnTo>
                    <a:lnTo>
                      <a:pt x="39165" y="42846"/>
                    </a:lnTo>
                    <a:lnTo>
                      <a:pt x="50084" y="41037"/>
                    </a:lnTo>
                    <a:lnTo>
                      <a:pt x="47269" y="21511"/>
                    </a:lnTo>
                    <a:lnTo>
                      <a:pt x="29929" y="21511"/>
                    </a:lnTo>
                    <a:lnTo>
                      <a:pt x="24325" y="17314"/>
                    </a:lnTo>
                    <a:lnTo>
                      <a:pt x="21825" y="0"/>
                    </a:lnTo>
                    <a:close/>
                  </a:path>
                  <a:path w="50164" h="43815" extrusionOk="0">
                    <a:moveTo>
                      <a:pt x="46867" y="18721"/>
                    </a:moveTo>
                    <a:lnTo>
                      <a:pt x="29929" y="21511"/>
                    </a:lnTo>
                    <a:lnTo>
                      <a:pt x="47269" y="21511"/>
                    </a:lnTo>
                    <a:lnTo>
                      <a:pt x="46867" y="187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27" name="object 22"/>
              <p:cNvSpPr/>
              <p:nvPr/>
            </p:nvSpPr>
            <p:spPr bwMode="auto">
              <a:xfrm>
                <a:off x="5765799" y="6856413"/>
                <a:ext cx="42863" cy="52387"/>
              </a:xfrm>
              <a:custGeom>
                <a:avLst/>
                <a:gdLst>
                  <a:gd name="T0" fmla="*/ 39128 w 42545"/>
                  <a:gd name="T1" fmla="*/ 0 h 52070"/>
                  <a:gd name="T2" fmla="*/ 711 w 42545"/>
                  <a:gd name="T3" fmla="*/ 27430 h 52070"/>
                  <a:gd name="T4" fmla="*/ 0 w 42545"/>
                  <a:gd name="T5" fmla="*/ 40958 h 52070"/>
                  <a:gd name="T6" fmla="*/ 1607 w 42545"/>
                  <a:gd name="T7" fmla="*/ 52197 h 52070"/>
                  <a:gd name="T8" fmla="*/ 23608 w 42545"/>
                  <a:gd name="T9" fmla="*/ 48556 h 52070"/>
                  <a:gd name="T10" fmla="*/ 21102 w 42545"/>
                  <a:gd name="T11" fmla="*/ 31123 h 52070"/>
                  <a:gd name="T12" fmla="*/ 25305 w 42545"/>
                  <a:gd name="T13" fmla="*/ 25270 h 52070"/>
                  <a:gd name="T14" fmla="*/ 42369 w 42545"/>
                  <a:gd name="T15" fmla="*/ 22451 h 52070"/>
                  <a:gd name="T16" fmla="*/ 39128 w 42545"/>
                  <a:gd name="T17" fmla="*/ 0 h 5207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2545" h="52070" extrusionOk="0">
                    <a:moveTo>
                      <a:pt x="38838" y="0"/>
                    </a:moveTo>
                    <a:lnTo>
                      <a:pt x="706" y="27264"/>
                    </a:lnTo>
                    <a:lnTo>
                      <a:pt x="0" y="40710"/>
                    </a:lnTo>
                    <a:lnTo>
                      <a:pt x="1595" y="51881"/>
                    </a:lnTo>
                    <a:lnTo>
                      <a:pt x="23433" y="48262"/>
                    </a:lnTo>
                    <a:lnTo>
                      <a:pt x="20945" y="30935"/>
                    </a:lnTo>
                    <a:lnTo>
                      <a:pt x="25117" y="25117"/>
                    </a:lnTo>
                    <a:lnTo>
                      <a:pt x="42055" y="22315"/>
                    </a:lnTo>
                    <a:lnTo>
                      <a:pt x="3883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</p:grpSp>
        <p:grpSp>
          <p:nvGrpSpPr>
            <p:cNvPr id="28" name="Group 48"/>
            <p:cNvGrpSpPr/>
            <p:nvPr userDrawn="1"/>
          </p:nvGrpSpPr>
          <p:grpSpPr bwMode="auto">
            <a:xfrm>
              <a:off x="2976439" y="3432698"/>
              <a:ext cx="487626" cy="487627"/>
              <a:chOff x="6221413" y="6340475"/>
              <a:chExt cx="782637" cy="782638"/>
            </a:xfrm>
          </p:grpSpPr>
          <p:sp>
            <p:nvSpPr>
              <p:cNvPr id="29" name="object 7"/>
              <p:cNvSpPr/>
              <p:nvPr/>
            </p:nvSpPr>
            <p:spPr bwMode="auto">
              <a:xfrm>
                <a:off x="6221413" y="6340475"/>
                <a:ext cx="782637" cy="782638"/>
              </a:xfrm>
              <a:custGeom>
                <a:avLst/>
                <a:gdLst>
                  <a:gd name="T0" fmla="*/ 391312 w 781684"/>
                  <a:gd name="T1" fmla="*/ 0 h 781684"/>
                  <a:gd name="T2" fmla="*/ 342227 w 781684"/>
                  <a:gd name="T3" fmla="*/ 3049 h 781684"/>
                  <a:gd name="T4" fmla="*/ 294960 w 781684"/>
                  <a:gd name="T5" fmla="*/ 11951 h 781684"/>
                  <a:gd name="T6" fmla="*/ 249880 w 781684"/>
                  <a:gd name="T7" fmla="*/ 26339 h 781684"/>
                  <a:gd name="T8" fmla="*/ 207353 w 781684"/>
                  <a:gd name="T9" fmla="*/ 45848 h 781684"/>
                  <a:gd name="T10" fmla="*/ 167746 w 781684"/>
                  <a:gd name="T11" fmla="*/ 70109 h 781684"/>
                  <a:gd name="T12" fmla="*/ 131425 w 781684"/>
                  <a:gd name="T13" fmla="*/ 98757 h 781684"/>
                  <a:gd name="T14" fmla="*/ 98757 w 781684"/>
                  <a:gd name="T15" fmla="*/ 131425 h 781684"/>
                  <a:gd name="T16" fmla="*/ 70109 w 781684"/>
                  <a:gd name="T17" fmla="*/ 167746 h 781684"/>
                  <a:gd name="T18" fmla="*/ 45848 w 781684"/>
                  <a:gd name="T19" fmla="*/ 207354 h 781684"/>
                  <a:gd name="T20" fmla="*/ 26339 w 781684"/>
                  <a:gd name="T21" fmla="*/ 249881 h 781684"/>
                  <a:gd name="T22" fmla="*/ 11951 w 781684"/>
                  <a:gd name="T23" fmla="*/ 294961 h 781684"/>
                  <a:gd name="T24" fmla="*/ 3049 w 781684"/>
                  <a:gd name="T25" fmla="*/ 342227 h 781684"/>
                  <a:gd name="T26" fmla="*/ 0 w 781684"/>
                  <a:gd name="T27" fmla="*/ 391313 h 781684"/>
                  <a:gd name="T28" fmla="*/ 3049 w 781684"/>
                  <a:gd name="T29" fmla="*/ 440399 h 781684"/>
                  <a:gd name="T30" fmla="*/ 11951 w 781684"/>
                  <a:gd name="T31" fmla="*/ 487665 h 781684"/>
                  <a:gd name="T32" fmla="*/ 26339 w 781684"/>
                  <a:gd name="T33" fmla="*/ 532745 h 781684"/>
                  <a:gd name="T34" fmla="*/ 45848 w 781684"/>
                  <a:gd name="T35" fmla="*/ 575272 h 781684"/>
                  <a:gd name="T36" fmla="*/ 70109 w 781684"/>
                  <a:gd name="T37" fmla="*/ 614880 h 781684"/>
                  <a:gd name="T38" fmla="*/ 98757 w 781684"/>
                  <a:gd name="T39" fmla="*/ 651201 h 781684"/>
                  <a:gd name="T40" fmla="*/ 131425 w 781684"/>
                  <a:gd name="T41" fmla="*/ 683869 h 781684"/>
                  <a:gd name="T42" fmla="*/ 167746 w 781684"/>
                  <a:gd name="T43" fmla="*/ 712517 h 781684"/>
                  <a:gd name="T44" fmla="*/ 207353 w 781684"/>
                  <a:gd name="T45" fmla="*/ 736778 h 781684"/>
                  <a:gd name="T46" fmla="*/ 249880 w 781684"/>
                  <a:gd name="T47" fmla="*/ 756287 h 781684"/>
                  <a:gd name="T48" fmla="*/ 294960 w 781684"/>
                  <a:gd name="T49" fmla="*/ 770675 h 781684"/>
                  <a:gd name="T50" fmla="*/ 342227 w 781684"/>
                  <a:gd name="T51" fmla="*/ 779577 h 781684"/>
                  <a:gd name="T52" fmla="*/ 391312 w 781684"/>
                  <a:gd name="T53" fmla="*/ 782626 h 781684"/>
                  <a:gd name="T54" fmla="*/ 440398 w 781684"/>
                  <a:gd name="T55" fmla="*/ 779577 h 781684"/>
                  <a:gd name="T56" fmla="*/ 487665 w 781684"/>
                  <a:gd name="T57" fmla="*/ 770675 h 781684"/>
                  <a:gd name="T58" fmla="*/ 532745 w 781684"/>
                  <a:gd name="T59" fmla="*/ 756287 h 781684"/>
                  <a:gd name="T60" fmla="*/ 575271 w 781684"/>
                  <a:gd name="T61" fmla="*/ 736778 h 781684"/>
                  <a:gd name="T62" fmla="*/ 614879 w 781684"/>
                  <a:gd name="T63" fmla="*/ 712517 h 781684"/>
                  <a:gd name="T64" fmla="*/ 651200 w 781684"/>
                  <a:gd name="T65" fmla="*/ 683869 h 781684"/>
                  <a:gd name="T66" fmla="*/ 683868 w 781684"/>
                  <a:gd name="T67" fmla="*/ 651201 h 781684"/>
                  <a:gd name="T68" fmla="*/ 712516 w 781684"/>
                  <a:gd name="T69" fmla="*/ 614880 h 781684"/>
                  <a:gd name="T70" fmla="*/ 736777 w 781684"/>
                  <a:gd name="T71" fmla="*/ 575272 h 781684"/>
                  <a:gd name="T72" fmla="*/ 756286 w 781684"/>
                  <a:gd name="T73" fmla="*/ 532745 h 781684"/>
                  <a:gd name="T74" fmla="*/ 770674 w 781684"/>
                  <a:gd name="T75" fmla="*/ 487665 h 781684"/>
                  <a:gd name="T76" fmla="*/ 779576 w 781684"/>
                  <a:gd name="T77" fmla="*/ 440399 h 781684"/>
                  <a:gd name="T78" fmla="*/ 782625 w 781684"/>
                  <a:gd name="T79" fmla="*/ 391313 h 781684"/>
                  <a:gd name="T80" fmla="*/ 779576 w 781684"/>
                  <a:gd name="T81" fmla="*/ 342227 h 781684"/>
                  <a:gd name="T82" fmla="*/ 770674 w 781684"/>
                  <a:gd name="T83" fmla="*/ 294961 h 781684"/>
                  <a:gd name="T84" fmla="*/ 756286 w 781684"/>
                  <a:gd name="T85" fmla="*/ 249881 h 781684"/>
                  <a:gd name="T86" fmla="*/ 736777 w 781684"/>
                  <a:gd name="T87" fmla="*/ 207354 h 781684"/>
                  <a:gd name="T88" fmla="*/ 712516 w 781684"/>
                  <a:gd name="T89" fmla="*/ 167746 h 781684"/>
                  <a:gd name="T90" fmla="*/ 683868 w 781684"/>
                  <a:gd name="T91" fmla="*/ 131425 h 781684"/>
                  <a:gd name="T92" fmla="*/ 651200 w 781684"/>
                  <a:gd name="T93" fmla="*/ 98757 h 781684"/>
                  <a:gd name="T94" fmla="*/ 614879 w 781684"/>
                  <a:gd name="T95" fmla="*/ 70109 h 781684"/>
                  <a:gd name="T96" fmla="*/ 575271 w 781684"/>
                  <a:gd name="T97" fmla="*/ 45848 h 781684"/>
                  <a:gd name="T98" fmla="*/ 532745 w 781684"/>
                  <a:gd name="T99" fmla="*/ 26339 h 781684"/>
                  <a:gd name="T100" fmla="*/ 487665 w 781684"/>
                  <a:gd name="T101" fmla="*/ 11951 h 781684"/>
                  <a:gd name="T102" fmla="*/ 440398 w 781684"/>
                  <a:gd name="T103" fmla="*/ 3049 h 781684"/>
                  <a:gd name="T104" fmla="*/ 391312 w 781684"/>
                  <a:gd name="T105" fmla="*/ 0 h 7816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81684" h="781684" extrusionOk="0">
                    <a:moveTo>
                      <a:pt x="390836" y="0"/>
                    </a:moveTo>
                    <a:lnTo>
                      <a:pt x="341810" y="3045"/>
                    </a:lnTo>
                    <a:lnTo>
                      <a:pt x="294601" y="11936"/>
                    </a:lnTo>
                    <a:lnTo>
                      <a:pt x="249576" y="26307"/>
                    </a:lnTo>
                    <a:lnTo>
                      <a:pt x="207101" y="45792"/>
                    </a:lnTo>
                    <a:lnTo>
                      <a:pt x="167542" y="70024"/>
                    </a:lnTo>
                    <a:lnTo>
                      <a:pt x="131265" y="98637"/>
                    </a:lnTo>
                    <a:lnTo>
                      <a:pt x="98637" y="131265"/>
                    </a:lnTo>
                    <a:lnTo>
                      <a:pt x="70024" y="167542"/>
                    </a:lnTo>
                    <a:lnTo>
                      <a:pt x="45792" y="207101"/>
                    </a:lnTo>
                    <a:lnTo>
                      <a:pt x="26307" y="249576"/>
                    </a:lnTo>
                    <a:lnTo>
                      <a:pt x="11936" y="294601"/>
                    </a:lnTo>
                    <a:lnTo>
                      <a:pt x="3045" y="341810"/>
                    </a:lnTo>
                    <a:lnTo>
                      <a:pt x="0" y="390836"/>
                    </a:lnTo>
                    <a:lnTo>
                      <a:pt x="3045" y="439862"/>
                    </a:lnTo>
                    <a:lnTo>
                      <a:pt x="11936" y="487071"/>
                    </a:lnTo>
                    <a:lnTo>
                      <a:pt x="26307" y="532096"/>
                    </a:lnTo>
                    <a:lnTo>
                      <a:pt x="45792" y="574571"/>
                    </a:lnTo>
                    <a:lnTo>
                      <a:pt x="70024" y="614130"/>
                    </a:lnTo>
                    <a:lnTo>
                      <a:pt x="98637" y="650407"/>
                    </a:lnTo>
                    <a:lnTo>
                      <a:pt x="131265" y="683035"/>
                    </a:lnTo>
                    <a:lnTo>
                      <a:pt x="167542" y="711648"/>
                    </a:lnTo>
                    <a:lnTo>
                      <a:pt x="207101" y="735880"/>
                    </a:lnTo>
                    <a:lnTo>
                      <a:pt x="249576" y="755365"/>
                    </a:lnTo>
                    <a:lnTo>
                      <a:pt x="294601" y="769736"/>
                    </a:lnTo>
                    <a:lnTo>
                      <a:pt x="341810" y="778627"/>
                    </a:lnTo>
                    <a:lnTo>
                      <a:pt x="390836" y="781672"/>
                    </a:lnTo>
                    <a:lnTo>
                      <a:pt x="439862" y="778627"/>
                    </a:lnTo>
                    <a:lnTo>
                      <a:pt x="487071" y="769736"/>
                    </a:lnTo>
                    <a:lnTo>
                      <a:pt x="532096" y="755365"/>
                    </a:lnTo>
                    <a:lnTo>
                      <a:pt x="574571" y="735880"/>
                    </a:lnTo>
                    <a:lnTo>
                      <a:pt x="614130" y="711648"/>
                    </a:lnTo>
                    <a:lnTo>
                      <a:pt x="650407" y="683035"/>
                    </a:lnTo>
                    <a:lnTo>
                      <a:pt x="683035" y="650407"/>
                    </a:lnTo>
                    <a:lnTo>
                      <a:pt x="711648" y="614130"/>
                    </a:lnTo>
                    <a:lnTo>
                      <a:pt x="735880" y="574571"/>
                    </a:lnTo>
                    <a:lnTo>
                      <a:pt x="755365" y="532096"/>
                    </a:lnTo>
                    <a:lnTo>
                      <a:pt x="769736" y="487071"/>
                    </a:lnTo>
                    <a:lnTo>
                      <a:pt x="778627" y="439862"/>
                    </a:lnTo>
                    <a:lnTo>
                      <a:pt x="781672" y="390836"/>
                    </a:lnTo>
                    <a:lnTo>
                      <a:pt x="778627" y="341810"/>
                    </a:lnTo>
                    <a:lnTo>
                      <a:pt x="769736" y="294601"/>
                    </a:lnTo>
                    <a:lnTo>
                      <a:pt x="755365" y="249576"/>
                    </a:lnTo>
                    <a:lnTo>
                      <a:pt x="735880" y="207101"/>
                    </a:lnTo>
                    <a:lnTo>
                      <a:pt x="711648" y="167542"/>
                    </a:lnTo>
                    <a:lnTo>
                      <a:pt x="683035" y="131265"/>
                    </a:lnTo>
                    <a:lnTo>
                      <a:pt x="650407" y="98637"/>
                    </a:lnTo>
                    <a:lnTo>
                      <a:pt x="614130" y="70024"/>
                    </a:lnTo>
                    <a:lnTo>
                      <a:pt x="574571" y="45792"/>
                    </a:lnTo>
                    <a:lnTo>
                      <a:pt x="532096" y="26307"/>
                    </a:lnTo>
                    <a:lnTo>
                      <a:pt x="487071" y="11936"/>
                    </a:lnTo>
                    <a:lnTo>
                      <a:pt x="439862" y="3045"/>
                    </a:lnTo>
                    <a:lnTo>
                      <a:pt x="390836" y="0"/>
                    </a:lnTo>
                    <a:close/>
                  </a:path>
                </a:pathLst>
              </a:custGeom>
              <a:solidFill>
                <a:srgbClr val="8982BE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30" name="object 23"/>
              <p:cNvSpPr/>
              <p:nvPr/>
            </p:nvSpPr>
            <p:spPr bwMode="auto">
              <a:xfrm>
                <a:off x="6445250" y="6481763"/>
                <a:ext cx="265113" cy="503237"/>
              </a:xfrm>
              <a:custGeom>
                <a:avLst/>
                <a:gdLst>
                  <a:gd name="T0" fmla="*/ 77803 w 265429"/>
                  <a:gd name="T1" fmla="*/ 27 h 504190"/>
                  <a:gd name="T2" fmla="*/ 17305 w 265429"/>
                  <a:gd name="T3" fmla="*/ 103978 h 504190"/>
                  <a:gd name="T4" fmla="*/ 5024 w 265429"/>
                  <a:gd name="T5" fmla="*/ 142349 h 504190"/>
                  <a:gd name="T6" fmla="*/ 0 w 265429"/>
                  <a:gd name="T7" fmla="*/ 182185 h 504190"/>
                  <a:gd name="T8" fmla="*/ 0 w 265429"/>
                  <a:gd name="T9" fmla="*/ 447510 h 504190"/>
                  <a:gd name="T10" fmla="*/ 4639 w 265429"/>
                  <a:gd name="T11" fmla="*/ 469026 h 504190"/>
                  <a:gd name="T12" fmla="*/ 17288 w 265429"/>
                  <a:gd name="T13" fmla="*/ 486611 h 504190"/>
                  <a:gd name="T14" fmla="*/ 36040 w 265429"/>
                  <a:gd name="T15" fmla="*/ 498476 h 504190"/>
                  <a:gd name="T16" fmla="*/ 58985 w 265429"/>
                  <a:gd name="T17" fmla="*/ 502829 h 504190"/>
                  <a:gd name="T18" fmla="*/ 207741 w 265429"/>
                  <a:gd name="T19" fmla="*/ 502829 h 504190"/>
                  <a:gd name="T20" fmla="*/ 223496 w 265429"/>
                  <a:gd name="T21" fmla="*/ 501547 h 504190"/>
                  <a:gd name="T22" fmla="*/ 239628 w 265429"/>
                  <a:gd name="T23" fmla="*/ 496639 h 504190"/>
                  <a:gd name="T24" fmla="*/ 253695 w 265429"/>
                  <a:gd name="T25" fmla="*/ 486512 h 504190"/>
                  <a:gd name="T26" fmla="*/ 263250 w 265429"/>
                  <a:gd name="T27" fmla="*/ 469570 h 504190"/>
                  <a:gd name="T28" fmla="*/ 251680 w 265429"/>
                  <a:gd name="T29" fmla="*/ 467600 h 504190"/>
                  <a:gd name="T30" fmla="*/ 221170 w 265429"/>
                  <a:gd name="T31" fmla="*/ 467600 h 504190"/>
                  <a:gd name="T32" fmla="*/ 214769 w 265429"/>
                  <a:gd name="T33" fmla="*/ 465644 h 504190"/>
                  <a:gd name="T34" fmla="*/ 58985 w 265429"/>
                  <a:gd name="T35" fmla="*/ 465644 h 504190"/>
                  <a:gd name="T36" fmla="*/ 50606 w 265429"/>
                  <a:gd name="T37" fmla="*/ 464193 h 504190"/>
                  <a:gd name="T38" fmla="*/ 43674 w 265429"/>
                  <a:gd name="T39" fmla="*/ 460264 h 504190"/>
                  <a:gd name="T40" fmla="*/ 38954 w 265429"/>
                  <a:gd name="T41" fmla="*/ 454491 h 504190"/>
                  <a:gd name="T42" fmla="*/ 37211 w 265429"/>
                  <a:gd name="T43" fmla="*/ 447510 h 504190"/>
                  <a:gd name="T44" fmla="*/ 37211 w 265429"/>
                  <a:gd name="T45" fmla="*/ 182185 h 504190"/>
                  <a:gd name="T46" fmla="*/ 45814 w 265429"/>
                  <a:gd name="T47" fmla="*/ 133560 h 504190"/>
                  <a:gd name="T48" fmla="*/ 94088 w 265429"/>
                  <a:gd name="T49" fmla="*/ 26347 h 504190"/>
                  <a:gd name="T50" fmla="*/ 95806 w 265429"/>
                  <a:gd name="T51" fmla="*/ 19194 h 504190"/>
                  <a:gd name="T52" fmla="*/ 94663 w 265429"/>
                  <a:gd name="T53" fmla="*/ 12172 h 504190"/>
                  <a:gd name="T54" fmla="*/ 90959 w 265429"/>
                  <a:gd name="T55" fmla="*/ 6086 h 504190"/>
                  <a:gd name="T56" fmla="*/ 84989 w 265429"/>
                  <a:gd name="T57" fmla="*/ 1741 h 504190"/>
                  <a:gd name="T58" fmla="*/ 77803 w 265429"/>
                  <a:gd name="T59" fmla="*/ 27 h 504190"/>
                  <a:gd name="T60" fmla="*/ 225149 w 265429"/>
                  <a:gd name="T61" fmla="*/ 463086 h 504190"/>
                  <a:gd name="T62" fmla="*/ 221170 w 265429"/>
                  <a:gd name="T63" fmla="*/ 467600 h 504190"/>
                  <a:gd name="T64" fmla="*/ 251680 w 265429"/>
                  <a:gd name="T65" fmla="*/ 467600 h 504190"/>
                  <a:gd name="T66" fmla="*/ 225149 w 265429"/>
                  <a:gd name="T67" fmla="*/ 463086 h 504190"/>
                  <a:gd name="T68" fmla="*/ 192560 w 265429"/>
                  <a:gd name="T69" fmla="*/ 0 h 504190"/>
                  <a:gd name="T70" fmla="*/ 185327 w 265429"/>
                  <a:gd name="T71" fmla="*/ 1540 h 504190"/>
                  <a:gd name="T72" fmla="*/ 179287 w 265429"/>
                  <a:gd name="T73" fmla="*/ 5778 h 504190"/>
                  <a:gd name="T74" fmla="*/ 175458 w 265429"/>
                  <a:gd name="T75" fmla="*/ 11785 h 504190"/>
                  <a:gd name="T76" fmla="*/ 174153 w 265429"/>
                  <a:gd name="T77" fmla="*/ 18786 h 504190"/>
                  <a:gd name="T78" fmla="*/ 175689 w 265429"/>
                  <a:gd name="T79" fmla="*/ 26009 h 504190"/>
                  <a:gd name="T80" fmla="*/ 216200 w 265429"/>
                  <a:gd name="T81" fmla="*/ 118814 h 504190"/>
                  <a:gd name="T82" fmla="*/ 219465 w 265429"/>
                  <a:gd name="T83" fmla="*/ 125532 h 504190"/>
                  <a:gd name="T84" fmla="*/ 222466 w 265429"/>
                  <a:gd name="T85" fmla="*/ 131445 h 504190"/>
                  <a:gd name="T86" fmla="*/ 225085 w 265429"/>
                  <a:gd name="T87" fmla="*/ 138159 h 504190"/>
                  <a:gd name="T88" fmla="*/ 227206 w 265429"/>
                  <a:gd name="T89" fmla="*/ 147283 h 504190"/>
                  <a:gd name="T90" fmla="*/ 264919 w 265429"/>
                  <a:gd name="T91" fmla="*/ 147283 h 504190"/>
                  <a:gd name="T92" fmla="*/ 263537 w 265429"/>
                  <a:gd name="T93" fmla="*/ 133827 h 504190"/>
                  <a:gd name="T94" fmla="*/ 260011 w 265429"/>
                  <a:gd name="T95" fmla="*/ 123368 h 504190"/>
                  <a:gd name="T96" fmla="*/ 255278 w 265429"/>
                  <a:gd name="T97" fmla="*/ 114040 h 504190"/>
                  <a:gd name="T98" fmla="*/ 250230 w 265429"/>
                  <a:gd name="T99" fmla="*/ 103877 h 504190"/>
                  <a:gd name="T100" fmla="*/ 209812 w 265429"/>
                  <a:gd name="T101" fmla="*/ 11172 h 504190"/>
                  <a:gd name="T102" fmla="*/ 205593 w 265429"/>
                  <a:gd name="T103" fmla="*/ 5115 h 504190"/>
                  <a:gd name="T104" fmla="*/ 199579 w 265429"/>
                  <a:gd name="T105" fmla="*/ 1292 h 504190"/>
                  <a:gd name="T106" fmla="*/ 192560 w 265429"/>
                  <a:gd name="T107" fmla="*/ 0 h 50419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65429" h="504190" extrusionOk="0">
                    <a:moveTo>
                      <a:pt x="77896" y="27"/>
                    </a:moveTo>
                    <a:lnTo>
                      <a:pt x="17326" y="104175"/>
                    </a:lnTo>
                    <a:lnTo>
                      <a:pt x="5030" y="142619"/>
                    </a:lnTo>
                    <a:lnTo>
                      <a:pt x="0" y="182530"/>
                    </a:lnTo>
                    <a:lnTo>
                      <a:pt x="0" y="448357"/>
                    </a:lnTo>
                    <a:lnTo>
                      <a:pt x="4645" y="469914"/>
                    </a:lnTo>
                    <a:lnTo>
                      <a:pt x="17309" y="487533"/>
                    </a:lnTo>
                    <a:lnTo>
                      <a:pt x="36083" y="499420"/>
                    </a:lnTo>
                    <a:lnTo>
                      <a:pt x="59055" y="503781"/>
                    </a:lnTo>
                    <a:lnTo>
                      <a:pt x="207989" y="503781"/>
                    </a:lnTo>
                    <a:lnTo>
                      <a:pt x="223762" y="502497"/>
                    </a:lnTo>
                    <a:lnTo>
                      <a:pt x="239914" y="497580"/>
                    </a:lnTo>
                    <a:lnTo>
                      <a:pt x="253997" y="487433"/>
                    </a:lnTo>
                    <a:lnTo>
                      <a:pt x="263564" y="470459"/>
                    </a:lnTo>
                    <a:lnTo>
                      <a:pt x="251980" y="468486"/>
                    </a:lnTo>
                    <a:lnTo>
                      <a:pt x="221434" y="468486"/>
                    </a:lnTo>
                    <a:lnTo>
                      <a:pt x="215025" y="466526"/>
                    </a:lnTo>
                    <a:lnTo>
                      <a:pt x="59055" y="466526"/>
                    </a:lnTo>
                    <a:lnTo>
                      <a:pt x="50666" y="465072"/>
                    </a:lnTo>
                    <a:lnTo>
                      <a:pt x="43726" y="461136"/>
                    </a:lnTo>
                    <a:lnTo>
                      <a:pt x="39000" y="455352"/>
                    </a:lnTo>
                    <a:lnTo>
                      <a:pt x="37255" y="448357"/>
                    </a:lnTo>
                    <a:lnTo>
                      <a:pt x="37255" y="182530"/>
                    </a:lnTo>
                    <a:lnTo>
                      <a:pt x="45869" y="133813"/>
                    </a:lnTo>
                    <a:lnTo>
                      <a:pt x="94200" y="26397"/>
                    </a:lnTo>
                    <a:lnTo>
                      <a:pt x="95920" y="19230"/>
                    </a:lnTo>
                    <a:lnTo>
                      <a:pt x="94776" y="12195"/>
                    </a:lnTo>
                    <a:lnTo>
                      <a:pt x="91067" y="6098"/>
                    </a:lnTo>
                    <a:lnTo>
                      <a:pt x="85090" y="1744"/>
                    </a:lnTo>
                    <a:lnTo>
                      <a:pt x="77896" y="27"/>
                    </a:lnTo>
                    <a:close/>
                  </a:path>
                  <a:path w="265429" h="504190" extrusionOk="0">
                    <a:moveTo>
                      <a:pt x="225417" y="463963"/>
                    </a:moveTo>
                    <a:lnTo>
                      <a:pt x="221434" y="468486"/>
                    </a:lnTo>
                    <a:lnTo>
                      <a:pt x="251980" y="468486"/>
                    </a:lnTo>
                    <a:lnTo>
                      <a:pt x="225417" y="463963"/>
                    </a:lnTo>
                    <a:close/>
                  </a:path>
                  <a:path w="265429" h="504190" extrusionOk="0">
                    <a:moveTo>
                      <a:pt x="192790" y="0"/>
                    </a:moveTo>
                    <a:lnTo>
                      <a:pt x="185548" y="1543"/>
                    </a:lnTo>
                    <a:lnTo>
                      <a:pt x="179501" y="5789"/>
                    </a:lnTo>
                    <a:lnTo>
                      <a:pt x="175667" y="11807"/>
                    </a:lnTo>
                    <a:lnTo>
                      <a:pt x="174361" y="18822"/>
                    </a:lnTo>
                    <a:lnTo>
                      <a:pt x="175898" y="26058"/>
                    </a:lnTo>
                    <a:lnTo>
                      <a:pt x="216458" y="119039"/>
                    </a:lnTo>
                    <a:lnTo>
                      <a:pt x="219727" y="125770"/>
                    </a:lnTo>
                    <a:lnTo>
                      <a:pt x="222731" y="131694"/>
                    </a:lnTo>
                    <a:lnTo>
                      <a:pt x="225353" y="138421"/>
                    </a:lnTo>
                    <a:lnTo>
                      <a:pt x="227477" y="147562"/>
                    </a:lnTo>
                    <a:lnTo>
                      <a:pt x="265235" y="147562"/>
                    </a:lnTo>
                    <a:lnTo>
                      <a:pt x="263851" y="134080"/>
                    </a:lnTo>
                    <a:lnTo>
                      <a:pt x="260321" y="123602"/>
                    </a:lnTo>
                    <a:lnTo>
                      <a:pt x="255582" y="114256"/>
                    </a:lnTo>
                    <a:lnTo>
                      <a:pt x="250528" y="104074"/>
                    </a:lnTo>
                    <a:lnTo>
                      <a:pt x="210062" y="11193"/>
                    </a:lnTo>
                    <a:lnTo>
                      <a:pt x="205838" y="5125"/>
                    </a:lnTo>
                    <a:lnTo>
                      <a:pt x="199817" y="1294"/>
                    </a:lnTo>
                    <a:lnTo>
                      <a:pt x="19279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31" name="object 24"/>
              <p:cNvSpPr/>
              <p:nvPr/>
            </p:nvSpPr>
            <p:spPr bwMode="auto">
              <a:xfrm>
                <a:off x="6496050" y="6429375"/>
                <a:ext cx="169862" cy="38100"/>
              </a:xfrm>
              <a:custGeom>
                <a:avLst/>
                <a:gdLst>
                  <a:gd name="T0" fmla="*/ 150823 w 168909"/>
                  <a:gd name="T1" fmla="*/ 0 h 37465"/>
                  <a:gd name="T2" fmla="*/ 18713 w 168909"/>
                  <a:gd name="T3" fmla="*/ 0 h 37465"/>
                  <a:gd name="T4" fmla="*/ 11429 w 168909"/>
                  <a:gd name="T5" fmla="*/ 1485 h 37465"/>
                  <a:gd name="T6" fmla="*/ 5481 w 168909"/>
                  <a:gd name="T7" fmla="*/ 5537 h 37465"/>
                  <a:gd name="T8" fmla="*/ 1470 w 168909"/>
                  <a:gd name="T9" fmla="*/ 11552 h 37465"/>
                  <a:gd name="T10" fmla="*/ 0 w 168909"/>
                  <a:gd name="T11" fmla="*/ 18923 h 37465"/>
                  <a:gd name="T12" fmla="*/ 1470 w 168909"/>
                  <a:gd name="T13" fmla="*/ 26288 h 37465"/>
                  <a:gd name="T14" fmla="*/ 5481 w 168909"/>
                  <a:gd name="T15" fmla="*/ 32299 h 37465"/>
                  <a:gd name="T16" fmla="*/ 11429 w 168909"/>
                  <a:gd name="T17" fmla="*/ 36350 h 37465"/>
                  <a:gd name="T18" fmla="*/ 18713 w 168909"/>
                  <a:gd name="T19" fmla="*/ 37836 h 37465"/>
                  <a:gd name="T20" fmla="*/ 150823 w 168909"/>
                  <a:gd name="T21" fmla="*/ 37836 h 37465"/>
                  <a:gd name="T22" fmla="*/ 158113 w 168909"/>
                  <a:gd name="T23" fmla="*/ 36350 h 37465"/>
                  <a:gd name="T24" fmla="*/ 164061 w 168909"/>
                  <a:gd name="T25" fmla="*/ 32299 h 37465"/>
                  <a:gd name="T26" fmla="*/ 168068 w 168909"/>
                  <a:gd name="T27" fmla="*/ 26288 h 37465"/>
                  <a:gd name="T28" fmla="*/ 169537 w 168909"/>
                  <a:gd name="T29" fmla="*/ 18923 h 37465"/>
                  <a:gd name="T30" fmla="*/ 168068 w 168909"/>
                  <a:gd name="T31" fmla="*/ 11552 h 37465"/>
                  <a:gd name="T32" fmla="*/ 164061 w 168909"/>
                  <a:gd name="T33" fmla="*/ 5537 h 37465"/>
                  <a:gd name="T34" fmla="*/ 158113 w 168909"/>
                  <a:gd name="T35" fmla="*/ 1485 h 37465"/>
                  <a:gd name="T36" fmla="*/ 150823 w 168909"/>
                  <a:gd name="T37" fmla="*/ 0 h 3746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8909" h="37465" extrusionOk="0">
                    <a:moveTo>
                      <a:pt x="149976" y="0"/>
                    </a:moveTo>
                    <a:lnTo>
                      <a:pt x="18608" y="0"/>
                    </a:lnTo>
                    <a:lnTo>
                      <a:pt x="11365" y="1460"/>
                    </a:lnTo>
                    <a:lnTo>
                      <a:pt x="5450" y="5445"/>
                    </a:lnTo>
                    <a:lnTo>
                      <a:pt x="1462" y="11359"/>
                    </a:lnTo>
                    <a:lnTo>
                      <a:pt x="0" y="18608"/>
                    </a:lnTo>
                    <a:lnTo>
                      <a:pt x="1462" y="25850"/>
                    </a:lnTo>
                    <a:lnTo>
                      <a:pt x="5450" y="31761"/>
                    </a:lnTo>
                    <a:lnTo>
                      <a:pt x="11365" y="35744"/>
                    </a:lnTo>
                    <a:lnTo>
                      <a:pt x="18608" y="37205"/>
                    </a:lnTo>
                    <a:lnTo>
                      <a:pt x="149976" y="37205"/>
                    </a:lnTo>
                    <a:lnTo>
                      <a:pt x="157225" y="35744"/>
                    </a:lnTo>
                    <a:lnTo>
                      <a:pt x="163140" y="31761"/>
                    </a:lnTo>
                    <a:lnTo>
                      <a:pt x="167124" y="25850"/>
                    </a:lnTo>
                    <a:lnTo>
                      <a:pt x="168585" y="18608"/>
                    </a:lnTo>
                    <a:lnTo>
                      <a:pt x="167124" y="11359"/>
                    </a:lnTo>
                    <a:lnTo>
                      <a:pt x="163140" y="5445"/>
                    </a:lnTo>
                    <a:lnTo>
                      <a:pt x="157225" y="1460"/>
                    </a:lnTo>
                    <a:lnTo>
                      <a:pt x="1499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32" name="object 25"/>
              <p:cNvSpPr>
                <a:spLocks noChangeArrowheads="1"/>
              </p:cNvSpPr>
              <p:nvPr/>
            </p:nvSpPr>
            <p:spPr bwMode="auto">
              <a:xfrm>
                <a:off x="6604000" y="6848475"/>
                <a:ext cx="198438" cy="92075"/>
              </a:xfrm>
              <a:prstGeom prst="rect">
                <a:avLst/>
              </a:prstGeom>
              <a:blipFill>
                <a:blip r:embed="rId9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33" name="object 26"/>
              <p:cNvSpPr/>
              <p:nvPr/>
            </p:nvSpPr>
            <p:spPr bwMode="auto">
              <a:xfrm>
                <a:off x="6491288" y="6594475"/>
                <a:ext cx="423862" cy="257175"/>
              </a:xfrm>
              <a:custGeom>
                <a:avLst/>
                <a:gdLst>
                  <a:gd name="T0" fmla="*/ 6349 w 424815"/>
                  <a:gd name="T1" fmla="*/ 53428 h 257175"/>
                  <a:gd name="T2" fmla="*/ 0 w 424815"/>
                  <a:gd name="T3" fmla="*/ 77970 h 257175"/>
                  <a:gd name="T4" fmla="*/ 38902 w 424815"/>
                  <a:gd name="T5" fmla="*/ 129825 h 257175"/>
                  <a:gd name="T6" fmla="*/ 74497 w 424815"/>
                  <a:gd name="T7" fmla="*/ 141407 h 257175"/>
                  <a:gd name="T8" fmla="*/ 92979 w 424815"/>
                  <a:gd name="T9" fmla="*/ 228552 h 257175"/>
                  <a:gd name="T10" fmla="*/ 97667 w 424815"/>
                  <a:gd name="T11" fmla="*/ 241483 h 257175"/>
                  <a:gd name="T12" fmla="*/ 102830 w 424815"/>
                  <a:gd name="T13" fmla="*/ 256603 h 257175"/>
                  <a:gd name="T14" fmla="*/ 152017 w 424815"/>
                  <a:gd name="T15" fmla="*/ 237171 h 257175"/>
                  <a:gd name="T16" fmla="*/ 211914 w 424815"/>
                  <a:gd name="T17" fmla="*/ 230254 h 257175"/>
                  <a:gd name="T18" fmla="*/ 333132 w 424815"/>
                  <a:gd name="T19" fmla="*/ 222451 h 257175"/>
                  <a:gd name="T20" fmla="*/ 344712 w 424815"/>
                  <a:gd name="T21" fmla="*/ 187742 h 257175"/>
                  <a:gd name="T22" fmla="*/ 348214 w 424815"/>
                  <a:gd name="T23" fmla="*/ 168748 h 257175"/>
                  <a:gd name="T24" fmla="*/ 245226 w 424815"/>
                  <a:gd name="T25" fmla="*/ 168610 h 257175"/>
                  <a:gd name="T26" fmla="*/ 151999 w 424815"/>
                  <a:gd name="T27" fmla="*/ 160996 h 257175"/>
                  <a:gd name="T28" fmla="*/ 159534 w 424815"/>
                  <a:gd name="T29" fmla="*/ 134257 h 257175"/>
                  <a:gd name="T30" fmla="*/ 245361 w 424815"/>
                  <a:gd name="T31" fmla="*/ 134119 h 257175"/>
                  <a:gd name="T32" fmla="*/ 384921 w 424815"/>
                  <a:gd name="T33" fmla="*/ 129825 h 257175"/>
                  <a:gd name="T34" fmla="*/ 416779 w 424815"/>
                  <a:gd name="T35" fmla="*/ 105885 h 257175"/>
                  <a:gd name="T36" fmla="*/ 423827 w 424815"/>
                  <a:gd name="T37" fmla="*/ 77970 h 257175"/>
                  <a:gd name="T38" fmla="*/ 107356 w 424815"/>
                  <a:gd name="T39" fmla="*/ 72337 h 257175"/>
                  <a:gd name="T40" fmla="*/ 11386 w 424815"/>
                  <a:gd name="T41" fmla="*/ 42105 h 257175"/>
                  <a:gd name="T42" fmla="*/ 211914 w 424815"/>
                  <a:gd name="T43" fmla="*/ 230254 h 257175"/>
                  <a:gd name="T44" fmla="*/ 271810 w 424815"/>
                  <a:gd name="T45" fmla="*/ 237171 h 257175"/>
                  <a:gd name="T46" fmla="*/ 320996 w 424815"/>
                  <a:gd name="T47" fmla="*/ 256603 h 257175"/>
                  <a:gd name="T48" fmla="*/ 326160 w 424815"/>
                  <a:gd name="T49" fmla="*/ 241483 h 257175"/>
                  <a:gd name="T50" fmla="*/ 330221 w 424815"/>
                  <a:gd name="T51" fmla="*/ 230254 h 257175"/>
                  <a:gd name="T52" fmla="*/ 264242 w 424815"/>
                  <a:gd name="T53" fmla="*/ 134119 h 257175"/>
                  <a:gd name="T54" fmla="*/ 271890 w 424815"/>
                  <a:gd name="T55" fmla="*/ 160996 h 257175"/>
                  <a:gd name="T56" fmla="*/ 348214 w 424815"/>
                  <a:gd name="T57" fmla="*/ 168748 h 257175"/>
                  <a:gd name="T58" fmla="*/ 349331 w 424815"/>
                  <a:gd name="T59" fmla="*/ 141407 h 257175"/>
                  <a:gd name="T60" fmla="*/ 366027 w 424815"/>
                  <a:gd name="T61" fmla="*/ 135507 h 257175"/>
                  <a:gd name="T62" fmla="*/ 245226 w 424815"/>
                  <a:gd name="T63" fmla="*/ 134257 h 257175"/>
                  <a:gd name="T64" fmla="*/ 185799 w 424815"/>
                  <a:gd name="T65" fmla="*/ 141872 h 257175"/>
                  <a:gd name="T66" fmla="*/ 178252 w 424815"/>
                  <a:gd name="T67" fmla="*/ 168610 h 257175"/>
                  <a:gd name="T68" fmla="*/ 237702 w 424815"/>
                  <a:gd name="T69" fmla="*/ 160996 h 257175"/>
                  <a:gd name="T70" fmla="*/ 245226 w 424815"/>
                  <a:gd name="T71" fmla="*/ 134257 h 257175"/>
                  <a:gd name="T72" fmla="*/ 126939 w 424815"/>
                  <a:gd name="T73" fmla="*/ 0 h 257175"/>
                  <a:gd name="T74" fmla="*/ 129944 w 424815"/>
                  <a:gd name="T75" fmla="*/ 33445 h 257175"/>
                  <a:gd name="T76" fmla="*/ 136655 w 424815"/>
                  <a:gd name="T77" fmla="*/ 56128 h 257175"/>
                  <a:gd name="T78" fmla="*/ 129283 w 424815"/>
                  <a:gd name="T79" fmla="*/ 59068 h 257175"/>
                  <a:gd name="T80" fmla="*/ 112834 w 424815"/>
                  <a:gd name="T81" fmla="*/ 67964 h 257175"/>
                  <a:gd name="T82" fmla="*/ 316458 w 424815"/>
                  <a:gd name="T83" fmla="*/ 72337 h 257175"/>
                  <a:gd name="T84" fmla="*/ 289756 w 424815"/>
                  <a:gd name="T85" fmla="*/ 48903 h 257175"/>
                  <a:gd name="T86" fmla="*/ 160688 w 424815"/>
                  <a:gd name="T87" fmla="*/ 41705 h 257175"/>
                  <a:gd name="T88" fmla="*/ 155489 w 424815"/>
                  <a:gd name="T89" fmla="*/ 17509 h 257175"/>
                  <a:gd name="T90" fmla="*/ 412441 w 424815"/>
                  <a:gd name="T91" fmla="*/ 42105 h 257175"/>
                  <a:gd name="T92" fmla="*/ 316458 w 424815"/>
                  <a:gd name="T93" fmla="*/ 72337 h 257175"/>
                  <a:gd name="T94" fmla="*/ 421606 w 424815"/>
                  <a:gd name="T95" fmla="*/ 64869 h 257175"/>
                  <a:gd name="T96" fmla="*/ 412441 w 424815"/>
                  <a:gd name="T97" fmla="*/ 42105 h 257175"/>
                  <a:gd name="T98" fmla="*/ 201175 w 424815"/>
                  <a:gd name="T99" fmla="*/ 45330 h 257175"/>
                  <a:gd name="T100" fmla="*/ 176758 w 424815"/>
                  <a:gd name="T101" fmla="*/ 46988 h 257175"/>
                  <a:gd name="T102" fmla="*/ 260092 w 424815"/>
                  <a:gd name="T103" fmla="*/ 48903 h 257175"/>
                  <a:gd name="T104" fmla="*/ 234447 w 424815"/>
                  <a:gd name="T105" fmla="*/ 45862 h 257175"/>
                  <a:gd name="T106" fmla="*/ 211914 w 424815"/>
                  <a:gd name="T107" fmla="*/ 45196 h 257175"/>
                  <a:gd name="T108" fmla="*/ 269232 w 424815"/>
                  <a:gd name="T109" fmla="*/ 0 h 257175"/>
                  <a:gd name="T110" fmla="*/ 267085 w 424815"/>
                  <a:gd name="T111" fmla="*/ 26232 h 257175"/>
                  <a:gd name="T112" fmla="*/ 289756 w 424815"/>
                  <a:gd name="T113" fmla="*/ 48903 h 257175"/>
                  <a:gd name="T114" fmla="*/ 293882 w 424815"/>
                  <a:gd name="T115" fmla="*/ 33445 h 257175"/>
                  <a:gd name="T116" fmla="*/ 296888 w 424815"/>
                  <a:gd name="T117" fmla="*/ 0 h 25717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424815" h="257175" extrusionOk="0">
                    <a:moveTo>
                      <a:pt x="11412" y="42105"/>
                    </a:moveTo>
                    <a:lnTo>
                      <a:pt x="6363" y="53428"/>
                    </a:lnTo>
                    <a:lnTo>
                      <a:pt x="2226" y="64869"/>
                    </a:lnTo>
                    <a:lnTo>
                      <a:pt x="0" y="77970"/>
                    </a:lnTo>
                    <a:lnTo>
                      <a:pt x="1132" y="91908"/>
                    </a:lnTo>
                    <a:lnTo>
                      <a:pt x="38989" y="129825"/>
                    </a:lnTo>
                    <a:lnTo>
                      <a:pt x="74890" y="138328"/>
                    </a:lnTo>
                    <a:lnTo>
                      <a:pt x="74664" y="141407"/>
                    </a:lnTo>
                    <a:lnTo>
                      <a:pt x="79293" y="187742"/>
                    </a:lnTo>
                    <a:lnTo>
                      <a:pt x="93188" y="228552"/>
                    </a:lnTo>
                    <a:lnTo>
                      <a:pt x="95518" y="234861"/>
                    </a:lnTo>
                    <a:lnTo>
                      <a:pt x="97887" y="241483"/>
                    </a:lnTo>
                    <a:lnTo>
                      <a:pt x="102119" y="253914"/>
                    </a:lnTo>
                    <a:lnTo>
                      <a:pt x="103061" y="256603"/>
                    </a:lnTo>
                    <a:lnTo>
                      <a:pt x="125959" y="245447"/>
                    </a:lnTo>
                    <a:lnTo>
                      <a:pt x="152359" y="237171"/>
                    </a:lnTo>
                    <a:lnTo>
                      <a:pt x="181442" y="232025"/>
                    </a:lnTo>
                    <a:lnTo>
                      <a:pt x="212390" y="230254"/>
                    </a:lnTo>
                    <a:lnTo>
                      <a:pt x="330963" y="230254"/>
                    </a:lnTo>
                    <a:lnTo>
                      <a:pt x="333881" y="222451"/>
                    </a:lnTo>
                    <a:lnTo>
                      <a:pt x="340291" y="204949"/>
                    </a:lnTo>
                    <a:lnTo>
                      <a:pt x="345487" y="187742"/>
                    </a:lnTo>
                    <a:lnTo>
                      <a:pt x="348970" y="169218"/>
                    </a:lnTo>
                    <a:lnTo>
                      <a:pt x="348997" y="168748"/>
                    </a:lnTo>
                    <a:lnTo>
                      <a:pt x="245913" y="168748"/>
                    </a:lnTo>
                    <a:lnTo>
                      <a:pt x="245777" y="168610"/>
                    </a:lnTo>
                    <a:lnTo>
                      <a:pt x="159893" y="168610"/>
                    </a:lnTo>
                    <a:lnTo>
                      <a:pt x="152341" y="160996"/>
                    </a:lnTo>
                    <a:lnTo>
                      <a:pt x="152328" y="141872"/>
                    </a:lnTo>
                    <a:lnTo>
                      <a:pt x="159893" y="134257"/>
                    </a:lnTo>
                    <a:lnTo>
                      <a:pt x="245777" y="134257"/>
                    </a:lnTo>
                    <a:lnTo>
                      <a:pt x="245913" y="134119"/>
                    </a:lnTo>
                    <a:lnTo>
                      <a:pt x="371475" y="134119"/>
                    </a:lnTo>
                    <a:lnTo>
                      <a:pt x="385786" y="129825"/>
                    </a:lnTo>
                    <a:lnTo>
                      <a:pt x="403730" y="120284"/>
                    </a:lnTo>
                    <a:lnTo>
                      <a:pt x="417716" y="105885"/>
                    </a:lnTo>
                    <a:lnTo>
                      <a:pt x="423647" y="91908"/>
                    </a:lnTo>
                    <a:lnTo>
                      <a:pt x="424780" y="77970"/>
                    </a:lnTo>
                    <a:lnTo>
                      <a:pt x="423823" y="72337"/>
                    </a:lnTo>
                    <a:lnTo>
                      <a:pt x="107597" y="72337"/>
                    </a:lnTo>
                    <a:lnTo>
                      <a:pt x="47220" y="53401"/>
                    </a:lnTo>
                    <a:lnTo>
                      <a:pt x="11412" y="42105"/>
                    </a:lnTo>
                    <a:close/>
                  </a:path>
                  <a:path w="424815" h="257175" extrusionOk="0">
                    <a:moveTo>
                      <a:pt x="330963" y="230254"/>
                    </a:moveTo>
                    <a:lnTo>
                      <a:pt x="212390" y="230254"/>
                    </a:lnTo>
                    <a:lnTo>
                      <a:pt x="243338" y="232025"/>
                    </a:lnTo>
                    <a:lnTo>
                      <a:pt x="272421" y="237171"/>
                    </a:lnTo>
                    <a:lnTo>
                      <a:pt x="298821" y="245447"/>
                    </a:lnTo>
                    <a:lnTo>
                      <a:pt x="321718" y="256603"/>
                    </a:lnTo>
                    <a:lnTo>
                      <a:pt x="322661" y="253914"/>
                    </a:lnTo>
                    <a:lnTo>
                      <a:pt x="326893" y="241483"/>
                    </a:lnTo>
                    <a:lnTo>
                      <a:pt x="329262" y="234861"/>
                    </a:lnTo>
                    <a:lnTo>
                      <a:pt x="330963" y="230254"/>
                    </a:lnTo>
                    <a:close/>
                  </a:path>
                  <a:path w="424815" h="257175" extrusionOk="0">
                    <a:moveTo>
                      <a:pt x="371475" y="134119"/>
                    </a:moveTo>
                    <a:lnTo>
                      <a:pt x="264836" y="134119"/>
                    </a:lnTo>
                    <a:lnTo>
                      <a:pt x="272501" y="141872"/>
                    </a:lnTo>
                    <a:lnTo>
                      <a:pt x="272501" y="160996"/>
                    </a:lnTo>
                    <a:lnTo>
                      <a:pt x="264836" y="168748"/>
                    </a:lnTo>
                    <a:lnTo>
                      <a:pt x="348997" y="168748"/>
                    </a:lnTo>
                    <a:lnTo>
                      <a:pt x="350241" y="147765"/>
                    </a:lnTo>
                    <a:lnTo>
                      <a:pt x="350116" y="141407"/>
                    </a:lnTo>
                    <a:lnTo>
                      <a:pt x="349889" y="138328"/>
                    </a:lnTo>
                    <a:lnTo>
                      <a:pt x="366850" y="135507"/>
                    </a:lnTo>
                    <a:lnTo>
                      <a:pt x="371475" y="134119"/>
                    </a:lnTo>
                    <a:close/>
                  </a:path>
                  <a:path w="424815" h="257175" extrusionOk="0">
                    <a:moveTo>
                      <a:pt x="245777" y="134257"/>
                    </a:moveTo>
                    <a:lnTo>
                      <a:pt x="178653" y="134257"/>
                    </a:lnTo>
                    <a:lnTo>
                      <a:pt x="186217" y="141872"/>
                    </a:lnTo>
                    <a:lnTo>
                      <a:pt x="186205" y="160996"/>
                    </a:lnTo>
                    <a:lnTo>
                      <a:pt x="178653" y="168610"/>
                    </a:lnTo>
                    <a:lnTo>
                      <a:pt x="245777" y="168610"/>
                    </a:lnTo>
                    <a:lnTo>
                      <a:pt x="238236" y="160996"/>
                    </a:lnTo>
                    <a:lnTo>
                      <a:pt x="238236" y="141872"/>
                    </a:lnTo>
                    <a:lnTo>
                      <a:pt x="245777" y="134257"/>
                    </a:lnTo>
                    <a:close/>
                  </a:path>
                  <a:path w="424815" h="257175" extrusionOk="0">
                    <a:moveTo>
                      <a:pt x="154942" y="0"/>
                    </a:moveTo>
                    <a:lnTo>
                      <a:pt x="127224" y="0"/>
                    </a:lnTo>
                    <a:lnTo>
                      <a:pt x="128049" y="18145"/>
                    </a:lnTo>
                    <a:lnTo>
                      <a:pt x="130236" y="33445"/>
                    </a:lnTo>
                    <a:lnTo>
                      <a:pt x="133352" y="46054"/>
                    </a:lnTo>
                    <a:lnTo>
                      <a:pt x="136962" y="56128"/>
                    </a:lnTo>
                    <a:lnTo>
                      <a:pt x="133243" y="57522"/>
                    </a:lnTo>
                    <a:lnTo>
                      <a:pt x="129574" y="59068"/>
                    </a:lnTo>
                    <a:lnTo>
                      <a:pt x="119233" y="64119"/>
                    </a:lnTo>
                    <a:lnTo>
                      <a:pt x="113088" y="67964"/>
                    </a:lnTo>
                    <a:lnTo>
                      <a:pt x="107597" y="72337"/>
                    </a:lnTo>
                    <a:lnTo>
                      <a:pt x="317170" y="72337"/>
                    </a:lnTo>
                    <a:lnTo>
                      <a:pt x="287818" y="56128"/>
                    </a:lnTo>
                    <a:lnTo>
                      <a:pt x="290407" y="48903"/>
                    </a:lnTo>
                    <a:lnTo>
                      <a:pt x="164052" y="48903"/>
                    </a:lnTo>
                    <a:lnTo>
                      <a:pt x="161049" y="41705"/>
                    </a:lnTo>
                    <a:lnTo>
                      <a:pt x="158093" y="31326"/>
                    </a:lnTo>
                    <a:lnTo>
                      <a:pt x="155839" y="17509"/>
                    </a:lnTo>
                    <a:lnTo>
                      <a:pt x="154942" y="0"/>
                    </a:lnTo>
                    <a:close/>
                  </a:path>
                  <a:path w="424815" h="257175" extrusionOk="0">
                    <a:moveTo>
                      <a:pt x="413368" y="42105"/>
                    </a:moveTo>
                    <a:lnTo>
                      <a:pt x="377473" y="53428"/>
                    </a:lnTo>
                    <a:lnTo>
                      <a:pt x="317170" y="72337"/>
                    </a:lnTo>
                    <a:lnTo>
                      <a:pt x="423823" y="72337"/>
                    </a:lnTo>
                    <a:lnTo>
                      <a:pt x="422554" y="64869"/>
                    </a:lnTo>
                    <a:lnTo>
                      <a:pt x="418407" y="53401"/>
                    </a:lnTo>
                    <a:lnTo>
                      <a:pt x="413368" y="42105"/>
                    </a:lnTo>
                    <a:close/>
                  </a:path>
                  <a:path w="424815" h="257175" extrusionOk="0">
                    <a:moveTo>
                      <a:pt x="212390" y="45196"/>
                    </a:moveTo>
                    <a:lnTo>
                      <a:pt x="201627" y="45330"/>
                    </a:lnTo>
                    <a:lnTo>
                      <a:pt x="189781" y="45862"/>
                    </a:lnTo>
                    <a:lnTo>
                      <a:pt x="177155" y="46988"/>
                    </a:lnTo>
                    <a:lnTo>
                      <a:pt x="164052" y="48903"/>
                    </a:lnTo>
                    <a:lnTo>
                      <a:pt x="260677" y="48903"/>
                    </a:lnTo>
                    <a:lnTo>
                      <a:pt x="247586" y="46988"/>
                    </a:lnTo>
                    <a:lnTo>
                      <a:pt x="234974" y="45862"/>
                    </a:lnTo>
                    <a:lnTo>
                      <a:pt x="223142" y="45330"/>
                    </a:lnTo>
                    <a:lnTo>
                      <a:pt x="212390" y="45196"/>
                    </a:lnTo>
                    <a:close/>
                  </a:path>
                  <a:path w="424815" h="257175" extrusionOk="0">
                    <a:moveTo>
                      <a:pt x="297556" y="0"/>
                    </a:moveTo>
                    <a:lnTo>
                      <a:pt x="269837" y="0"/>
                    </a:lnTo>
                    <a:lnTo>
                      <a:pt x="269235" y="14373"/>
                    </a:lnTo>
                    <a:lnTo>
                      <a:pt x="267686" y="26232"/>
                    </a:lnTo>
                    <a:lnTo>
                      <a:pt x="260677" y="48903"/>
                    </a:lnTo>
                    <a:lnTo>
                      <a:pt x="290407" y="48903"/>
                    </a:lnTo>
                    <a:lnTo>
                      <a:pt x="291428" y="46054"/>
                    </a:lnTo>
                    <a:lnTo>
                      <a:pt x="294543" y="33445"/>
                    </a:lnTo>
                    <a:lnTo>
                      <a:pt x="296731" y="18145"/>
                    </a:lnTo>
                    <a:lnTo>
                      <a:pt x="29755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</p:grpSp>
        <p:grpSp>
          <p:nvGrpSpPr>
            <p:cNvPr id="34" name="Group 49"/>
            <p:cNvGrpSpPr/>
            <p:nvPr userDrawn="1"/>
          </p:nvGrpSpPr>
          <p:grpSpPr bwMode="auto">
            <a:xfrm>
              <a:off x="3584394" y="3432698"/>
              <a:ext cx="486638" cy="487627"/>
              <a:chOff x="7192962" y="6340475"/>
              <a:chExt cx="781050" cy="782638"/>
            </a:xfrm>
          </p:grpSpPr>
          <p:sp>
            <p:nvSpPr>
              <p:cNvPr id="35" name="object 8"/>
              <p:cNvSpPr/>
              <p:nvPr/>
            </p:nvSpPr>
            <p:spPr bwMode="auto">
              <a:xfrm>
                <a:off x="7192962" y="6340475"/>
                <a:ext cx="781050" cy="782638"/>
              </a:xfrm>
              <a:custGeom>
                <a:avLst/>
                <a:gdLst>
                  <a:gd name="T0" fmla="*/ 390519 w 781684"/>
                  <a:gd name="T1" fmla="*/ 0 h 781684"/>
                  <a:gd name="T2" fmla="*/ 341533 w 781684"/>
                  <a:gd name="T3" fmla="*/ 3049 h 781684"/>
                  <a:gd name="T4" fmla="*/ 294362 w 781684"/>
                  <a:gd name="T5" fmla="*/ 11951 h 781684"/>
                  <a:gd name="T6" fmla="*/ 249374 w 781684"/>
                  <a:gd name="T7" fmla="*/ 26339 h 781684"/>
                  <a:gd name="T8" fmla="*/ 206933 w 781684"/>
                  <a:gd name="T9" fmla="*/ 45848 h 781684"/>
                  <a:gd name="T10" fmla="*/ 167406 w 781684"/>
                  <a:gd name="T11" fmla="*/ 70109 h 781684"/>
                  <a:gd name="T12" fmla="*/ 131159 w 781684"/>
                  <a:gd name="T13" fmla="*/ 98757 h 781684"/>
                  <a:gd name="T14" fmla="*/ 98557 w 781684"/>
                  <a:gd name="T15" fmla="*/ 131425 h 781684"/>
                  <a:gd name="T16" fmla="*/ 69967 w 781684"/>
                  <a:gd name="T17" fmla="*/ 167746 h 781684"/>
                  <a:gd name="T18" fmla="*/ 45755 w 781684"/>
                  <a:gd name="T19" fmla="*/ 207354 h 781684"/>
                  <a:gd name="T20" fmla="*/ 26286 w 781684"/>
                  <a:gd name="T21" fmla="*/ 249881 h 781684"/>
                  <a:gd name="T22" fmla="*/ 11926 w 781684"/>
                  <a:gd name="T23" fmla="*/ 294961 h 781684"/>
                  <a:gd name="T24" fmla="*/ 3043 w 781684"/>
                  <a:gd name="T25" fmla="*/ 342227 h 781684"/>
                  <a:gd name="T26" fmla="*/ 0 w 781684"/>
                  <a:gd name="T27" fmla="*/ 391313 h 781684"/>
                  <a:gd name="T28" fmla="*/ 3043 w 781684"/>
                  <a:gd name="T29" fmla="*/ 440399 h 781684"/>
                  <a:gd name="T30" fmla="*/ 11926 w 781684"/>
                  <a:gd name="T31" fmla="*/ 487665 h 781684"/>
                  <a:gd name="T32" fmla="*/ 26286 w 781684"/>
                  <a:gd name="T33" fmla="*/ 532745 h 781684"/>
                  <a:gd name="T34" fmla="*/ 45755 w 781684"/>
                  <a:gd name="T35" fmla="*/ 575272 h 781684"/>
                  <a:gd name="T36" fmla="*/ 69967 w 781684"/>
                  <a:gd name="T37" fmla="*/ 614880 h 781684"/>
                  <a:gd name="T38" fmla="*/ 98557 w 781684"/>
                  <a:gd name="T39" fmla="*/ 651201 h 781684"/>
                  <a:gd name="T40" fmla="*/ 131159 w 781684"/>
                  <a:gd name="T41" fmla="*/ 683869 h 781684"/>
                  <a:gd name="T42" fmla="*/ 167406 w 781684"/>
                  <a:gd name="T43" fmla="*/ 712517 h 781684"/>
                  <a:gd name="T44" fmla="*/ 206933 w 781684"/>
                  <a:gd name="T45" fmla="*/ 736778 h 781684"/>
                  <a:gd name="T46" fmla="*/ 249374 w 781684"/>
                  <a:gd name="T47" fmla="*/ 756287 h 781684"/>
                  <a:gd name="T48" fmla="*/ 294362 w 781684"/>
                  <a:gd name="T49" fmla="*/ 770675 h 781684"/>
                  <a:gd name="T50" fmla="*/ 341533 w 781684"/>
                  <a:gd name="T51" fmla="*/ 779577 h 781684"/>
                  <a:gd name="T52" fmla="*/ 390519 w 781684"/>
                  <a:gd name="T53" fmla="*/ 782626 h 781684"/>
                  <a:gd name="T54" fmla="*/ 439505 w 781684"/>
                  <a:gd name="T55" fmla="*/ 779577 h 781684"/>
                  <a:gd name="T56" fmla="*/ 486676 w 781684"/>
                  <a:gd name="T57" fmla="*/ 770675 h 781684"/>
                  <a:gd name="T58" fmla="*/ 531664 w 781684"/>
                  <a:gd name="T59" fmla="*/ 756287 h 781684"/>
                  <a:gd name="T60" fmla="*/ 574105 w 781684"/>
                  <a:gd name="T61" fmla="*/ 736778 h 781684"/>
                  <a:gd name="T62" fmla="*/ 613632 w 781684"/>
                  <a:gd name="T63" fmla="*/ 712517 h 781684"/>
                  <a:gd name="T64" fmla="*/ 649879 w 781684"/>
                  <a:gd name="T65" fmla="*/ 683869 h 781684"/>
                  <a:gd name="T66" fmla="*/ 682481 w 781684"/>
                  <a:gd name="T67" fmla="*/ 651201 h 781684"/>
                  <a:gd name="T68" fmla="*/ 711071 w 781684"/>
                  <a:gd name="T69" fmla="*/ 614880 h 781684"/>
                  <a:gd name="T70" fmla="*/ 735283 w 781684"/>
                  <a:gd name="T71" fmla="*/ 575272 h 781684"/>
                  <a:gd name="T72" fmla="*/ 754752 w 781684"/>
                  <a:gd name="T73" fmla="*/ 532745 h 781684"/>
                  <a:gd name="T74" fmla="*/ 769112 w 781684"/>
                  <a:gd name="T75" fmla="*/ 487665 h 781684"/>
                  <a:gd name="T76" fmla="*/ 777995 w 781684"/>
                  <a:gd name="T77" fmla="*/ 440399 h 781684"/>
                  <a:gd name="T78" fmla="*/ 781038 w 781684"/>
                  <a:gd name="T79" fmla="*/ 391313 h 781684"/>
                  <a:gd name="T80" fmla="*/ 777995 w 781684"/>
                  <a:gd name="T81" fmla="*/ 342227 h 781684"/>
                  <a:gd name="T82" fmla="*/ 769112 w 781684"/>
                  <a:gd name="T83" fmla="*/ 294961 h 781684"/>
                  <a:gd name="T84" fmla="*/ 754752 w 781684"/>
                  <a:gd name="T85" fmla="*/ 249881 h 781684"/>
                  <a:gd name="T86" fmla="*/ 735283 w 781684"/>
                  <a:gd name="T87" fmla="*/ 207354 h 781684"/>
                  <a:gd name="T88" fmla="*/ 711071 w 781684"/>
                  <a:gd name="T89" fmla="*/ 167746 h 781684"/>
                  <a:gd name="T90" fmla="*/ 682481 w 781684"/>
                  <a:gd name="T91" fmla="*/ 131425 h 781684"/>
                  <a:gd name="T92" fmla="*/ 649879 w 781684"/>
                  <a:gd name="T93" fmla="*/ 98757 h 781684"/>
                  <a:gd name="T94" fmla="*/ 613632 w 781684"/>
                  <a:gd name="T95" fmla="*/ 70109 h 781684"/>
                  <a:gd name="T96" fmla="*/ 574105 w 781684"/>
                  <a:gd name="T97" fmla="*/ 45848 h 781684"/>
                  <a:gd name="T98" fmla="*/ 531664 w 781684"/>
                  <a:gd name="T99" fmla="*/ 26339 h 781684"/>
                  <a:gd name="T100" fmla="*/ 486676 w 781684"/>
                  <a:gd name="T101" fmla="*/ 11951 h 781684"/>
                  <a:gd name="T102" fmla="*/ 439505 w 781684"/>
                  <a:gd name="T103" fmla="*/ 3049 h 781684"/>
                  <a:gd name="T104" fmla="*/ 390519 w 781684"/>
                  <a:gd name="T105" fmla="*/ 0 h 7816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81684" h="781684" extrusionOk="0">
                    <a:moveTo>
                      <a:pt x="390836" y="0"/>
                    </a:moveTo>
                    <a:lnTo>
                      <a:pt x="341810" y="3045"/>
                    </a:lnTo>
                    <a:lnTo>
                      <a:pt x="294601" y="11936"/>
                    </a:lnTo>
                    <a:lnTo>
                      <a:pt x="249576" y="26307"/>
                    </a:lnTo>
                    <a:lnTo>
                      <a:pt x="207101" y="45792"/>
                    </a:lnTo>
                    <a:lnTo>
                      <a:pt x="167542" y="70024"/>
                    </a:lnTo>
                    <a:lnTo>
                      <a:pt x="131265" y="98637"/>
                    </a:lnTo>
                    <a:lnTo>
                      <a:pt x="98637" y="131265"/>
                    </a:lnTo>
                    <a:lnTo>
                      <a:pt x="70024" y="167542"/>
                    </a:lnTo>
                    <a:lnTo>
                      <a:pt x="45792" y="207101"/>
                    </a:lnTo>
                    <a:lnTo>
                      <a:pt x="26307" y="249576"/>
                    </a:lnTo>
                    <a:lnTo>
                      <a:pt x="11936" y="294601"/>
                    </a:lnTo>
                    <a:lnTo>
                      <a:pt x="3045" y="341810"/>
                    </a:lnTo>
                    <a:lnTo>
                      <a:pt x="0" y="390836"/>
                    </a:lnTo>
                    <a:lnTo>
                      <a:pt x="3045" y="439862"/>
                    </a:lnTo>
                    <a:lnTo>
                      <a:pt x="11936" y="487071"/>
                    </a:lnTo>
                    <a:lnTo>
                      <a:pt x="26307" y="532096"/>
                    </a:lnTo>
                    <a:lnTo>
                      <a:pt x="45792" y="574571"/>
                    </a:lnTo>
                    <a:lnTo>
                      <a:pt x="70024" y="614130"/>
                    </a:lnTo>
                    <a:lnTo>
                      <a:pt x="98637" y="650407"/>
                    </a:lnTo>
                    <a:lnTo>
                      <a:pt x="131265" y="683035"/>
                    </a:lnTo>
                    <a:lnTo>
                      <a:pt x="167542" y="711648"/>
                    </a:lnTo>
                    <a:lnTo>
                      <a:pt x="207101" y="735880"/>
                    </a:lnTo>
                    <a:lnTo>
                      <a:pt x="249576" y="755365"/>
                    </a:lnTo>
                    <a:lnTo>
                      <a:pt x="294601" y="769736"/>
                    </a:lnTo>
                    <a:lnTo>
                      <a:pt x="341810" y="778627"/>
                    </a:lnTo>
                    <a:lnTo>
                      <a:pt x="390836" y="781672"/>
                    </a:lnTo>
                    <a:lnTo>
                      <a:pt x="439862" y="778627"/>
                    </a:lnTo>
                    <a:lnTo>
                      <a:pt x="487071" y="769736"/>
                    </a:lnTo>
                    <a:lnTo>
                      <a:pt x="532096" y="755365"/>
                    </a:lnTo>
                    <a:lnTo>
                      <a:pt x="574571" y="735880"/>
                    </a:lnTo>
                    <a:lnTo>
                      <a:pt x="614130" y="711648"/>
                    </a:lnTo>
                    <a:lnTo>
                      <a:pt x="650407" y="683035"/>
                    </a:lnTo>
                    <a:lnTo>
                      <a:pt x="683035" y="650407"/>
                    </a:lnTo>
                    <a:lnTo>
                      <a:pt x="711648" y="614130"/>
                    </a:lnTo>
                    <a:lnTo>
                      <a:pt x="735880" y="574571"/>
                    </a:lnTo>
                    <a:lnTo>
                      <a:pt x="755365" y="532096"/>
                    </a:lnTo>
                    <a:lnTo>
                      <a:pt x="769736" y="487071"/>
                    </a:lnTo>
                    <a:lnTo>
                      <a:pt x="778627" y="439862"/>
                    </a:lnTo>
                    <a:lnTo>
                      <a:pt x="781672" y="390836"/>
                    </a:lnTo>
                    <a:lnTo>
                      <a:pt x="778627" y="341810"/>
                    </a:lnTo>
                    <a:lnTo>
                      <a:pt x="769736" y="294601"/>
                    </a:lnTo>
                    <a:lnTo>
                      <a:pt x="755365" y="249576"/>
                    </a:lnTo>
                    <a:lnTo>
                      <a:pt x="735880" y="207101"/>
                    </a:lnTo>
                    <a:lnTo>
                      <a:pt x="711648" y="167542"/>
                    </a:lnTo>
                    <a:lnTo>
                      <a:pt x="683035" y="131265"/>
                    </a:lnTo>
                    <a:lnTo>
                      <a:pt x="650407" y="98637"/>
                    </a:lnTo>
                    <a:lnTo>
                      <a:pt x="614130" y="70024"/>
                    </a:lnTo>
                    <a:lnTo>
                      <a:pt x="574571" y="45792"/>
                    </a:lnTo>
                    <a:lnTo>
                      <a:pt x="532096" y="26307"/>
                    </a:lnTo>
                    <a:lnTo>
                      <a:pt x="487071" y="11936"/>
                    </a:lnTo>
                    <a:lnTo>
                      <a:pt x="439862" y="3045"/>
                    </a:lnTo>
                    <a:lnTo>
                      <a:pt x="390836" y="0"/>
                    </a:lnTo>
                    <a:close/>
                  </a:path>
                </a:pathLst>
              </a:custGeom>
              <a:solidFill>
                <a:srgbClr val="BC5CA3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36" name="object 27"/>
              <p:cNvSpPr/>
              <p:nvPr/>
            </p:nvSpPr>
            <p:spPr bwMode="auto">
              <a:xfrm>
                <a:off x="7305675" y="6548438"/>
                <a:ext cx="523875" cy="360362"/>
              </a:xfrm>
              <a:custGeom>
                <a:avLst/>
                <a:gdLst>
                  <a:gd name="T0" fmla="*/ 175495 w 522604"/>
                  <a:gd name="T1" fmla="*/ 0 h 360045"/>
                  <a:gd name="T2" fmla="*/ 168214 w 522604"/>
                  <a:gd name="T3" fmla="*/ 52769 h 360045"/>
                  <a:gd name="T4" fmla="*/ 60779 w 522604"/>
                  <a:gd name="T5" fmla="*/ 60506 h 360045"/>
                  <a:gd name="T6" fmla="*/ 7431 w 522604"/>
                  <a:gd name="T7" fmla="*/ 119636 h 360045"/>
                  <a:gd name="T8" fmla="*/ 0 w 522604"/>
                  <a:gd name="T9" fmla="*/ 310554 h 360045"/>
                  <a:gd name="T10" fmla="*/ 52322 w 522604"/>
                  <a:gd name="T11" fmla="*/ 317824 h 360045"/>
                  <a:gd name="T12" fmla="*/ 71209 w 522604"/>
                  <a:gd name="T13" fmla="*/ 348062 h 360045"/>
                  <a:gd name="T14" fmla="*/ 105362 w 522604"/>
                  <a:gd name="T15" fmla="*/ 360117 h 360045"/>
                  <a:gd name="T16" fmla="*/ 139494 w 522604"/>
                  <a:gd name="T17" fmla="*/ 348006 h 360045"/>
                  <a:gd name="T18" fmla="*/ 154152 w 522604"/>
                  <a:gd name="T19" fmla="*/ 327934 h 360045"/>
                  <a:gd name="T20" fmla="*/ 96870 w 522604"/>
                  <a:gd name="T21" fmla="*/ 326207 h 360045"/>
                  <a:gd name="T22" fmla="*/ 85168 w 522604"/>
                  <a:gd name="T23" fmla="*/ 314517 h 360045"/>
                  <a:gd name="T24" fmla="*/ 85088 w 522604"/>
                  <a:gd name="T25" fmla="*/ 297430 h 360045"/>
                  <a:gd name="T26" fmla="*/ 96801 w 522604"/>
                  <a:gd name="T27" fmla="*/ 285734 h 360045"/>
                  <a:gd name="T28" fmla="*/ 32383 w 522604"/>
                  <a:gd name="T29" fmla="*/ 285641 h 360045"/>
                  <a:gd name="T30" fmla="*/ 50369 w 522604"/>
                  <a:gd name="T31" fmla="*/ 106967 h 360045"/>
                  <a:gd name="T32" fmla="*/ 200446 w 522604"/>
                  <a:gd name="T33" fmla="*/ 85102 h 360045"/>
                  <a:gd name="T34" fmla="*/ 523738 w 522604"/>
                  <a:gd name="T35" fmla="*/ 32332 h 360045"/>
                  <a:gd name="T36" fmla="*/ 516458 w 522604"/>
                  <a:gd name="T37" fmla="*/ 0 h 360045"/>
                  <a:gd name="T38" fmla="*/ 105362 w 522604"/>
                  <a:gd name="T39" fmla="*/ 284006 h 360045"/>
                  <a:gd name="T40" fmla="*/ 120892 w 522604"/>
                  <a:gd name="T41" fmla="*/ 290445 h 360045"/>
                  <a:gd name="T42" fmla="*/ 127316 w 522604"/>
                  <a:gd name="T43" fmla="*/ 305976 h 360045"/>
                  <a:gd name="T44" fmla="*/ 120892 w 522604"/>
                  <a:gd name="T45" fmla="*/ 321497 h 360045"/>
                  <a:gd name="T46" fmla="*/ 105362 w 522604"/>
                  <a:gd name="T47" fmla="*/ 327934 h 360045"/>
                  <a:gd name="T48" fmla="*/ 158351 w 522604"/>
                  <a:gd name="T49" fmla="*/ 317824 h 360045"/>
                  <a:gd name="T50" fmla="*/ 269991 w 522604"/>
                  <a:gd name="T51" fmla="*/ 313218 h 360045"/>
                  <a:gd name="T52" fmla="*/ 268097 w 522604"/>
                  <a:gd name="T53" fmla="*/ 300143 h 360045"/>
                  <a:gd name="T54" fmla="*/ 155669 w 522604"/>
                  <a:gd name="T55" fmla="*/ 285641 h 360045"/>
                  <a:gd name="T56" fmla="*/ 105362 w 522604"/>
                  <a:gd name="T57" fmla="*/ 251673 h 360045"/>
                  <a:gd name="T58" fmla="*/ 74729 w 522604"/>
                  <a:gd name="T59" fmla="*/ 261234 h 360045"/>
                  <a:gd name="T60" fmla="*/ 55055 w 522604"/>
                  <a:gd name="T61" fmla="*/ 285641 h 360045"/>
                  <a:gd name="T62" fmla="*/ 105362 w 522604"/>
                  <a:gd name="T63" fmla="*/ 284006 h 360045"/>
                  <a:gd name="T64" fmla="*/ 147574 w 522604"/>
                  <a:gd name="T65" fmla="*/ 271919 h 360045"/>
                  <a:gd name="T66" fmla="*/ 121632 w 522604"/>
                  <a:gd name="T67" fmla="*/ 254176 h 360045"/>
                  <a:gd name="T68" fmla="*/ 200446 w 522604"/>
                  <a:gd name="T69" fmla="*/ 85102 h 360045"/>
                  <a:gd name="T70" fmla="*/ 168076 w 522604"/>
                  <a:gd name="T71" fmla="*/ 285641 h 360045"/>
                  <a:gd name="T72" fmla="*/ 200446 w 522604"/>
                  <a:gd name="T73" fmla="*/ 85102 h 360045"/>
                  <a:gd name="T74" fmla="*/ 491241 w 522604"/>
                  <a:gd name="T75" fmla="*/ 32332 h 360045"/>
                  <a:gd name="T76" fmla="*/ 523738 w 522604"/>
                  <a:gd name="T77" fmla="*/ 139343 h 36004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522604" h="360045" extrusionOk="0">
                    <a:moveTo>
                      <a:pt x="515205" y="0"/>
                    </a:moveTo>
                    <a:lnTo>
                      <a:pt x="175069" y="0"/>
                    </a:lnTo>
                    <a:lnTo>
                      <a:pt x="167806" y="7262"/>
                    </a:lnTo>
                    <a:lnTo>
                      <a:pt x="167806" y="52723"/>
                    </a:lnTo>
                    <a:lnTo>
                      <a:pt x="100118" y="52723"/>
                    </a:lnTo>
                    <a:lnTo>
                      <a:pt x="60632" y="60453"/>
                    </a:lnTo>
                    <a:lnTo>
                      <a:pt x="28949" y="82602"/>
                    </a:lnTo>
                    <a:lnTo>
                      <a:pt x="7413" y="119531"/>
                    </a:lnTo>
                    <a:lnTo>
                      <a:pt x="0" y="167253"/>
                    </a:lnTo>
                    <a:lnTo>
                      <a:pt x="0" y="310281"/>
                    </a:lnTo>
                    <a:lnTo>
                      <a:pt x="7262" y="317544"/>
                    </a:lnTo>
                    <a:lnTo>
                      <a:pt x="52195" y="317544"/>
                    </a:lnTo>
                    <a:lnTo>
                      <a:pt x="59169" y="334366"/>
                    </a:lnTo>
                    <a:lnTo>
                      <a:pt x="71036" y="347756"/>
                    </a:lnTo>
                    <a:lnTo>
                      <a:pt x="86711" y="356604"/>
                    </a:lnTo>
                    <a:lnTo>
                      <a:pt x="105106" y="359800"/>
                    </a:lnTo>
                    <a:lnTo>
                      <a:pt x="123485" y="356583"/>
                    </a:lnTo>
                    <a:lnTo>
                      <a:pt x="139156" y="347700"/>
                    </a:lnTo>
                    <a:lnTo>
                      <a:pt x="151017" y="334303"/>
                    </a:lnTo>
                    <a:lnTo>
                      <a:pt x="153778" y="327646"/>
                    </a:lnTo>
                    <a:lnTo>
                      <a:pt x="105106" y="327646"/>
                    </a:lnTo>
                    <a:lnTo>
                      <a:pt x="96635" y="325920"/>
                    </a:lnTo>
                    <a:lnTo>
                      <a:pt x="89687" y="321214"/>
                    </a:lnTo>
                    <a:lnTo>
                      <a:pt x="84961" y="314240"/>
                    </a:lnTo>
                    <a:lnTo>
                      <a:pt x="83155" y="305707"/>
                    </a:lnTo>
                    <a:lnTo>
                      <a:pt x="84882" y="297168"/>
                    </a:lnTo>
                    <a:lnTo>
                      <a:pt x="89588" y="290190"/>
                    </a:lnTo>
                    <a:lnTo>
                      <a:pt x="96566" y="285483"/>
                    </a:lnTo>
                    <a:lnTo>
                      <a:pt x="97027" y="285390"/>
                    </a:lnTo>
                    <a:lnTo>
                      <a:pt x="32304" y="285390"/>
                    </a:lnTo>
                    <a:lnTo>
                      <a:pt x="32319" y="167253"/>
                    </a:lnTo>
                    <a:lnTo>
                      <a:pt x="50247" y="106873"/>
                    </a:lnTo>
                    <a:lnTo>
                      <a:pt x="99967" y="85027"/>
                    </a:lnTo>
                    <a:lnTo>
                      <a:pt x="199960" y="85027"/>
                    </a:lnTo>
                    <a:lnTo>
                      <a:pt x="199960" y="32304"/>
                    </a:lnTo>
                    <a:lnTo>
                      <a:pt x="522467" y="32304"/>
                    </a:lnTo>
                    <a:lnTo>
                      <a:pt x="522467" y="7262"/>
                    </a:lnTo>
                    <a:lnTo>
                      <a:pt x="515205" y="0"/>
                    </a:lnTo>
                    <a:close/>
                  </a:path>
                  <a:path w="522604" h="360045" extrusionOk="0">
                    <a:moveTo>
                      <a:pt x="154329" y="283756"/>
                    </a:moveTo>
                    <a:lnTo>
                      <a:pt x="105106" y="283756"/>
                    </a:lnTo>
                    <a:lnTo>
                      <a:pt x="113638" y="285483"/>
                    </a:lnTo>
                    <a:lnTo>
                      <a:pt x="120599" y="290190"/>
                    </a:lnTo>
                    <a:lnTo>
                      <a:pt x="125288" y="297168"/>
                    </a:lnTo>
                    <a:lnTo>
                      <a:pt x="127007" y="305707"/>
                    </a:lnTo>
                    <a:lnTo>
                      <a:pt x="125288" y="314240"/>
                    </a:lnTo>
                    <a:lnTo>
                      <a:pt x="120599" y="321214"/>
                    </a:lnTo>
                    <a:lnTo>
                      <a:pt x="113638" y="325920"/>
                    </a:lnTo>
                    <a:lnTo>
                      <a:pt x="105106" y="327646"/>
                    </a:lnTo>
                    <a:lnTo>
                      <a:pt x="153778" y="327646"/>
                    </a:lnTo>
                    <a:lnTo>
                      <a:pt x="157967" y="317544"/>
                    </a:lnTo>
                    <a:lnTo>
                      <a:pt x="278215" y="317544"/>
                    </a:lnTo>
                    <a:lnTo>
                      <a:pt x="269336" y="312942"/>
                    </a:lnTo>
                    <a:lnTo>
                      <a:pt x="265892" y="308059"/>
                    </a:lnTo>
                    <a:lnTo>
                      <a:pt x="267447" y="299879"/>
                    </a:lnTo>
                    <a:lnTo>
                      <a:pt x="273566" y="285390"/>
                    </a:lnTo>
                    <a:lnTo>
                      <a:pt x="155291" y="285390"/>
                    </a:lnTo>
                    <a:lnTo>
                      <a:pt x="154329" y="283756"/>
                    </a:lnTo>
                    <a:close/>
                  </a:path>
                  <a:path w="522604" h="360045" extrusionOk="0">
                    <a:moveTo>
                      <a:pt x="105106" y="251452"/>
                    </a:moveTo>
                    <a:lnTo>
                      <a:pt x="88854" y="253973"/>
                    </a:lnTo>
                    <a:lnTo>
                      <a:pt x="74548" y="261004"/>
                    </a:lnTo>
                    <a:lnTo>
                      <a:pt x="62975" y="271743"/>
                    </a:lnTo>
                    <a:lnTo>
                      <a:pt x="54921" y="285390"/>
                    </a:lnTo>
                    <a:lnTo>
                      <a:pt x="97027" y="285390"/>
                    </a:lnTo>
                    <a:lnTo>
                      <a:pt x="105106" y="283756"/>
                    </a:lnTo>
                    <a:lnTo>
                      <a:pt x="154329" y="283756"/>
                    </a:lnTo>
                    <a:lnTo>
                      <a:pt x="147216" y="271680"/>
                    </a:lnTo>
                    <a:lnTo>
                      <a:pt x="135636" y="260948"/>
                    </a:lnTo>
                    <a:lnTo>
                      <a:pt x="121337" y="253952"/>
                    </a:lnTo>
                    <a:lnTo>
                      <a:pt x="105106" y="251452"/>
                    </a:lnTo>
                    <a:close/>
                  </a:path>
                  <a:path w="522604" h="360045" extrusionOk="0">
                    <a:moveTo>
                      <a:pt x="199960" y="85027"/>
                    </a:moveTo>
                    <a:lnTo>
                      <a:pt x="167668" y="85027"/>
                    </a:lnTo>
                    <a:lnTo>
                      <a:pt x="167668" y="285390"/>
                    </a:lnTo>
                    <a:lnTo>
                      <a:pt x="199960" y="285390"/>
                    </a:lnTo>
                    <a:lnTo>
                      <a:pt x="199960" y="85027"/>
                    </a:lnTo>
                    <a:close/>
                  </a:path>
                  <a:path w="522604" h="360045" extrusionOk="0">
                    <a:moveTo>
                      <a:pt x="522467" y="32304"/>
                    </a:moveTo>
                    <a:lnTo>
                      <a:pt x="490049" y="32304"/>
                    </a:lnTo>
                    <a:lnTo>
                      <a:pt x="490049" y="135162"/>
                    </a:lnTo>
                    <a:lnTo>
                      <a:pt x="522467" y="139220"/>
                    </a:lnTo>
                    <a:lnTo>
                      <a:pt x="522467" y="323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37" name="object 28"/>
              <p:cNvSpPr/>
              <p:nvPr/>
            </p:nvSpPr>
            <p:spPr bwMode="auto">
              <a:xfrm>
                <a:off x="7535863" y="6618288"/>
                <a:ext cx="325437" cy="311150"/>
              </a:xfrm>
              <a:custGeom>
                <a:avLst/>
                <a:gdLst>
                  <a:gd name="T0" fmla="*/ 0 w 324484"/>
                  <a:gd name="T1" fmla="*/ 16727 h 311784"/>
                  <a:gd name="T2" fmla="*/ 4473 w 324484"/>
                  <a:gd name="T3" fmla="*/ 29079 h 311784"/>
                  <a:gd name="T4" fmla="*/ 50924 w 324484"/>
                  <a:gd name="T5" fmla="*/ 45330 h 311784"/>
                  <a:gd name="T6" fmla="*/ 55574 w 324484"/>
                  <a:gd name="T7" fmla="*/ 229749 h 311784"/>
                  <a:gd name="T8" fmla="*/ 56180 w 324484"/>
                  <a:gd name="T9" fmla="*/ 239592 h 311784"/>
                  <a:gd name="T10" fmla="*/ 63085 w 324484"/>
                  <a:gd name="T11" fmla="*/ 247667 h 311784"/>
                  <a:gd name="T12" fmla="*/ 285875 w 324484"/>
                  <a:gd name="T13" fmla="*/ 249673 h 311784"/>
                  <a:gd name="T14" fmla="*/ 296486 w 324484"/>
                  <a:gd name="T15" fmla="*/ 241674 h 311784"/>
                  <a:gd name="T16" fmla="*/ 298149 w 324484"/>
                  <a:gd name="T17" fmla="*/ 228206 h 311784"/>
                  <a:gd name="T18" fmla="*/ 289807 w 324484"/>
                  <a:gd name="T19" fmla="*/ 217823 h 311784"/>
                  <a:gd name="T20" fmla="*/ 92435 w 324484"/>
                  <a:gd name="T21" fmla="*/ 216218 h 311784"/>
                  <a:gd name="T22" fmla="*/ 298628 w 324484"/>
                  <a:gd name="T23" fmla="*/ 194148 h 311784"/>
                  <a:gd name="T24" fmla="*/ 308710 w 324484"/>
                  <a:gd name="T25" fmla="*/ 187616 h 311784"/>
                  <a:gd name="T26" fmla="*/ 311041 w 324484"/>
                  <a:gd name="T27" fmla="*/ 180255 h 311784"/>
                  <a:gd name="T28" fmla="*/ 325345 w 324484"/>
                  <a:gd name="T29" fmla="*/ 97670 h 311784"/>
                  <a:gd name="T30" fmla="*/ 321412 w 324484"/>
                  <a:gd name="T31" fmla="*/ 89833 h 311784"/>
                  <a:gd name="T32" fmla="*/ 314973 w 324484"/>
                  <a:gd name="T33" fmla="*/ 83788 h 311784"/>
                  <a:gd name="T34" fmla="*/ 85983 w 324484"/>
                  <a:gd name="T35" fmla="*/ 58146 h 311784"/>
                  <a:gd name="T36" fmla="*/ 22305 w 324484"/>
                  <a:gd name="T37" fmla="*/ 1191 h 311784"/>
                  <a:gd name="T38" fmla="*/ 104948 w 324484"/>
                  <a:gd name="T39" fmla="*/ 258940 h 311784"/>
                  <a:gd name="T40" fmla="*/ 84559 w 324484"/>
                  <a:gd name="T41" fmla="*/ 261435 h 311784"/>
                  <a:gd name="T42" fmla="*/ 72032 w 324484"/>
                  <a:gd name="T43" fmla="*/ 277449 h 311784"/>
                  <a:gd name="T44" fmla="*/ 74540 w 324484"/>
                  <a:gd name="T45" fmla="*/ 297800 h 311784"/>
                  <a:gd name="T46" fmla="*/ 90645 w 324484"/>
                  <a:gd name="T47" fmla="*/ 310565 h 311784"/>
                  <a:gd name="T48" fmla="*/ 111035 w 324484"/>
                  <a:gd name="T49" fmla="*/ 308007 h 311784"/>
                  <a:gd name="T50" fmla="*/ 123557 w 324484"/>
                  <a:gd name="T51" fmla="*/ 291694 h 311784"/>
                  <a:gd name="T52" fmla="*/ 121053 w 324484"/>
                  <a:gd name="T53" fmla="*/ 271392 h 311784"/>
                  <a:gd name="T54" fmla="*/ 104948 w 324484"/>
                  <a:gd name="T55" fmla="*/ 258940 h 311784"/>
                  <a:gd name="T56" fmla="*/ 243419 w 324484"/>
                  <a:gd name="T57" fmla="*/ 258940 h 311784"/>
                  <a:gd name="T58" fmla="*/ 227314 w 324484"/>
                  <a:gd name="T59" fmla="*/ 271392 h 311784"/>
                  <a:gd name="T60" fmla="*/ 224806 w 324484"/>
                  <a:gd name="T61" fmla="*/ 291694 h 311784"/>
                  <a:gd name="T62" fmla="*/ 237332 w 324484"/>
                  <a:gd name="T63" fmla="*/ 308007 h 311784"/>
                  <a:gd name="T64" fmla="*/ 257723 w 324484"/>
                  <a:gd name="T65" fmla="*/ 310565 h 311784"/>
                  <a:gd name="T66" fmla="*/ 273828 w 324484"/>
                  <a:gd name="T67" fmla="*/ 297800 h 311784"/>
                  <a:gd name="T68" fmla="*/ 276335 w 324484"/>
                  <a:gd name="T69" fmla="*/ 277449 h 311784"/>
                  <a:gd name="T70" fmla="*/ 263810 w 324484"/>
                  <a:gd name="T71" fmla="*/ 261435 h 31178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24484" h="311784" extrusionOk="0">
                    <a:moveTo>
                      <a:pt x="17955" y="0"/>
                    </a:moveTo>
                    <a:lnTo>
                      <a:pt x="0" y="16761"/>
                    </a:lnTo>
                    <a:lnTo>
                      <a:pt x="414" y="21046"/>
                    </a:lnTo>
                    <a:lnTo>
                      <a:pt x="4460" y="29138"/>
                    </a:lnTo>
                    <a:lnTo>
                      <a:pt x="7727" y="31864"/>
                    </a:lnTo>
                    <a:lnTo>
                      <a:pt x="50775" y="45422"/>
                    </a:lnTo>
                    <a:lnTo>
                      <a:pt x="64333" y="181690"/>
                    </a:lnTo>
                    <a:lnTo>
                      <a:pt x="55411" y="230217"/>
                    </a:lnTo>
                    <a:lnTo>
                      <a:pt x="54708" y="235444"/>
                    </a:lnTo>
                    <a:lnTo>
                      <a:pt x="56015" y="240080"/>
                    </a:lnTo>
                    <a:lnTo>
                      <a:pt x="59344" y="244126"/>
                    </a:lnTo>
                    <a:lnTo>
                      <a:pt x="62900" y="248172"/>
                    </a:lnTo>
                    <a:lnTo>
                      <a:pt x="67185" y="250182"/>
                    </a:lnTo>
                    <a:lnTo>
                      <a:pt x="285038" y="250182"/>
                    </a:lnTo>
                    <a:lnTo>
                      <a:pt x="288958" y="248587"/>
                    </a:lnTo>
                    <a:lnTo>
                      <a:pt x="295618" y="242166"/>
                    </a:lnTo>
                    <a:lnTo>
                      <a:pt x="297276" y="238183"/>
                    </a:lnTo>
                    <a:lnTo>
                      <a:pt x="297276" y="228671"/>
                    </a:lnTo>
                    <a:lnTo>
                      <a:pt x="295618" y="224675"/>
                    </a:lnTo>
                    <a:lnTo>
                      <a:pt x="288958" y="218267"/>
                    </a:lnTo>
                    <a:lnTo>
                      <a:pt x="285038" y="216659"/>
                    </a:lnTo>
                    <a:lnTo>
                      <a:pt x="92164" y="216659"/>
                    </a:lnTo>
                    <a:lnTo>
                      <a:pt x="96085" y="194544"/>
                    </a:lnTo>
                    <a:lnTo>
                      <a:pt x="297754" y="194544"/>
                    </a:lnTo>
                    <a:lnTo>
                      <a:pt x="301385" y="193225"/>
                    </a:lnTo>
                    <a:lnTo>
                      <a:pt x="307806" y="187998"/>
                    </a:lnTo>
                    <a:lnTo>
                      <a:pt x="309653" y="184668"/>
                    </a:lnTo>
                    <a:lnTo>
                      <a:pt x="310130" y="180622"/>
                    </a:lnTo>
                    <a:lnTo>
                      <a:pt x="323676" y="102857"/>
                    </a:lnTo>
                    <a:lnTo>
                      <a:pt x="324392" y="97869"/>
                    </a:lnTo>
                    <a:lnTo>
                      <a:pt x="323324" y="93584"/>
                    </a:lnTo>
                    <a:lnTo>
                      <a:pt x="320471" y="90016"/>
                    </a:lnTo>
                    <a:lnTo>
                      <a:pt x="317858" y="86208"/>
                    </a:lnTo>
                    <a:lnTo>
                      <a:pt x="314051" y="83959"/>
                    </a:lnTo>
                    <a:lnTo>
                      <a:pt x="309050" y="83230"/>
                    </a:lnTo>
                    <a:lnTo>
                      <a:pt x="85731" y="58264"/>
                    </a:lnTo>
                    <a:lnTo>
                      <a:pt x="82879" y="31148"/>
                    </a:lnTo>
                    <a:lnTo>
                      <a:pt x="22240" y="1193"/>
                    </a:lnTo>
                    <a:lnTo>
                      <a:pt x="17955" y="0"/>
                    </a:lnTo>
                    <a:close/>
                  </a:path>
                  <a:path w="324484" h="311784" extrusionOk="0">
                    <a:moveTo>
                      <a:pt x="104641" y="259468"/>
                    </a:moveTo>
                    <a:lnTo>
                      <a:pt x="90380" y="259468"/>
                    </a:lnTo>
                    <a:lnTo>
                      <a:pt x="84311" y="261968"/>
                    </a:lnTo>
                    <a:lnTo>
                      <a:pt x="74322" y="271945"/>
                    </a:lnTo>
                    <a:lnTo>
                      <a:pt x="71821" y="278014"/>
                    </a:lnTo>
                    <a:lnTo>
                      <a:pt x="71821" y="292288"/>
                    </a:lnTo>
                    <a:lnTo>
                      <a:pt x="74322" y="298407"/>
                    </a:lnTo>
                    <a:lnTo>
                      <a:pt x="84311" y="308635"/>
                    </a:lnTo>
                    <a:lnTo>
                      <a:pt x="90380" y="311198"/>
                    </a:lnTo>
                    <a:lnTo>
                      <a:pt x="104641" y="311198"/>
                    </a:lnTo>
                    <a:lnTo>
                      <a:pt x="110710" y="308635"/>
                    </a:lnTo>
                    <a:lnTo>
                      <a:pt x="120699" y="298407"/>
                    </a:lnTo>
                    <a:lnTo>
                      <a:pt x="123195" y="292288"/>
                    </a:lnTo>
                    <a:lnTo>
                      <a:pt x="123200" y="278014"/>
                    </a:lnTo>
                    <a:lnTo>
                      <a:pt x="120699" y="271945"/>
                    </a:lnTo>
                    <a:lnTo>
                      <a:pt x="110710" y="261968"/>
                    </a:lnTo>
                    <a:lnTo>
                      <a:pt x="104641" y="259468"/>
                    </a:lnTo>
                    <a:close/>
                  </a:path>
                  <a:path w="324484" h="311784" extrusionOk="0">
                    <a:moveTo>
                      <a:pt x="256968" y="259468"/>
                    </a:moveTo>
                    <a:lnTo>
                      <a:pt x="242706" y="259468"/>
                    </a:lnTo>
                    <a:lnTo>
                      <a:pt x="236637" y="261968"/>
                    </a:lnTo>
                    <a:lnTo>
                      <a:pt x="226648" y="271945"/>
                    </a:lnTo>
                    <a:lnTo>
                      <a:pt x="224148" y="278014"/>
                    </a:lnTo>
                    <a:lnTo>
                      <a:pt x="224148" y="292288"/>
                    </a:lnTo>
                    <a:lnTo>
                      <a:pt x="226648" y="298407"/>
                    </a:lnTo>
                    <a:lnTo>
                      <a:pt x="236637" y="308635"/>
                    </a:lnTo>
                    <a:lnTo>
                      <a:pt x="242706" y="311198"/>
                    </a:lnTo>
                    <a:lnTo>
                      <a:pt x="256968" y="311198"/>
                    </a:lnTo>
                    <a:lnTo>
                      <a:pt x="263037" y="308635"/>
                    </a:lnTo>
                    <a:lnTo>
                      <a:pt x="273026" y="298407"/>
                    </a:lnTo>
                    <a:lnTo>
                      <a:pt x="275521" y="292288"/>
                    </a:lnTo>
                    <a:lnTo>
                      <a:pt x="275526" y="278014"/>
                    </a:lnTo>
                    <a:lnTo>
                      <a:pt x="273026" y="271945"/>
                    </a:lnTo>
                    <a:lnTo>
                      <a:pt x="263037" y="261968"/>
                    </a:lnTo>
                    <a:lnTo>
                      <a:pt x="256968" y="25946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</p:grpSp>
      </p:grpSp>
      <p:cxnSp>
        <p:nvCxnSpPr>
          <p:cNvPr id="38" name="Google Shape;15;p3"/>
          <p:cNvCxnSpPr>
            <a:cxnSpLocks/>
          </p:cNvCxnSpPr>
          <p:nvPr userDrawn="1"/>
        </p:nvCxnSpPr>
        <p:spPr bwMode="auto">
          <a:xfrm>
            <a:off x="1381250" y="4820615"/>
            <a:ext cx="6031604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1381125" y="1295400"/>
            <a:ext cx="2859088" cy="30956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sp>
        <p:nvSpPr>
          <p:cNvPr id="40" name="Text Placeholder 2"/>
          <p:cNvSpPr>
            <a:spLocks noGrp="1"/>
          </p:cNvSpPr>
          <p:nvPr>
            <p:ph type="body" sz="quarter" idx="15"/>
          </p:nvPr>
        </p:nvSpPr>
        <p:spPr bwMode="auto">
          <a:xfrm>
            <a:off x="4563203" y="1287897"/>
            <a:ext cx="2859088" cy="30956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pic>
        <p:nvPicPr>
          <p:cNvPr id="41" name="Graphic 76"/>
          <p:cNvPicPr>
            <a:picLocks noChangeAspect="1"/>
          </p:cNvPicPr>
          <p:nvPr userDrawn="1"/>
        </p:nvPicPr>
        <p:blipFill>
          <a:blip r:embed="rId10"/>
          <a:stretch/>
        </p:blipFill>
        <p:spPr bwMode="auto">
          <a:xfrm>
            <a:off x="724704" y="516428"/>
            <a:ext cx="612000" cy="612000"/>
          </a:xfrm>
          <a:prstGeom prst="rect">
            <a:avLst/>
          </a:prstGeom>
        </p:spPr>
      </p:pic>
      <p:pic>
        <p:nvPicPr>
          <p:cNvPr id="42" name="Graphic 77"/>
          <p:cNvPicPr>
            <a:picLocks noChangeAspect="1"/>
          </p:cNvPicPr>
          <p:nvPr userDrawn="1"/>
        </p:nvPicPr>
        <p:blipFill>
          <a:blip r:embed="rId11"/>
          <a:stretch/>
        </p:blipFill>
        <p:spPr bwMode="auto">
          <a:xfrm>
            <a:off x="341938" y="4709185"/>
            <a:ext cx="932973" cy="216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+ 3 columns" preserve="1" userDrawn="1">
  <p:cSld name="1_Title + 3 column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4" name="Google Shape;15;p3"/>
          <p:cNvCxnSpPr>
            <a:cxnSpLocks/>
          </p:cNvCxnSpPr>
          <p:nvPr userDrawn="1"/>
        </p:nvCxnSpPr>
        <p:spPr bwMode="auto">
          <a:xfrm>
            <a:off x="-6025" y="830429"/>
            <a:ext cx="9150025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Google Shape;29;p5"/>
          <p:cNvSpPr>
            <a:spLocks noGrp="1"/>
          </p:cNvSpPr>
          <p:nvPr>
            <p:ph type="title"/>
          </p:nvPr>
        </p:nvSpPr>
        <p:spPr bwMode="auto">
          <a:xfrm>
            <a:off x="1381250" y="604628"/>
            <a:ext cx="3878400" cy="43560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800" b="1">
                <a:latin typeface="Calibri"/>
                <a:ea typeface="Calibri"/>
                <a:cs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6" name="Oval 21"/>
          <p:cNvSpPr/>
          <p:nvPr userDrawn="1"/>
        </p:nvSpPr>
        <p:spPr bwMode="auto">
          <a:xfrm>
            <a:off x="754718" y="545029"/>
            <a:ext cx="554798" cy="55479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00">
                <a:solidFill>
                  <a:schemeClr val="tx1"/>
                </a:solidFill>
              </a:rPr>
              <a:t>Place Pilot icon</a:t>
            </a:r>
            <a:endParaRPr lang="en-IE" sz="600">
              <a:solidFill>
                <a:schemeClr val="tx1"/>
              </a:solidFill>
            </a:endParaRPr>
          </a:p>
        </p:txBody>
      </p:sp>
      <p:grpSp>
        <p:nvGrpSpPr>
          <p:cNvPr id="7" name="Group 36"/>
          <p:cNvGrpSpPr/>
          <p:nvPr userDrawn="1"/>
        </p:nvGrpSpPr>
        <p:grpSpPr bwMode="auto">
          <a:xfrm>
            <a:off x="7537141" y="4690989"/>
            <a:ext cx="1372953" cy="229553"/>
            <a:chOff x="1154546" y="3432698"/>
            <a:chExt cx="2916485" cy="487627"/>
          </a:xfrm>
        </p:grpSpPr>
        <p:grpSp>
          <p:nvGrpSpPr>
            <p:cNvPr id="8" name="Group 37"/>
            <p:cNvGrpSpPr/>
            <p:nvPr userDrawn="1"/>
          </p:nvGrpSpPr>
          <p:grpSpPr bwMode="auto">
            <a:xfrm>
              <a:off x="1154546" y="3432698"/>
              <a:ext cx="486638" cy="487627"/>
              <a:chOff x="3309937" y="6340475"/>
              <a:chExt cx="781050" cy="782638"/>
            </a:xfrm>
          </p:grpSpPr>
          <p:sp>
            <p:nvSpPr>
              <p:cNvPr id="9" name="object 4"/>
              <p:cNvSpPr/>
              <p:nvPr/>
            </p:nvSpPr>
            <p:spPr bwMode="auto">
              <a:xfrm>
                <a:off x="3309937" y="6340475"/>
                <a:ext cx="781050" cy="782638"/>
              </a:xfrm>
              <a:custGeom>
                <a:avLst/>
                <a:gdLst>
                  <a:gd name="T0" fmla="*/ 390519 w 781685"/>
                  <a:gd name="T1" fmla="*/ 0 h 781684"/>
                  <a:gd name="T2" fmla="*/ 341532 w 781685"/>
                  <a:gd name="T3" fmla="*/ 3049 h 781684"/>
                  <a:gd name="T4" fmla="*/ 294362 w 781685"/>
                  <a:gd name="T5" fmla="*/ 11951 h 781684"/>
                  <a:gd name="T6" fmla="*/ 249373 w 781685"/>
                  <a:gd name="T7" fmla="*/ 26339 h 781684"/>
                  <a:gd name="T8" fmla="*/ 206933 w 781685"/>
                  <a:gd name="T9" fmla="*/ 45848 h 781684"/>
                  <a:gd name="T10" fmla="*/ 167406 w 781685"/>
                  <a:gd name="T11" fmla="*/ 70109 h 781684"/>
                  <a:gd name="T12" fmla="*/ 131158 w 781685"/>
                  <a:gd name="T13" fmla="*/ 98757 h 781684"/>
                  <a:gd name="T14" fmla="*/ 98557 w 781685"/>
                  <a:gd name="T15" fmla="*/ 131425 h 781684"/>
                  <a:gd name="T16" fmla="*/ 69967 w 781685"/>
                  <a:gd name="T17" fmla="*/ 167746 h 781684"/>
                  <a:gd name="T18" fmla="*/ 45755 w 781685"/>
                  <a:gd name="T19" fmla="*/ 207354 h 781684"/>
                  <a:gd name="T20" fmla="*/ 26286 w 781685"/>
                  <a:gd name="T21" fmla="*/ 249881 h 781684"/>
                  <a:gd name="T22" fmla="*/ 11926 w 781685"/>
                  <a:gd name="T23" fmla="*/ 294961 h 781684"/>
                  <a:gd name="T24" fmla="*/ 3043 w 781685"/>
                  <a:gd name="T25" fmla="*/ 342227 h 781684"/>
                  <a:gd name="T26" fmla="*/ 0 w 781685"/>
                  <a:gd name="T27" fmla="*/ 391313 h 781684"/>
                  <a:gd name="T28" fmla="*/ 3043 w 781685"/>
                  <a:gd name="T29" fmla="*/ 440399 h 781684"/>
                  <a:gd name="T30" fmla="*/ 11926 w 781685"/>
                  <a:gd name="T31" fmla="*/ 487665 h 781684"/>
                  <a:gd name="T32" fmla="*/ 26286 w 781685"/>
                  <a:gd name="T33" fmla="*/ 532745 h 781684"/>
                  <a:gd name="T34" fmla="*/ 45755 w 781685"/>
                  <a:gd name="T35" fmla="*/ 575272 h 781684"/>
                  <a:gd name="T36" fmla="*/ 69967 w 781685"/>
                  <a:gd name="T37" fmla="*/ 614880 h 781684"/>
                  <a:gd name="T38" fmla="*/ 98557 w 781685"/>
                  <a:gd name="T39" fmla="*/ 651201 h 781684"/>
                  <a:gd name="T40" fmla="*/ 131158 w 781685"/>
                  <a:gd name="T41" fmla="*/ 683869 h 781684"/>
                  <a:gd name="T42" fmla="*/ 167406 w 781685"/>
                  <a:gd name="T43" fmla="*/ 712517 h 781684"/>
                  <a:gd name="T44" fmla="*/ 206933 w 781685"/>
                  <a:gd name="T45" fmla="*/ 736778 h 781684"/>
                  <a:gd name="T46" fmla="*/ 249373 w 781685"/>
                  <a:gd name="T47" fmla="*/ 756287 h 781684"/>
                  <a:gd name="T48" fmla="*/ 294362 w 781685"/>
                  <a:gd name="T49" fmla="*/ 770675 h 781684"/>
                  <a:gd name="T50" fmla="*/ 341532 w 781685"/>
                  <a:gd name="T51" fmla="*/ 779577 h 781684"/>
                  <a:gd name="T52" fmla="*/ 390519 w 781685"/>
                  <a:gd name="T53" fmla="*/ 782626 h 781684"/>
                  <a:gd name="T54" fmla="*/ 439505 w 781685"/>
                  <a:gd name="T55" fmla="*/ 779577 h 781684"/>
                  <a:gd name="T56" fmla="*/ 486675 w 781685"/>
                  <a:gd name="T57" fmla="*/ 770675 h 781684"/>
                  <a:gd name="T58" fmla="*/ 531664 w 781685"/>
                  <a:gd name="T59" fmla="*/ 756287 h 781684"/>
                  <a:gd name="T60" fmla="*/ 574104 w 781685"/>
                  <a:gd name="T61" fmla="*/ 736778 h 781684"/>
                  <a:gd name="T62" fmla="*/ 613631 w 781685"/>
                  <a:gd name="T63" fmla="*/ 712517 h 781684"/>
                  <a:gd name="T64" fmla="*/ 649879 w 781685"/>
                  <a:gd name="T65" fmla="*/ 683869 h 781684"/>
                  <a:gd name="T66" fmla="*/ 682480 w 781685"/>
                  <a:gd name="T67" fmla="*/ 651201 h 781684"/>
                  <a:gd name="T68" fmla="*/ 711070 w 781685"/>
                  <a:gd name="T69" fmla="*/ 614880 h 781684"/>
                  <a:gd name="T70" fmla="*/ 735282 w 781685"/>
                  <a:gd name="T71" fmla="*/ 575272 h 781684"/>
                  <a:gd name="T72" fmla="*/ 754751 w 781685"/>
                  <a:gd name="T73" fmla="*/ 532745 h 781684"/>
                  <a:gd name="T74" fmla="*/ 769111 w 781685"/>
                  <a:gd name="T75" fmla="*/ 487665 h 781684"/>
                  <a:gd name="T76" fmla="*/ 777994 w 781685"/>
                  <a:gd name="T77" fmla="*/ 440399 h 781684"/>
                  <a:gd name="T78" fmla="*/ 781037 w 781685"/>
                  <a:gd name="T79" fmla="*/ 391313 h 781684"/>
                  <a:gd name="T80" fmla="*/ 777994 w 781685"/>
                  <a:gd name="T81" fmla="*/ 342227 h 781684"/>
                  <a:gd name="T82" fmla="*/ 769111 w 781685"/>
                  <a:gd name="T83" fmla="*/ 294961 h 781684"/>
                  <a:gd name="T84" fmla="*/ 754751 w 781685"/>
                  <a:gd name="T85" fmla="*/ 249881 h 781684"/>
                  <a:gd name="T86" fmla="*/ 735282 w 781685"/>
                  <a:gd name="T87" fmla="*/ 207354 h 781684"/>
                  <a:gd name="T88" fmla="*/ 711070 w 781685"/>
                  <a:gd name="T89" fmla="*/ 167746 h 781684"/>
                  <a:gd name="T90" fmla="*/ 682480 w 781685"/>
                  <a:gd name="T91" fmla="*/ 131425 h 781684"/>
                  <a:gd name="T92" fmla="*/ 649879 w 781685"/>
                  <a:gd name="T93" fmla="*/ 98757 h 781684"/>
                  <a:gd name="T94" fmla="*/ 613631 w 781685"/>
                  <a:gd name="T95" fmla="*/ 70109 h 781684"/>
                  <a:gd name="T96" fmla="*/ 574104 w 781685"/>
                  <a:gd name="T97" fmla="*/ 45848 h 781684"/>
                  <a:gd name="T98" fmla="*/ 531664 w 781685"/>
                  <a:gd name="T99" fmla="*/ 26339 h 781684"/>
                  <a:gd name="T100" fmla="*/ 486675 w 781685"/>
                  <a:gd name="T101" fmla="*/ 11951 h 781684"/>
                  <a:gd name="T102" fmla="*/ 439505 w 781685"/>
                  <a:gd name="T103" fmla="*/ 3049 h 781684"/>
                  <a:gd name="T104" fmla="*/ 390519 w 781685"/>
                  <a:gd name="T105" fmla="*/ 0 h 7816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81685" h="781684" extrusionOk="0">
                    <a:moveTo>
                      <a:pt x="390836" y="0"/>
                    </a:moveTo>
                    <a:lnTo>
                      <a:pt x="341810" y="3045"/>
                    </a:lnTo>
                    <a:lnTo>
                      <a:pt x="294601" y="11936"/>
                    </a:lnTo>
                    <a:lnTo>
                      <a:pt x="249576" y="26307"/>
                    </a:lnTo>
                    <a:lnTo>
                      <a:pt x="207101" y="45792"/>
                    </a:lnTo>
                    <a:lnTo>
                      <a:pt x="167542" y="70024"/>
                    </a:lnTo>
                    <a:lnTo>
                      <a:pt x="131265" y="98637"/>
                    </a:lnTo>
                    <a:lnTo>
                      <a:pt x="98637" y="131265"/>
                    </a:lnTo>
                    <a:lnTo>
                      <a:pt x="70024" y="167542"/>
                    </a:lnTo>
                    <a:lnTo>
                      <a:pt x="45792" y="207101"/>
                    </a:lnTo>
                    <a:lnTo>
                      <a:pt x="26307" y="249576"/>
                    </a:lnTo>
                    <a:lnTo>
                      <a:pt x="11936" y="294601"/>
                    </a:lnTo>
                    <a:lnTo>
                      <a:pt x="3045" y="341810"/>
                    </a:lnTo>
                    <a:lnTo>
                      <a:pt x="0" y="390836"/>
                    </a:lnTo>
                    <a:lnTo>
                      <a:pt x="3045" y="439862"/>
                    </a:lnTo>
                    <a:lnTo>
                      <a:pt x="11936" y="487071"/>
                    </a:lnTo>
                    <a:lnTo>
                      <a:pt x="26307" y="532096"/>
                    </a:lnTo>
                    <a:lnTo>
                      <a:pt x="45792" y="574571"/>
                    </a:lnTo>
                    <a:lnTo>
                      <a:pt x="70024" y="614130"/>
                    </a:lnTo>
                    <a:lnTo>
                      <a:pt x="98637" y="650407"/>
                    </a:lnTo>
                    <a:lnTo>
                      <a:pt x="131265" y="683035"/>
                    </a:lnTo>
                    <a:lnTo>
                      <a:pt x="167542" y="711648"/>
                    </a:lnTo>
                    <a:lnTo>
                      <a:pt x="207101" y="735880"/>
                    </a:lnTo>
                    <a:lnTo>
                      <a:pt x="249576" y="755365"/>
                    </a:lnTo>
                    <a:lnTo>
                      <a:pt x="294601" y="769736"/>
                    </a:lnTo>
                    <a:lnTo>
                      <a:pt x="341810" y="778627"/>
                    </a:lnTo>
                    <a:lnTo>
                      <a:pt x="390836" y="781672"/>
                    </a:lnTo>
                    <a:lnTo>
                      <a:pt x="439862" y="778627"/>
                    </a:lnTo>
                    <a:lnTo>
                      <a:pt x="487071" y="769736"/>
                    </a:lnTo>
                    <a:lnTo>
                      <a:pt x="532096" y="755365"/>
                    </a:lnTo>
                    <a:lnTo>
                      <a:pt x="574571" y="735880"/>
                    </a:lnTo>
                    <a:lnTo>
                      <a:pt x="614130" y="711648"/>
                    </a:lnTo>
                    <a:lnTo>
                      <a:pt x="650407" y="683035"/>
                    </a:lnTo>
                    <a:lnTo>
                      <a:pt x="683035" y="650407"/>
                    </a:lnTo>
                    <a:lnTo>
                      <a:pt x="711648" y="614130"/>
                    </a:lnTo>
                    <a:lnTo>
                      <a:pt x="735880" y="574571"/>
                    </a:lnTo>
                    <a:lnTo>
                      <a:pt x="755365" y="532096"/>
                    </a:lnTo>
                    <a:lnTo>
                      <a:pt x="769736" y="487071"/>
                    </a:lnTo>
                    <a:lnTo>
                      <a:pt x="778627" y="439862"/>
                    </a:lnTo>
                    <a:lnTo>
                      <a:pt x="781672" y="390836"/>
                    </a:lnTo>
                    <a:lnTo>
                      <a:pt x="778627" y="341810"/>
                    </a:lnTo>
                    <a:lnTo>
                      <a:pt x="769736" y="294601"/>
                    </a:lnTo>
                    <a:lnTo>
                      <a:pt x="755365" y="249576"/>
                    </a:lnTo>
                    <a:lnTo>
                      <a:pt x="735880" y="207101"/>
                    </a:lnTo>
                    <a:lnTo>
                      <a:pt x="711648" y="167542"/>
                    </a:lnTo>
                    <a:lnTo>
                      <a:pt x="683035" y="131265"/>
                    </a:lnTo>
                    <a:lnTo>
                      <a:pt x="650407" y="98637"/>
                    </a:lnTo>
                    <a:lnTo>
                      <a:pt x="614130" y="70024"/>
                    </a:lnTo>
                    <a:lnTo>
                      <a:pt x="574571" y="45792"/>
                    </a:lnTo>
                    <a:lnTo>
                      <a:pt x="532096" y="26307"/>
                    </a:lnTo>
                    <a:lnTo>
                      <a:pt x="487071" y="11936"/>
                    </a:lnTo>
                    <a:lnTo>
                      <a:pt x="439862" y="3045"/>
                    </a:lnTo>
                    <a:lnTo>
                      <a:pt x="390836" y="0"/>
                    </a:lnTo>
                    <a:close/>
                  </a:path>
                </a:pathLst>
              </a:custGeom>
              <a:solidFill>
                <a:srgbClr val="E1B027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10" name="object 9"/>
              <p:cNvSpPr/>
              <p:nvPr/>
            </p:nvSpPr>
            <p:spPr bwMode="auto">
              <a:xfrm>
                <a:off x="3573463" y="6499225"/>
                <a:ext cx="355600" cy="506413"/>
              </a:xfrm>
              <a:custGeom>
                <a:avLst/>
                <a:gdLst>
                  <a:gd name="T0" fmla="*/ 0 w 354329"/>
                  <a:gd name="T1" fmla="*/ 389961 h 506729"/>
                  <a:gd name="T2" fmla="*/ 17814 w 354329"/>
                  <a:gd name="T3" fmla="*/ 418452 h 506729"/>
                  <a:gd name="T4" fmla="*/ 100486 w 354329"/>
                  <a:gd name="T5" fmla="*/ 492206 h 506729"/>
                  <a:gd name="T6" fmla="*/ 209026 w 354329"/>
                  <a:gd name="T7" fmla="*/ 502102 h 506729"/>
                  <a:gd name="T8" fmla="*/ 274289 w 354329"/>
                  <a:gd name="T9" fmla="*/ 474520 h 506729"/>
                  <a:gd name="T10" fmla="*/ 172254 w 354329"/>
                  <a:gd name="T11" fmla="*/ 470089 h 506729"/>
                  <a:gd name="T12" fmla="*/ 89926 w 354329"/>
                  <a:gd name="T13" fmla="*/ 445147 h 506729"/>
                  <a:gd name="T14" fmla="*/ 47808 w 354329"/>
                  <a:gd name="T15" fmla="*/ 399918 h 506729"/>
                  <a:gd name="T16" fmla="*/ 215018 w 354329"/>
                  <a:gd name="T17" fmla="*/ 49371 h 506729"/>
                  <a:gd name="T18" fmla="*/ 176409 w 354329"/>
                  <a:gd name="T19" fmla="*/ 55278 h 506729"/>
                  <a:gd name="T20" fmla="*/ 184974 w 354329"/>
                  <a:gd name="T21" fmla="*/ 68127 h 506729"/>
                  <a:gd name="T22" fmla="*/ 217096 w 354329"/>
                  <a:gd name="T23" fmla="*/ 115968 h 506729"/>
                  <a:gd name="T24" fmla="*/ 273813 w 354329"/>
                  <a:gd name="T25" fmla="*/ 206455 h 506729"/>
                  <a:gd name="T26" fmla="*/ 313270 w 354329"/>
                  <a:gd name="T27" fmla="*/ 290531 h 506729"/>
                  <a:gd name="T28" fmla="*/ 316293 w 354329"/>
                  <a:gd name="T29" fmla="*/ 353231 h 506729"/>
                  <a:gd name="T30" fmla="*/ 254571 w 354329"/>
                  <a:gd name="T31" fmla="*/ 445439 h 506729"/>
                  <a:gd name="T32" fmla="*/ 172254 w 354329"/>
                  <a:gd name="T33" fmla="*/ 470089 h 506729"/>
                  <a:gd name="T34" fmla="*/ 323742 w 354329"/>
                  <a:gd name="T35" fmla="*/ 425268 h 506729"/>
                  <a:gd name="T36" fmla="*/ 355215 w 354329"/>
                  <a:gd name="T37" fmla="*/ 323671 h 506729"/>
                  <a:gd name="T38" fmla="*/ 332069 w 354329"/>
                  <a:gd name="T39" fmla="*/ 241325 h 506729"/>
                  <a:gd name="T40" fmla="*/ 278702 w 354329"/>
                  <a:gd name="T41" fmla="*/ 145232 h 506729"/>
                  <a:gd name="T42" fmla="*/ 215018 w 354329"/>
                  <a:gd name="T43" fmla="*/ 49371 h 506729"/>
                  <a:gd name="T44" fmla="*/ 168466 w 354329"/>
                  <a:gd name="T45" fmla="*/ 216 h 506729"/>
                  <a:gd name="T46" fmla="*/ 157083 w 354329"/>
                  <a:gd name="T47" fmla="*/ 8133 h 506729"/>
                  <a:gd name="T48" fmla="*/ 132075 w 354329"/>
                  <a:gd name="T49" fmla="*/ 46378 h 506729"/>
                  <a:gd name="T50" fmla="*/ 104778 w 354329"/>
                  <a:gd name="T51" fmla="*/ 86892 h 506729"/>
                  <a:gd name="T52" fmla="*/ 159536 w 354329"/>
                  <a:gd name="T53" fmla="*/ 68127 h 506729"/>
                  <a:gd name="T54" fmla="*/ 168106 w 354329"/>
                  <a:gd name="T55" fmla="*/ 55278 h 506729"/>
                  <a:gd name="T56" fmla="*/ 215018 w 354329"/>
                  <a:gd name="T57" fmla="*/ 49371 h 506729"/>
                  <a:gd name="T58" fmla="*/ 187437 w 354329"/>
                  <a:gd name="T59" fmla="*/ 8133 h 506729"/>
                  <a:gd name="T60" fmla="*/ 184007 w 354329"/>
                  <a:gd name="T61" fmla="*/ 4002 h 506729"/>
                  <a:gd name="T62" fmla="*/ 175333 w 354329"/>
                  <a:gd name="T63" fmla="*/ 0 h 50672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54329" h="506729" extrusionOk="0">
                    <a:moveTo>
                      <a:pt x="42381" y="389123"/>
                    </a:moveTo>
                    <a:lnTo>
                      <a:pt x="0" y="390204"/>
                    </a:lnTo>
                    <a:lnTo>
                      <a:pt x="7234" y="401873"/>
                    </a:lnTo>
                    <a:lnTo>
                      <a:pt x="17750" y="418713"/>
                    </a:lnTo>
                    <a:lnTo>
                      <a:pt x="42997" y="453193"/>
                    </a:lnTo>
                    <a:lnTo>
                      <a:pt x="100127" y="492513"/>
                    </a:lnTo>
                    <a:lnTo>
                      <a:pt x="171638" y="506154"/>
                    </a:lnTo>
                    <a:lnTo>
                      <a:pt x="208279" y="502415"/>
                    </a:lnTo>
                    <a:lnTo>
                      <a:pt x="242408" y="491711"/>
                    </a:lnTo>
                    <a:lnTo>
                      <a:pt x="273309" y="474816"/>
                    </a:lnTo>
                    <a:lnTo>
                      <a:pt x="278666" y="470382"/>
                    </a:lnTo>
                    <a:lnTo>
                      <a:pt x="171638" y="470382"/>
                    </a:lnTo>
                    <a:lnTo>
                      <a:pt x="142064" y="467394"/>
                    </a:lnTo>
                    <a:lnTo>
                      <a:pt x="89605" y="445425"/>
                    </a:lnTo>
                    <a:lnTo>
                      <a:pt x="59567" y="418713"/>
                    </a:lnTo>
                    <a:lnTo>
                      <a:pt x="47637" y="400168"/>
                    </a:lnTo>
                    <a:lnTo>
                      <a:pt x="42381" y="389123"/>
                    </a:lnTo>
                    <a:close/>
                  </a:path>
                  <a:path w="354329" h="506729" extrusionOk="0">
                    <a:moveTo>
                      <a:pt x="214249" y="49402"/>
                    </a:moveTo>
                    <a:lnTo>
                      <a:pt x="171638" y="49402"/>
                    </a:lnTo>
                    <a:lnTo>
                      <a:pt x="175778" y="55312"/>
                    </a:lnTo>
                    <a:lnTo>
                      <a:pt x="179983" y="61612"/>
                    </a:lnTo>
                    <a:lnTo>
                      <a:pt x="184313" y="68170"/>
                    </a:lnTo>
                    <a:lnTo>
                      <a:pt x="188827" y="74859"/>
                    </a:lnTo>
                    <a:lnTo>
                      <a:pt x="216320" y="116040"/>
                    </a:lnTo>
                    <a:lnTo>
                      <a:pt x="245284" y="160815"/>
                    </a:lnTo>
                    <a:lnTo>
                      <a:pt x="272834" y="206584"/>
                    </a:lnTo>
                    <a:lnTo>
                      <a:pt x="296084" y="250750"/>
                    </a:lnTo>
                    <a:lnTo>
                      <a:pt x="312150" y="290712"/>
                    </a:lnTo>
                    <a:lnTo>
                      <a:pt x="318147" y="323873"/>
                    </a:lnTo>
                    <a:lnTo>
                      <a:pt x="315162" y="353451"/>
                    </a:lnTo>
                    <a:lnTo>
                      <a:pt x="293201" y="405897"/>
                    </a:lnTo>
                    <a:lnTo>
                      <a:pt x="253661" y="445717"/>
                    </a:lnTo>
                    <a:lnTo>
                      <a:pt x="201211" y="467491"/>
                    </a:lnTo>
                    <a:lnTo>
                      <a:pt x="171638" y="470382"/>
                    </a:lnTo>
                    <a:lnTo>
                      <a:pt x="278666" y="470382"/>
                    </a:lnTo>
                    <a:lnTo>
                      <a:pt x="322585" y="425533"/>
                    </a:lnTo>
                    <a:lnTo>
                      <a:pt x="350201" y="360510"/>
                    </a:lnTo>
                    <a:lnTo>
                      <a:pt x="353945" y="323873"/>
                    </a:lnTo>
                    <a:lnTo>
                      <a:pt x="347679" y="285655"/>
                    </a:lnTo>
                    <a:lnTo>
                      <a:pt x="330882" y="241476"/>
                    </a:lnTo>
                    <a:lnTo>
                      <a:pt x="306557" y="193858"/>
                    </a:lnTo>
                    <a:lnTo>
                      <a:pt x="277706" y="145323"/>
                    </a:lnTo>
                    <a:lnTo>
                      <a:pt x="247329" y="98396"/>
                    </a:lnTo>
                    <a:lnTo>
                      <a:pt x="214249" y="49402"/>
                    </a:lnTo>
                    <a:close/>
                  </a:path>
                  <a:path w="354329" h="506729" extrusionOk="0">
                    <a:moveTo>
                      <a:pt x="174706" y="0"/>
                    </a:moveTo>
                    <a:lnTo>
                      <a:pt x="167864" y="216"/>
                    </a:lnTo>
                    <a:lnTo>
                      <a:pt x="161542" y="3014"/>
                    </a:lnTo>
                    <a:lnTo>
                      <a:pt x="156522" y="8138"/>
                    </a:lnTo>
                    <a:lnTo>
                      <a:pt x="146410" y="23885"/>
                    </a:lnTo>
                    <a:lnTo>
                      <a:pt x="131603" y="46407"/>
                    </a:lnTo>
                    <a:lnTo>
                      <a:pt x="116225" y="69496"/>
                    </a:lnTo>
                    <a:lnTo>
                      <a:pt x="104403" y="86946"/>
                    </a:lnTo>
                    <a:lnTo>
                      <a:pt x="148481" y="83667"/>
                    </a:lnTo>
                    <a:lnTo>
                      <a:pt x="158966" y="68170"/>
                    </a:lnTo>
                    <a:lnTo>
                      <a:pt x="163301" y="61612"/>
                    </a:lnTo>
                    <a:lnTo>
                      <a:pt x="167505" y="55312"/>
                    </a:lnTo>
                    <a:lnTo>
                      <a:pt x="171638" y="49402"/>
                    </a:lnTo>
                    <a:lnTo>
                      <a:pt x="214249" y="49402"/>
                    </a:lnTo>
                    <a:lnTo>
                      <a:pt x="209896" y="42954"/>
                    </a:lnTo>
                    <a:lnTo>
                      <a:pt x="186767" y="8138"/>
                    </a:lnTo>
                    <a:lnTo>
                      <a:pt x="185410" y="6065"/>
                    </a:lnTo>
                    <a:lnTo>
                      <a:pt x="183349" y="4004"/>
                    </a:lnTo>
                    <a:lnTo>
                      <a:pt x="181288" y="2622"/>
                    </a:lnTo>
                    <a:lnTo>
                      <a:pt x="17470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11" name="object 10"/>
              <p:cNvSpPr>
                <a:spLocks noChangeArrowheads="1"/>
              </p:cNvSpPr>
              <p:nvPr/>
            </p:nvSpPr>
            <p:spPr bwMode="auto">
              <a:xfrm>
                <a:off x="3779838" y="6810375"/>
                <a:ext cx="88900" cy="122238"/>
              </a:xfrm>
              <a:prstGeom prst="rect">
                <a:avLst/>
              </a:prstGeom>
              <a:blipFill>
                <a:blip r:embed="rId2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object 11"/>
              <p:cNvSpPr>
                <a:spLocks noChangeArrowheads="1"/>
              </p:cNvSpPr>
              <p:nvPr/>
            </p:nvSpPr>
            <p:spPr bwMode="auto">
              <a:xfrm>
                <a:off x="3471863" y="6457950"/>
                <a:ext cx="268287" cy="496888"/>
              </a:xfrm>
              <a:prstGeom prst="rect">
                <a:avLst/>
              </a:prstGeom>
              <a:blipFill>
                <a:blip r:embed="rId3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3" name="Group 38"/>
            <p:cNvGrpSpPr/>
            <p:nvPr userDrawn="1"/>
          </p:nvGrpSpPr>
          <p:grpSpPr bwMode="auto">
            <a:xfrm>
              <a:off x="1761514" y="3432698"/>
              <a:ext cx="487627" cy="487627"/>
              <a:chOff x="4279900" y="6340475"/>
              <a:chExt cx="782638" cy="782638"/>
            </a:xfrm>
          </p:grpSpPr>
          <p:sp>
            <p:nvSpPr>
              <p:cNvPr id="14" name="object 5"/>
              <p:cNvSpPr/>
              <p:nvPr/>
            </p:nvSpPr>
            <p:spPr bwMode="auto">
              <a:xfrm>
                <a:off x="4279900" y="6340475"/>
                <a:ext cx="782638" cy="782638"/>
              </a:xfrm>
              <a:custGeom>
                <a:avLst/>
                <a:gdLst>
                  <a:gd name="T0" fmla="*/ 391312 w 781685"/>
                  <a:gd name="T1" fmla="*/ 0 h 781684"/>
                  <a:gd name="T2" fmla="*/ 342227 w 781685"/>
                  <a:gd name="T3" fmla="*/ 3049 h 781684"/>
                  <a:gd name="T4" fmla="*/ 294960 w 781685"/>
                  <a:gd name="T5" fmla="*/ 11951 h 781684"/>
                  <a:gd name="T6" fmla="*/ 249880 w 781685"/>
                  <a:gd name="T7" fmla="*/ 26339 h 781684"/>
                  <a:gd name="T8" fmla="*/ 207353 w 781685"/>
                  <a:gd name="T9" fmla="*/ 45848 h 781684"/>
                  <a:gd name="T10" fmla="*/ 167746 w 781685"/>
                  <a:gd name="T11" fmla="*/ 70109 h 781684"/>
                  <a:gd name="T12" fmla="*/ 131425 w 781685"/>
                  <a:gd name="T13" fmla="*/ 98757 h 781684"/>
                  <a:gd name="T14" fmla="*/ 98757 w 781685"/>
                  <a:gd name="T15" fmla="*/ 131425 h 781684"/>
                  <a:gd name="T16" fmla="*/ 70109 w 781685"/>
                  <a:gd name="T17" fmla="*/ 167746 h 781684"/>
                  <a:gd name="T18" fmla="*/ 45848 w 781685"/>
                  <a:gd name="T19" fmla="*/ 207354 h 781684"/>
                  <a:gd name="T20" fmla="*/ 26339 w 781685"/>
                  <a:gd name="T21" fmla="*/ 249881 h 781684"/>
                  <a:gd name="T22" fmla="*/ 11951 w 781685"/>
                  <a:gd name="T23" fmla="*/ 294961 h 781684"/>
                  <a:gd name="T24" fmla="*/ 3049 w 781685"/>
                  <a:gd name="T25" fmla="*/ 342227 h 781684"/>
                  <a:gd name="T26" fmla="*/ 0 w 781685"/>
                  <a:gd name="T27" fmla="*/ 391313 h 781684"/>
                  <a:gd name="T28" fmla="*/ 3049 w 781685"/>
                  <a:gd name="T29" fmla="*/ 440399 h 781684"/>
                  <a:gd name="T30" fmla="*/ 11951 w 781685"/>
                  <a:gd name="T31" fmla="*/ 487665 h 781684"/>
                  <a:gd name="T32" fmla="*/ 26339 w 781685"/>
                  <a:gd name="T33" fmla="*/ 532745 h 781684"/>
                  <a:gd name="T34" fmla="*/ 45848 w 781685"/>
                  <a:gd name="T35" fmla="*/ 575272 h 781684"/>
                  <a:gd name="T36" fmla="*/ 70109 w 781685"/>
                  <a:gd name="T37" fmla="*/ 614880 h 781684"/>
                  <a:gd name="T38" fmla="*/ 98757 w 781685"/>
                  <a:gd name="T39" fmla="*/ 651201 h 781684"/>
                  <a:gd name="T40" fmla="*/ 131425 w 781685"/>
                  <a:gd name="T41" fmla="*/ 683869 h 781684"/>
                  <a:gd name="T42" fmla="*/ 167746 w 781685"/>
                  <a:gd name="T43" fmla="*/ 712517 h 781684"/>
                  <a:gd name="T44" fmla="*/ 207353 w 781685"/>
                  <a:gd name="T45" fmla="*/ 736778 h 781684"/>
                  <a:gd name="T46" fmla="*/ 249880 w 781685"/>
                  <a:gd name="T47" fmla="*/ 756287 h 781684"/>
                  <a:gd name="T48" fmla="*/ 294960 w 781685"/>
                  <a:gd name="T49" fmla="*/ 770675 h 781684"/>
                  <a:gd name="T50" fmla="*/ 342227 w 781685"/>
                  <a:gd name="T51" fmla="*/ 779577 h 781684"/>
                  <a:gd name="T52" fmla="*/ 391312 w 781685"/>
                  <a:gd name="T53" fmla="*/ 782626 h 781684"/>
                  <a:gd name="T54" fmla="*/ 440398 w 781685"/>
                  <a:gd name="T55" fmla="*/ 779577 h 781684"/>
                  <a:gd name="T56" fmla="*/ 487665 w 781685"/>
                  <a:gd name="T57" fmla="*/ 770675 h 781684"/>
                  <a:gd name="T58" fmla="*/ 532745 w 781685"/>
                  <a:gd name="T59" fmla="*/ 756287 h 781684"/>
                  <a:gd name="T60" fmla="*/ 575271 w 781685"/>
                  <a:gd name="T61" fmla="*/ 736778 h 781684"/>
                  <a:gd name="T62" fmla="*/ 614879 w 781685"/>
                  <a:gd name="T63" fmla="*/ 712517 h 781684"/>
                  <a:gd name="T64" fmla="*/ 651200 w 781685"/>
                  <a:gd name="T65" fmla="*/ 683869 h 781684"/>
                  <a:gd name="T66" fmla="*/ 683868 w 781685"/>
                  <a:gd name="T67" fmla="*/ 651201 h 781684"/>
                  <a:gd name="T68" fmla="*/ 712516 w 781685"/>
                  <a:gd name="T69" fmla="*/ 614880 h 781684"/>
                  <a:gd name="T70" fmla="*/ 736777 w 781685"/>
                  <a:gd name="T71" fmla="*/ 575272 h 781684"/>
                  <a:gd name="T72" fmla="*/ 756286 w 781685"/>
                  <a:gd name="T73" fmla="*/ 532745 h 781684"/>
                  <a:gd name="T74" fmla="*/ 770674 w 781685"/>
                  <a:gd name="T75" fmla="*/ 487665 h 781684"/>
                  <a:gd name="T76" fmla="*/ 779576 w 781685"/>
                  <a:gd name="T77" fmla="*/ 440399 h 781684"/>
                  <a:gd name="T78" fmla="*/ 782625 w 781685"/>
                  <a:gd name="T79" fmla="*/ 391313 h 781684"/>
                  <a:gd name="T80" fmla="*/ 779576 w 781685"/>
                  <a:gd name="T81" fmla="*/ 342227 h 781684"/>
                  <a:gd name="T82" fmla="*/ 770674 w 781685"/>
                  <a:gd name="T83" fmla="*/ 294961 h 781684"/>
                  <a:gd name="T84" fmla="*/ 756286 w 781685"/>
                  <a:gd name="T85" fmla="*/ 249881 h 781684"/>
                  <a:gd name="T86" fmla="*/ 736777 w 781685"/>
                  <a:gd name="T87" fmla="*/ 207354 h 781684"/>
                  <a:gd name="T88" fmla="*/ 712516 w 781685"/>
                  <a:gd name="T89" fmla="*/ 167746 h 781684"/>
                  <a:gd name="T90" fmla="*/ 683868 w 781685"/>
                  <a:gd name="T91" fmla="*/ 131425 h 781684"/>
                  <a:gd name="T92" fmla="*/ 651200 w 781685"/>
                  <a:gd name="T93" fmla="*/ 98757 h 781684"/>
                  <a:gd name="T94" fmla="*/ 614879 w 781685"/>
                  <a:gd name="T95" fmla="*/ 70109 h 781684"/>
                  <a:gd name="T96" fmla="*/ 575271 w 781685"/>
                  <a:gd name="T97" fmla="*/ 45848 h 781684"/>
                  <a:gd name="T98" fmla="*/ 532745 w 781685"/>
                  <a:gd name="T99" fmla="*/ 26339 h 781684"/>
                  <a:gd name="T100" fmla="*/ 487665 w 781685"/>
                  <a:gd name="T101" fmla="*/ 11951 h 781684"/>
                  <a:gd name="T102" fmla="*/ 440398 w 781685"/>
                  <a:gd name="T103" fmla="*/ 3049 h 781684"/>
                  <a:gd name="T104" fmla="*/ 391312 w 781685"/>
                  <a:gd name="T105" fmla="*/ 0 h 7816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81685" h="781684" extrusionOk="0">
                    <a:moveTo>
                      <a:pt x="390836" y="0"/>
                    </a:moveTo>
                    <a:lnTo>
                      <a:pt x="341810" y="3045"/>
                    </a:lnTo>
                    <a:lnTo>
                      <a:pt x="294601" y="11936"/>
                    </a:lnTo>
                    <a:lnTo>
                      <a:pt x="249576" y="26307"/>
                    </a:lnTo>
                    <a:lnTo>
                      <a:pt x="207101" y="45792"/>
                    </a:lnTo>
                    <a:lnTo>
                      <a:pt x="167542" y="70024"/>
                    </a:lnTo>
                    <a:lnTo>
                      <a:pt x="131265" y="98637"/>
                    </a:lnTo>
                    <a:lnTo>
                      <a:pt x="98637" y="131265"/>
                    </a:lnTo>
                    <a:lnTo>
                      <a:pt x="70024" y="167542"/>
                    </a:lnTo>
                    <a:lnTo>
                      <a:pt x="45792" y="207101"/>
                    </a:lnTo>
                    <a:lnTo>
                      <a:pt x="26307" y="249576"/>
                    </a:lnTo>
                    <a:lnTo>
                      <a:pt x="11936" y="294601"/>
                    </a:lnTo>
                    <a:lnTo>
                      <a:pt x="3045" y="341810"/>
                    </a:lnTo>
                    <a:lnTo>
                      <a:pt x="0" y="390836"/>
                    </a:lnTo>
                    <a:lnTo>
                      <a:pt x="3045" y="439862"/>
                    </a:lnTo>
                    <a:lnTo>
                      <a:pt x="11936" y="487071"/>
                    </a:lnTo>
                    <a:lnTo>
                      <a:pt x="26307" y="532096"/>
                    </a:lnTo>
                    <a:lnTo>
                      <a:pt x="45792" y="574571"/>
                    </a:lnTo>
                    <a:lnTo>
                      <a:pt x="70024" y="614130"/>
                    </a:lnTo>
                    <a:lnTo>
                      <a:pt x="98637" y="650407"/>
                    </a:lnTo>
                    <a:lnTo>
                      <a:pt x="131265" y="683035"/>
                    </a:lnTo>
                    <a:lnTo>
                      <a:pt x="167542" y="711648"/>
                    </a:lnTo>
                    <a:lnTo>
                      <a:pt x="207101" y="735880"/>
                    </a:lnTo>
                    <a:lnTo>
                      <a:pt x="249576" y="755365"/>
                    </a:lnTo>
                    <a:lnTo>
                      <a:pt x="294601" y="769736"/>
                    </a:lnTo>
                    <a:lnTo>
                      <a:pt x="341810" y="778627"/>
                    </a:lnTo>
                    <a:lnTo>
                      <a:pt x="390836" y="781672"/>
                    </a:lnTo>
                    <a:lnTo>
                      <a:pt x="439862" y="778627"/>
                    </a:lnTo>
                    <a:lnTo>
                      <a:pt x="487071" y="769736"/>
                    </a:lnTo>
                    <a:lnTo>
                      <a:pt x="532096" y="755365"/>
                    </a:lnTo>
                    <a:lnTo>
                      <a:pt x="574571" y="735880"/>
                    </a:lnTo>
                    <a:lnTo>
                      <a:pt x="614130" y="711648"/>
                    </a:lnTo>
                    <a:lnTo>
                      <a:pt x="650407" y="683035"/>
                    </a:lnTo>
                    <a:lnTo>
                      <a:pt x="683035" y="650407"/>
                    </a:lnTo>
                    <a:lnTo>
                      <a:pt x="711648" y="614130"/>
                    </a:lnTo>
                    <a:lnTo>
                      <a:pt x="735880" y="574571"/>
                    </a:lnTo>
                    <a:lnTo>
                      <a:pt x="755365" y="532096"/>
                    </a:lnTo>
                    <a:lnTo>
                      <a:pt x="769736" y="487071"/>
                    </a:lnTo>
                    <a:lnTo>
                      <a:pt x="778627" y="439862"/>
                    </a:lnTo>
                    <a:lnTo>
                      <a:pt x="781672" y="390836"/>
                    </a:lnTo>
                    <a:lnTo>
                      <a:pt x="778627" y="341810"/>
                    </a:lnTo>
                    <a:lnTo>
                      <a:pt x="769736" y="294601"/>
                    </a:lnTo>
                    <a:lnTo>
                      <a:pt x="755365" y="249576"/>
                    </a:lnTo>
                    <a:lnTo>
                      <a:pt x="735880" y="207101"/>
                    </a:lnTo>
                    <a:lnTo>
                      <a:pt x="711648" y="167542"/>
                    </a:lnTo>
                    <a:lnTo>
                      <a:pt x="683035" y="131265"/>
                    </a:lnTo>
                    <a:lnTo>
                      <a:pt x="650407" y="98637"/>
                    </a:lnTo>
                    <a:lnTo>
                      <a:pt x="614130" y="70024"/>
                    </a:lnTo>
                    <a:lnTo>
                      <a:pt x="574571" y="45792"/>
                    </a:lnTo>
                    <a:lnTo>
                      <a:pt x="532096" y="26307"/>
                    </a:lnTo>
                    <a:lnTo>
                      <a:pt x="487071" y="11936"/>
                    </a:lnTo>
                    <a:lnTo>
                      <a:pt x="439862" y="3045"/>
                    </a:lnTo>
                    <a:lnTo>
                      <a:pt x="390836" y="0"/>
                    </a:lnTo>
                    <a:close/>
                  </a:path>
                </a:pathLst>
              </a:custGeom>
              <a:solidFill>
                <a:srgbClr val="8FC740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15" name="object 12"/>
              <p:cNvSpPr/>
              <p:nvPr/>
            </p:nvSpPr>
            <p:spPr bwMode="auto">
              <a:xfrm>
                <a:off x="4783138" y="6588125"/>
                <a:ext cx="47625" cy="47625"/>
              </a:xfrm>
              <a:custGeom>
                <a:avLst/>
                <a:gdLst>
                  <a:gd name="T0" fmla="*/ 23745 w 48260"/>
                  <a:gd name="T1" fmla="*/ 0 h 48259"/>
                  <a:gd name="T2" fmla="*/ 17830 w 48260"/>
                  <a:gd name="T3" fmla="*/ 0 h 48259"/>
                  <a:gd name="T4" fmla="*/ 12424 w 48260"/>
                  <a:gd name="T5" fmla="*/ 2157 h 48259"/>
                  <a:gd name="T6" fmla="*/ 8283 w 48260"/>
                  <a:gd name="T7" fmla="*/ 5790 h 48259"/>
                  <a:gd name="T8" fmla="*/ 3211 w 48260"/>
                  <a:gd name="T9" fmla="*/ 10105 h 48259"/>
                  <a:gd name="T10" fmla="*/ 0 w 48260"/>
                  <a:gd name="T11" fmla="*/ 16554 h 48259"/>
                  <a:gd name="T12" fmla="*/ 0 w 48260"/>
                  <a:gd name="T13" fmla="*/ 23833 h 48259"/>
                  <a:gd name="T14" fmla="*/ 6720 w 48260"/>
                  <a:gd name="T15" fmla="*/ 24130 h 48259"/>
                  <a:gd name="T16" fmla="*/ 9671 w 48260"/>
                  <a:gd name="T17" fmla="*/ 26028 h 48259"/>
                  <a:gd name="T18" fmla="*/ 10651 w 48260"/>
                  <a:gd name="T19" fmla="*/ 37051 h 48259"/>
                  <a:gd name="T20" fmla="*/ 10775 w 48260"/>
                  <a:gd name="T21" fmla="*/ 38737 h 48259"/>
                  <a:gd name="T22" fmla="*/ 11233 w 48260"/>
                  <a:gd name="T23" fmla="*/ 43896 h 48259"/>
                  <a:gd name="T24" fmla="*/ 14867 w 48260"/>
                  <a:gd name="T25" fmla="*/ 46177 h 48259"/>
                  <a:gd name="T26" fmla="*/ 19145 w 48260"/>
                  <a:gd name="T27" fmla="*/ 47479 h 48259"/>
                  <a:gd name="T28" fmla="*/ 26150 w 48260"/>
                  <a:gd name="T29" fmla="*/ 47479 h 48259"/>
                  <a:gd name="T30" fmla="*/ 47478 w 48260"/>
                  <a:gd name="T31" fmla="*/ 23746 h 48259"/>
                  <a:gd name="T32" fmla="*/ 45617 w 48260"/>
                  <a:gd name="T33" fmla="*/ 14511 h 48259"/>
                  <a:gd name="T34" fmla="*/ 40536 w 48260"/>
                  <a:gd name="T35" fmla="*/ 6962 h 48259"/>
                  <a:gd name="T36" fmla="*/ 32993 w 48260"/>
                  <a:gd name="T37" fmla="*/ 1868 h 48259"/>
                  <a:gd name="T38" fmla="*/ 23745 w 48260"/>
                  <a:gd name="T39" fmla="*/ 0 h 4825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48260" h="48259" extrusionOk="0">
                    <a:moveTo>
                      <a:pt x="24062" y="0"/>
                    </a:moveTo>
                    <a:lnTo>
                      <a:pt x="18068" y="0"/>
                    </a:lnTo>
                    <a:lnTo>
                      <a:pt x="12590" y="2186"/>
                    </a:lnTo>
                    <a:lnTo>
                      <a:pt x="8393" y="5867"/>
                    </a:lnTo>
                    <a:lnTo>
                      <a:pt x="3254" y="10240"/>
                    </a:lnTo>
                    <a:lnTo>
                      <a:pt x="0" y="16774"/>
                    </a:lnTo>
                    <a:lnTo>
                      <a:pt x="0" y="24150"/>
                    </a:lnTo>
                    <a:lnTo>
                      <a:pt x="6810" y="24451"/>
                    </a:lnTo>
                    <a:lnTo>
                      <a:pt x="9800" y="26374"/>
                    </a:lnTo>
                    <a:lnTo>
                      <a:pt x="10793" y="37544"/>
                    </a:lnTo>
                    <a:lnTo>
                      <a:pt x="10919" y="39253"/>
                    </a:lnTo>
                    <a:lnTo>
                      <a:pt x="11383" y="44480"/>
                    </a:lnTo>
                    <a:lnTo>
                      <a:pt x="15065" y="46792"/>
                    </a:lnTo>
                    <a:lnTo>
                      <a:pt x="19400" y="48111"/>
                    </a:lnTo>
                    <a:lnTo>
                      <a:pt x="26499" y="48111"/>
                    </a:lnTo>
                    <a:lnTo>
                      <a:pt x="48111" y="24062"/>
                    </a:lnTo>
                    <a:lnTo>
                      <a:pt x="46225" y="14704"/>
                    </a:lnTo>
                    <a:lnTo>
                      <a:pt x="41076" y="7055"/>
                    </a:lnTo>
                    <a:lnTo>
                      <a:pt x="33433" y="1893"/>
                    </a:lnTo>
                    <a:lnTo>
                      <a:pt x="2406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16" name="object 13"/>
              <p:cNvSpPr>
                <a:spLocks noChangeArrowheads="1"/>
              </p:cNvSpPr>
              <p:nvPr/>
            </p:nvSpPr>
            <p:spPr bwMode="auto">
              <a:xfrm>
                <a:off x="4621212" y="6750050"/>
                <a:ext cx="239712" cy="225425"/>
              </a:xfrm>
              <a:prstGeom prst="rect">
                <a:avLst/>
              </a:prstGeom>
              <a:blipFill>
                <a:blip r:embed="rId4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" name="object 14"/>
              <p:cNvSpPr>
                <a:spLocks noChangeArrowheads="1"/>
              </p:cNvSpPr>
              <p:nvPr/>
            </p:nvSpPr>
            <p:spPr bwMode="auto">
              <a:xfrm>
                <a:off x="4410075" y="6811963"/>
                <a:ext cx="169862" cy="163512"/>
              </a:xfrm>
              <a:prstGeom prst="rect">
                <a:avLst/>
              </a:prstGeom>
              <a:blipFill>
                <a:blip r:embed="rId5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" name="object 15"/>
              <p:cNvSpPr/>
              <p:nvPr/>
            </p:nvSpPr>
            <p:spPr bwMode="auto">
              <a:xfrm>
                <a:off x="4414838" y="6592888"/>
                <a:ext cx="409575" cy="290512"/>
              </a:xfrm>
              <a:custGeom>
                <a:avLst/>
                <a:gdLst>
                  <a:gd name="T0" fmla="*/ 80465 w 409575"/>
                  <a:gd name="T1" fmla="*/ 206770 h 290195"/>
                  <a:gd name="T2" fmla="*/ 144398 w 409575"/>
                  <a:gd name="T3" fmla="*/ 230830 h 290195"/>
                  <a:gd name="T4" fmla="*/ 176713 w 409575"/>
                  <a:gd name="T5" fmla="*/ 290230 h 290195"/>
                  <a:gd name="T6" fmla="*/ 194782 w 409575"/>
                  <a:gd name="T7" fmla="*/ 284029 h 290195"/>
                  <a:gd name="T8" fmla="*/ 194304 w 409575"/>
                  <a:gd name="T9" fmla="*/ 271173 h 290195"/>
                  <a:gd name="T10" fmla="*/ 204391 w 409575"/>
                  <a:gd name="T11" fmla="*/ 221423 h 290195"/>
                  <a:gd name="T12" fmla="*/ 395314 w 409575"/>
                  <a:gd name="T13" fmla="*/ 19396 h 290195"/>
                  <a:gd name="T14" fmla="*/ 367778 w 409575"/>
                  <a:gd name="T15" fmla="*/ 19484 h 290195"/>
                  <a:gd name="T16" fmla="*/ 377578 w 409575"/>
                  <a:gd name="T17" fmla="*/ 21723 h 290195"/>
                  <a:gd name="T18" fmla="*/ 37957 w 409575"/>
                  <a:gd name="T19" fmla="*/ 120907 h 290195"/>
                  <a:gd name="T20" fmla="*/ 1949 w 409575"/>
                  <a:gd name="T21" fmla="*/ 165698 h 290195"/>
                  <a:gd name="T22" fmla="*/ 9535 w 409575"/>
                  <a:gd name="T23" fmla="*/ 237575 h 290195"/>
                  <a:gd name="T24" fmla="*/ 41179 w 409575"/>
                  <a:gd name="T25" fmla="*/ 215074 h 290195"/>
                  <a:gd name="T26" fmla="*/ 80465 w 409575"/>
                  <a:gd name="T27" fmla="*/ 206770 h 290195"/>
                  <a:gd name="T28" fmla="*/ 216642 w 409575"/>
                  <a:gd name="T29" fmla="*/ 199538 h 290195"/>
                  <a:gd name="T30" fmla="*/ 300410 w 409575"/>
                  <a:gd name="T31" fmla="*/ 147232 h 290195"/>
                  <a:gd name="T32" fmla="*/ 407908 w 409575"/>
                  <a:gd name="T33" fmla="*/ 144907 h 290195"/>
                  <a:gd name="T34" fmla="*/ 397871 w 409575"/>
                  <a:gd name="T35" fmla="*/ 31220 h 290195"/>
                  <a:gd name="T36" fmla="*/ 407908 w 409575"/>
                  <a:gd name="T37" fmla="*/ 144907 h 290195"/>
                  <a:gd name="T38" fmla="*/ 344159 w 409575"/>
                  <a:gd name="T39" fmla="*/ 145970 h 290195"/>
                  <a:gd name="T40" fmla="*/ 377612 w 409575"/>
                  <a:gd name="T41" fmla="*/ 154262 h 290195"/>
                  <a:gd name="T42" fmla="*/ 395132 w 409575"/>
                  <a:gd name="T43" fmla="*/ 162807 h 290195"/>
                  <a:gd name="T44" fmla="*/ 405146 w 409575"/>
                  <a:gd name="T45" fmla="*/ 162807 h 290195"/>
                  <a:gd name="T46" fmla="*/ 407908 w 409575"/>
                  <a:gd name="T47" fmla="*/ 144907 h 290195"/>
                  <a:gd name="T48" fmla="*/ 65563 w 409575"/>
                  <a:gd name="T49" fmla="*/ 58906 h 290195"/>
                  <a:gd name="T50" fmla="*/ 59745 w 409575"/>
                  <a:gd name="T51" fmla="*/ 120907 h 290195"/>
                  <a:gd name="T52" fmla="*/ 85642 w 409575"/>
                  <a:gd name="T53" fmla="*/ 64693 h 290195"/>
                  <a:gd name="T54" fmla="*/ 371422 w 409575"/>
                  <a:gd name="T55" fmla="*/ 0 h 290195"/>
                  <a:gd name="T56" fmla="*/ 223145 w 409575"/>
                  <a:gd name="T57" fmla="*/ 517 h 290195"/>
                  <a:gd name="T58" fmla="*/ 200829 w 409575"/>
                  <a:gd name="T59" fmla="*/ 13966 h 290195"/>
                  <a:gd name="T60" fmla="*/ 189843 w 409575"/>
                  <a:gd name="T61" fmla="*/ 50478 h 290195"/>
                  <a:gd name="T62" fmla="*/ 180043 w 409575"/>
                  <a:gd name="T63" fmla="*/ 97174 h 290195"/>
                  <a:gd name="T64" fmla="*/ 194782 w 409575"/>
                  <a:gd name="T65" fmla="*/ 120907 h 290195"/>
                  <a:gd name="T66" fmla="*/ 205118 w 409575"/>
                  <a:gd name="T67" fmla="*/ 72009 h 290195"/>
                  <a:gd name="T68" fmla="*/ 212373 w 409575"/>
                  <a:gd name="T69" fmla="*/ 36931 h 290195"/>
                  <a:gd name="T70" fmla="*/ 220130 w 409575"/>
                  <a:gd name="T71" fmla="*/ 21588 h 290195"/>
                  <a:gd name="T72" fmla="*/ 233382 w 409575"/>
                  <a:gd name="T73" fmla="*/ 19396 h 290195"/>
                  <a:gd name="T74" fmla="*/ 395035 w 409575"/>
                  <a:gd name="T75" fmla="*/ 18109 h 290195"/>
                  <a:gd name="T76" fmla="*/ 383262 w 409575"/>
                  <a:gd name="T77" fmla="*/ 3947 h 290195"/>
                  <a:gd name="T78" fmla="*/ 371422 w 409575"/>
                  <a:gd name="T79" fmla="*/ 0 h 290195"/>
                  <a:gd name="T80" fmla="*/ 290314 w 409575"/>
                  <a:gd name="T81" fmla="*/ 19396 h 290195"/>
                  <a:gd name="T82" fmla="*/ 305845 w 409575"/>
                  <a:gd name="T83" fmla="*/ 120907 h 29019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09575" h="290195" extrusionOk="0">
                    <a:moveTo>
                      <a:pt x="212594" y="206544"/>
                    </a:moveTo>
                    <a:lnTo>
                      <a:pt x="80465" y="206544"/>
                    </a:lnTo>
                    <a:lnTo>
                      <a:pt x="115190" y="212951"/>
                    </a:lnTo>
                    <a:lnTo>
                      <a:pt x="144398" y="230578"/>
                    </a:lnTo>
                    <a:lnTo>
                      <a:pt x="165701" y="257030"/>
                    </a:lnTo>
                    <a:lnTo>
                      <a:pt x="176713" y="289913"/>
                    </a:lnTo>
                    <a:lnTo>
                      <a:pt x="195674" y="289913"/>
                    </a:lnTo>
                    <a:lnTo>
                      <a:pt x="194782" y="283719"/>
                    </a:lnTo>
                    <a:lnTo>
                      <a:pt x="194304" y="277336"/>
                    </a:lnTo>
                    <a:lnTo>
                      <a:pt x="194304" y="270877"/>
                    </a:lnTo>
                    <a:lnTo>
                      <a:pt x="196866" y="245216"/>
                    </a:lnTo>
                    <a:lnTo>
                      <a:pt x="204391" y="221181"/>
                    </a:lnTo>
                    <a:lnTo>
                      <a:pt x="212594" y="206544"/>
                    </a:lnTo>
                    <a:close/>
                  </a:path>
                  <a:path w="409575" h="290195" extrusionOk="0">
                    <a:moveTo>
                      <a:pt x="395314" y="19375"/>
                    </a:moveTo>
                    <a:lnTo>
                      <a:pt x="366659" y="19375"/>
                    </a:lnTo>
                    <a:lnTo>
                      <a:pt x="367778" y="19463"/>
                    </a:lnTo>
                    <a:lnTo>
                      <a:pt x="374575" y="19764"/>
                    </a:lnTo>
                    <a:lnTo>
                      <a:pt x="377578" y="21699"/>
                    </a:lnTo>
                    <a:lnTo>
                      <a:pt x="386311" y="120775"/>
                    </a:lnTo>
                    <a:lnTo>
                      <a:pt x="37957" y="120775"/>
                    </a:lnTo>
                    <a:lnTo>
                      <a:pt x="14797" y="133911"/>
                    </a:lnTo>
                    <a:lnTo>
                      <a:pt x="1949" y="165517"/>
                    </a:lnTo>
                    <a:lnTo>
                      <a:pt x="0" y="203887"/>
                    </a:lnTo>
                    <a:lnTo>
                      <a:pt x="9535" y="237316"/>
                    </a:lnTo>
                    <a:lnTo>
                      <a:pt x="24182" y="224530"/>
                    </a:lnTo>
                    <a:lnTo>
                      <a:pt x="41179" y="214839"/>
                    </a:lnTo>
                    <a:lnTo>
                      <a:pt x="60086" y="208693"/>
                    </a:lnTo>
                    <a:lnTo>
                      <a:pt x="80465" y="206544"/>
                    </a:lnTo>
                    <a:lnTo>
                      <a:pt x="212594" y="206544"/>
                    </a:lnTo>
                    <a:lnTo>
                      <a:pt x="216642" y="199320"/>
                    </a:lnTo>
                    <a:lnTo>
                      <a:pt x="253285" y="165004"/>
                    </a:lnTo>
                    <a:lnTo>
                      <a:pt x="300410" y="147071"/>
                    </a:lnTo>
                    <a:lnTo>
                      <a:pt x="326476" y="144749"/>
                    </a:lnTo>
                    <a:lnTo>
                      <a:pt x="407908" y="144749"/>
                    </a:lnTo>
                    <a:lnTo>
                      <a:pt x="401437" y="71930"/>
                    </a:lnTo>
                    <a:lnTo>
                      <a:pt x="397871" y="31186"/>
                    </a:lnTo>
                    <a:lnTo>
                      <a:pt x="395314" y="19375"/>
                    </a:lnTo>
                    <a:close/>
                  </a:path>
                  <a:path w="409575" h="290195" extrusionOk="0">
                    <a:moveTo>
                      <a:pt x="407908" y="144749"/>
                    </a:moveTo>
                    <a:lnTo>
                      <a:pt x="326476" y="144749"/>
                    </a:lnTo>
                    <a:lnTo>
                      <a:pt x="344159" y="145811"/>
                    </a:lnTo>
                    <a:lnTo>
                      <a:pt x="361263" y="148950"/>
                    </a:lnTo>
                    <a:lnTo>
                      <a:pt x="377612" y="154094"/>
                    </a:lnTo>
                    <a:lnTo>
                      <a:pt x="393322" y="161310"/>
                    </a:lnTo>
                    <a:lnTo>
                      <a:pt x="395132" y="162629"/>
                    </a:lnTo>
                    <a:lnTo>
                      <a:pt x="397394" y="163320"/>
                    </a:lnTo>
                    <a:lnTo>
                      <a:pt x="405146" y="162629"/>
                    </a:lnTo>
                    <a:lnTo>
                      <a:pt x="409079" y="157930"/>
                    </a:lnTo>
                    <a:lnTo>
                      <a:pt x="407908" y="144749"/>
                    </a:lnTo>
                    <a:close/>
                  </a:path>
                  <a:path w="409575" h="290195" extrusionOk="0">
                    <a:moveTo>
                      <a:pt x="79812" y="58842"/>
                    </a:moveTo>
                    <a:lnTo>
                      <a:pt x="65563" y="58842"/>
                    </a:lnTo>
                    <a:lnTo>
                      <a:pt x="59745" y="64622"/>
                    </a:lnTo>
                    <a:lnTo>
                      <a:pt x="59745" y="120775"/>
                    </a:lnTo>
                    <a:lnTo>
                      <a:pt x="85642" y="120775"/>
                    </a:lnTo>
                    <a:lnTo>
                      <a:pt x="85642" y="64622"/>
                    </a:lnTo>
                    <a:lnTo>
                      <a:pt x="79812" y="58842"/>
                    </a:lnTo>
                    <a:close/>
                  </a:path>
                  <a:path w="409575" h="290195" extrusionOk="0">
                    <a:moveTo>
                      <a:pt x="371422" y="0"/>
                    </a:moveTo>
                    <a:lnTo>
                      <a:pt x="233382" y="0"/>
                    </a:lnTo>
                    <a:lnTo>
                      <a:pt x="223145" y="516"/>
                    </a:lnTo>
                    <a:lnTo>
                      <a:pt x="211517" y="4133"/>
                    </a:lnTo>
                    <a:lnTo>
                      <a:pt x="200829" y="13951"/>
                    </a:lnTo>
                    <a:lnTo>
                      <a:pt x="193412" y="33071"/>
                    </a:lnTo>
                    <a:lnTo>
                      <a:pt x="189843" y="50423"/>
                    </a:lnTo>
                    <a:lnTo>
                      <a:pt x="185188" y="72687"/>
                    </a:lnTo>
                    <a:lnTo>
                      <a:pt x="180043" y="97068"/>
                    </a:lnTo>
                    <a:lnTo>
                      <a:pt x="175005" y="120775"/>
                    </a:lnTo>
                    <a:lnTo>
                      <a:pt x="194782" y="120775"/>
                    </a:lnTo>
                    <a:lnTo>
                      <a:pt x="200010" y="96184"/>
                    </a:lnTo>
                    <a:lnTo>
                      <a:pt x="205118" y="71930"/>
                    </a:lnTo>
                    <a:lnTo>
                      <a:pt x="209457" y="51127"/>
                    </a:lnTo>
                    <a:lnTo>
                      <a:pt x="212373" y="36891"/>
                    </a:lnTo>
                    <a:lnTo>
                      <a:pt x="215622" y="26764"/>
                    </a:lnTo>
                    <a:lnTo>
                      <a:pt x="220130" y="21564"/>
                    </a:lnTo>
                    <a:lnTo>
                      <a:pt x="226012" y="19649"/>
                    </a:lnTo>
                    <a:lnTo>
                      <a:pt x="233382" y="19375"/>
                    </a:lnTo>
                    <a:lnTo>
                      <a:pt x="395314" y="19375"/>
                    </a:lnTo>
                    <a:lnTo>
                      <a:pt x="395035" y="18089"/>
                    </a:lnTo>
                    <a:lnTo>
                      <a:pt x="389858" y="9291"/>
                    </a:lnTo>
                    <a:lnTo>
                      <a:pt x="383262" y="3943"/>
                    </a:lnTo>
                    <a:lnTo>
                      <a:pt x="376171" y="1193"/>
                    </a:lnTo>
                    <a:lnTo>
                      <a:pt x="371422" y="0"/>
                    </a:lnTo>
                    <a:close/>
                  </a:path>
                  <a:path w="409575" h="290195" extrusionOk="0">
                    <a:moveTo>
                      <a:pt x="305845" y="19375"/>
                    </a:moveTo>
                    <a:lnTo>
                      <a:pt x="290314" y="19375"/>
                    </a:lnTo>
                    <a:lnTo>
                      <a:pt x="290314" y="120775"/>
                    </a:lnTo>
                    <a:lnTo>
                      <a:pt x="305845" y="120775"/>
                    </a:lnTo>
                    <a:lnTo>
                      <a:pt x="305845" y="1937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19" name="object 16"/>
              <p:cNvSpPr>
                <a:spLocks noChangeArrowheads="1"/>
              </p:cNvSpPr>
              <p:nvPr/>
            </p:nvSpPr>
            <p:spPr bwMode="auto">
              <a:xfrm>
                <a:off x="4718050" y="6484938"/>
                <a:ext cx="215899" cy="215899"/>
              </a:xfrm>
              <a:prstGeom prst="rect">
                <a:avLst/>
              </a:prstGeom>
              <a:blipFill>
                <a:blip r:embed="rId6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0" name="Group 39"/>
            <p:cNvGrpSpPr/>
            <p:nvPr userDrawn="1"/>
          </p:nvGrpSpPr>
          <p:grpSpPr bwMode="auto">
            <a:xfrm>
              <a:off x="2369471" y="3432698"/>
              <a:ext cx="486638" cy="487627"/>
              <a:chOff x="5251450" y="6340475"/>
              <a:chExt cx="781050" cy="782638"/>
            </a:xfrm>
          </p:grpSpPr>
          <p:sp>
            <p:nvSpPr>
              <p:cNvPr id="21" name="object 6"/>
              <p:cNvSpPr/>
              <p:nvPr/>
            </p:nvSpPr>
            <p:spPr bwMode="auto">
              <a:xfrm>
                <a:off x="5251450" y="6340475"/>
                <a:ext cx="781050" cy="782638"/>
              </a:xfrm>
              <a:custGeom>
                <a:avLst/>
                <a:gdLst>
                  <a:gd name="T0" fmla="*/ 390519 w 781685"/>
                  <a:gd name="T1" fmla="*/ 0 h 781684"/>
                  <a:gd name="T2" fmla="*/ 341532 w 781685"/>
                  <a:gd name="T3" fmla="*/ 3049 h 781684"/>
                  <a:gd name="T4" fmla="*/ 294362 w 781685"/>
                  <a:gd name="T5" fmla="*/ 11951 h 781684"/>
                  <a:gd name="T6" fmla="*/ 249373 w 781685"/>
                  <a:gd name="T7" fmla="*/ 26339 h 781684"/>
                  <a:gd name="T8" fmla="*/ 206933 w 781685"/>
                  <a:gd name="T9" fmla="*/ 45848 h 781684"/>
                  <a:gd name="T10" fmla="*/ 167406 w 781685"/>
                  <a:gd name="T11" fmla="*/ 70109 h 781684"/>
                  <a:gd name="T12" fmla="*/ 131158 w 781685"/>
                  <a:gd name="T13" fmla="*/ 98757 h 781684"/>
                  <a:gd name="T14" fmla="*/ 98557 w 781685"/>
                  <a:gd name="T15" fmla="*/ 131425 h 781684"/>
                  <a:gd name="T16" fmla="*/ 69967 w 781685"/>
                  <a:gd name="T17" fmla="*/ 167746 h 781684"/>
                  <a:gd name="T18" fmla="*/ 45755 w 781685"/>
                  <a:gd name="T19" fmla="*/ 207354 h 781684"/>
                  <a:gd name="T20" fmla="*/ 26286 w 781685"/>
                  <a:gd name="T21" fmla="*/ 249881 h 781684"/>
                  <a:gd name="T22" fmla="*/ 11926 w 781685"/>
                  <a:gd name="T23" fmla="*/ 294961 h 781684"/>
                  <a:gd name="T24" fmla="*/ 3043 w 781685"/>
                  <a:gd name="T25" fmla="*/ 342227 h 781684"/>
                  <a:gd name="T26" fmla="*/ 0 w 781685"/>
                  <a:gd name="T27" fmla="*/ 391313 h 781684"/>
                  <a:gd name="T28" fmla="*/ 3043 w 781685"/>
                  <a:gd name="T29" fmla="*/ 440399 h 781684"/>
                  <a:gd name="T30" fmla="*/ 11926 w 781685"/>
                  <a:gd name="T31" fmla="*/ 487665 h 781684"/>
                  <a:gd name="T32" fmla="*/ 26286 w 781685"/>
                  <a:gd name="T33" fmla="*/ 532745 h 781684"/>
                  <a:gd name="T34" fmla="*/ 45755 w 781685"/>
                  <a:gd name="T35" fmla="*/ 575272 h 781684"/>
                  <a:gd name="T36" fmla="*/ 69967 w 781685"/>
                  <a:gd name="T37" fmla="*/ 614880 h 781684"/>
                  <a:gd name="T38" fmla="*/ 98557 w 781685"/>
                  <a:gd name="T39" fmla="*/ 651201 h 781684"/>
                  <a:gd name="T40" fmla="*/ 131158 w 781685"/>
                  <a:gd name="T41" fmla="*/ 683869 h 781684"/>
                  <a:gd name="T42" fmla="*/ 167406 w 781685"/>
                  <a:gd name="T43" fmla="*/ 712517 h 781684"/>
                  <a:gd name="T44" fmla="*/ 206933 w 781685"/>
                  <a:gd name="T45" fmla="*/ 736778 h 781684"/>
                  <a:gd name="T46" fmla="*/ 249373 w 781685"/>
                  <a:gd name="T47" fmla="*/ 756287 h 781684"/>
                  <a:gd name="T48" fmla="*/ 294362 w 781685"/>
                  <a:gd name="T49" fmla="*/ 770675 h 781684"/>
                  <a:gd name="T50" fmla="*/ 341532 w 781685"/>
                  <a:gd name="T51" fmla="*/ 779577 h 781684"/>
                  <a:gd name="T52" fmla="*/ 390519 w 781685"/>
                  <a:gd name="T53" fmla="*/ 782626 h 781684"/>
                  <a:gd name="T54" fmla="*/ 439505 w 781685"/>
                  <a:gd name="T55" fmla="*/ 779577 h 781684"/>
                  <a:gd name="T56" fmla="*/ 486675 w 781685"/>
                  <a:gd name="T57" fmla="*/ 770675 h 781684"/>
                  <a:gd name="T58" fmla="*/ 531664 w 781685"/>
                  <a:gd name="T59" fmla="*/ 756287 h 781684"/>
                  <a:gd name="T60" fmla="*/ 574104 w 781685"/>
                  <a:gd name="T61" fmla="*/ 736778 h 781684"/>
                  <a:gd name="T62" fmla="*/ 613631 w 781685"/>
                  <a:gd name="T63" fmla="*/ 712517 h 781684"/>
                  <a:gd name="T64" fmla="*/ 649879 w 781685"/>
                  <a:gd name="T65" fmla="*/ 683869 h 781684"/>
                  <a:gd name="T66" fmla="*/ 682480 w 781685"/>
                  <a:gd name="T67" fmla="*/ 651201 h 781684"/>
                  <a:gd name="T68" fmla="*/ 711070 w 781685"/>
                  <a:gd name="T69" fmla="*/ 614880 h 781684"/>
                  <a:gd name="T70" fmla="*/ 735282 w 781685"/>
                  <a:gd name="T71" fmla="*/ 575272 h 781684"/>
                  <a:gd name="T72" fmla="*/ 754751 w 781685"/>
                  <a:gd name="T73" fmla="*/ 532745 h 781684"/>
                  <a:gd name="T74" fmla="*/ 769111 w 781685"/>
                  <a:gd name="T75" fmla="*/ 487665 h 781684"/>
                  <a:gd name="T76" fmla="*/ 777994 w 781685"/>
                  <a:gd name="T77" fmla="*/ 440399 h 781684"/>
                  <a:gd name="T78" fmla="*/ 781037 w 781685"/>
                  <a:gd name="T79" fmla="*/ 391313 h 781684"/>
                  <a:gd name="T80" fmla="*/ 777994 w 781685"/>
                  <a:gd name="T81" fmla="*/ 342227 h 781684"/>
                  <a:gd name="T82" fmla="*/ 769111 w 781685"/>
                  <a:gd name="T83" fmla="*/ 294961 h 781684"/>
                  <a:gd name="T84" fmla="*/ 754751 w 781685"/>
                  <a:gd name="T85" fmla="*/ 249881 h 781684"/>
                  <a:gd name="T86" fmla="*/ 735282 w 781685"/>
                  <a:gd name="T87" fmla="*/ 207354 h 781684"/>
                  <a:gd name="T88" fmla="*/ 711070 w 781685"/>
                  <a:gd name="T89" fmla="*/ 167746 h 781684"/>
                  <a:gd name="T90" fmla="*/ 682480 w 781685"/>
                  <a:gd name="T91" fmla="*/ 131425 h 781684"/>
                  <a:gd name="T92" fmla="*/ 649879 w 781685"/>
                  <a:gd name="T93" fmla="*/ 98757 h 781684"/>
                  <a:gd name="T94" fmla="*/ 613631 w 781685"/>
                  <a:gd name="T95" fmla="*/ 70109 h 781684"/>
                  <a:gd name="T96" fmla="*/ 574104 w 781685"/>
                  <a:gd name="T97" fmla="*/ 45848 h 781684"/>
                  <a:gd name="T98" fmla="*/ 531664 w 781685"/>
                  <a:gd name="T99" fmla="*/ 26339 h 781684"/>
                  <a:gd name="T100" fmla="*/ 486675 w 781685"/>
                  <a:gd name="T101" fmla="*/ 11951 h 781684"/>
                  <a:gd name="T102" fmla="*/ 439505 w 781685"/>
                  <a:gd name="T103" fmla="*/ 3049 h 781684"/>
                  <a:gd name="T104" fmla="*/ 390519 w 781685"/>
                  <a:gd name="T105" fmla="*/ 0 h 7816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81685" h="781684" extrusionOk="0">
                    <a:moveTo>
                      <a:pt x="390836" y="0"/>
                    </a:moveTo>
                    <a:lnTo>
                      <a:pt x="341810" y="3045"/>
                    </a:lnTo>
                    <a:lnTo>
                      <a:pt x="294601" y="11936"/>
                    </a:lnTo>
                    <a:lnTo>
                      <a:pt x="249576" y="26307"/>
                    </a:lnTo>
                    <a:lnTo>
                      <a:pt x="207101" y="45792"/>
                    </a:lnTo>
                    <a:lnTo>
                      <a:pt x="167542" y="70024"/>
                    </a:lnTo>
                    <a:lnTo>
                      <a:pt x="131265" y="98637"/>
                    </a:lnTo>
                    <a:lnTo>
                      <a:pt x="98637" y="131265"/>
                    </a:lnTo>
                    <a:lnTo>
                      <a:pt x="70024" y="167542"/>
                    </a:lnTo>
                    <a:lnTo>
                      <a:pt x="45792" y="207101"/>
                    </a:lnTo>
                    <a:lnTo>
                      <a:pt x="26307" y="249576"/>
                    </a:lnTo>
                    <a:lnTo>
                      <a:pt x="11936" y="294601"/>
                    </a:lnTo>
                    <a:lnTo>
                      <a:pt x="3045" y="341810"/>
                    </a:lnTo>
                    <a:lnTo>
                      <a:pt x="0" y="390836"/>
                    </a:lnTo>
                    <a:lnTo>
                      <a:pt x="3045" y="439862"/>
                    </a:lnTo>
                    <a:lnTo>
                      <a:pt x="11936" y="487071"/>
                    </a:lnTo>
                    <a:lnTo>
                      <a:pt x="26307" y="532096"/>
                    </a:lnTo>
                    <a:lnTo>
                      <a:pt x="45792" y="574571"/>
                    </a:lnTo>
                    <a:lnTo>
                      <a:pt x="70024" y="614130"/>
                    </a:lnTo>
                    <a:lnTo>
                      <a:pt x="98637" y="650407"/>
                    </a:lnTo>
                    <a:lnTo>
                      <a:pt x="131265" y="683035"/>
                    </a:lnTo>
                    <a:lnTo>
                      <a:pt x="167542" y="711648"/>
                    </a:lnTo>
                    <a:lnTo>
                      <a:pt x="207101" y="735880"/>
                    </a:lnTo>
                    <a:lnTo>
                      <a:pt x="249576" y="755365"/>
                    </a:lnTo>
                    <a:lnTo>
                      <a:pt x="294601" y="769736"/>
                    </a:lnTo>
                    <a:lnTo>
                      <a:pt x="341810" y="778627"/>
                    </a:lnTo>
                    <a:lnTo>
                      <a:pt x="390836" y="781672"/>
                    </a:lnTo>
                    <a:lnTo>
                      <a:pt x="439862" y="778627"/>
                    </a:lnTo>
                    <a:lnTo>
                      <a:pt x="487071" y="769736"/>
                    </a:lnTo>
                    <a:lnTo>
                      <a:pt x="532096" y="755365"/>
                    </a:lnTo>
                    <a:lnTo>
                      <a:pt x="574571" y="735880"/>
                    </a:lnTo>
                    <a:lnTo>
                      <a:pt x="614130" y="711648"/>
                    </a:lnTo>
                    <a:lnTo>
                      <a:pt x="650407" y="683035"/>
                    </a:lnTo>
                    <a:lnTo>
                      <a:pt x="683035" y="650407"/>
                    </a:lnTo>
                    <a:lnTo>
                      <a:pt x="711648" y="614130"/>
                    </a:lnTo>
                    <a:lnTo>
                      <a:pt x="735880" y="574571"/>
                    </a:lnTo>
                    <a:lnTo>
                      <a:pt x="755365" y="532096"/>
                    </a:lnTo>
                    <a:lnTo>
                      <a:pt x="769736" y="487071"/>
                    </a:lnTo>
                    <a:lnTo>
                      <a:pt x="778627" y="439862"/>
                    </a:lnTo>
                    <a:lnTo>
                      <a:pt x="781672" y="390836"/>
                    </a:lnTo>
                    <a:lnTo>
                      <a:pt x="778627" y="341810"/>
                    </a:lnTo>
                    <a:lnTo>
                      <a:pt x="769736" y="294601"/>
                    </a:lnTo>
                    <a:lnTo>
                      <a:pt x="755365" y="249576"/>
                    </a:lnTo>
                    <a:lnTo>
                      <a:pt x="735880" y="207101"/>
                    </a:lnTo>
                    <a:lnTo>
                      <a:pt x="711648" y="167542"/>
                    </a:lnTo>
                    <a:lnTo>
                      <a:pt x="683035" y="131265"/>
                    </a:lnTo>
                    <a:lnTo>
                      <a:pt x="650407" y="98637"/>
                    </a:lnTo>
                    <a:lnTo>
                      <a:pt x="614130" y="70024"/>
                    </a:lnTo>
                    <a:lnTo>
                      <a:pt x="574571" y="45792"/>
                    </a:lnTo>
                    <a:lnTo>
                      <a:pt x="532096" y="26307"/>
                    </a:lnTo>
                    <a:lnTo>
                      <a:pt x="487071" y="11936"/>
                    </a:lnTo>
                    <a:lnTo>
                      <a:pt x="439862" y="3045"/>
                    </a:lnTo>
                    <a:lnTo>
                      <a:pt x="390836" y="0"/>
                    </a:lnTo>
                    <a:close/>
                  </a:path>
                </a:pathLst>
              </a:custGeom>
              <a:solidFill>
                <a:srgbClr val="333C93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22" name="object 17"/>
              <p:cNvSpPr>
                <a:spLocks noChangeArrowheads="1"/>
              </p:cNvSpPr>
              <p:nvPr/>
            </p:nvSpPr>
            <p:spPr bwMode="auto">
              <a:xfrm>
                <a:off x="5434013" y="6538913"/>
                <a:ext cx="223837" cy="396875"/>
              </a:xfrm>
              <a:prstGeom prst="rect">
                <a:avLst/>
              </a:prstGeom>
              <a:blipFill>
                <a:blip r:embed="rId7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object 18"/>
              <p:cNvSpPr/>
              <p:nvPr/>
            </p:nvSpPr>
            <p:spPr bwMode="auto">
              <a:xfrm>
                <a:off x="5578475" y="6456363"/>
                <a:ext cx="219074" cy="260350"/>
              </a:xfrm>
              <a:custGeom>
                <a:avLst/>
                <a:gdLst>
                  <a:gd name="T0" fmla="*/ 62843 w 218439"/>
                  <a:gd name="T1" fmla="*/ 132343 h 259715"/>
                  <a:gd name="T2" fmla="*/ 26576 w 218439"/>
                  <a:gd name="T3" fmla="*/ 144687 h 259715"/>
                  <a:gd name="T4" fmla="*/ 3027 w 218439"/>
                  <a:gd name="T5" fmla="*/ 177518 h 259715"/>
                  <a:gd name="T6" fmla="*/ 920 w 218439"/>
                  <a:gd name="T7" fmla="*/ 186354 h 259715"/>
                  <a:gd name="T8" fmla="*/ 478 w 218439"/>
                  <a:gd name="T9" fmla="*/ 189011 h 259715"/>
                  <a:gd name="T10" fmla="*/ 252 w 218439"/>
                  <a:gd name="T11" fmla="*/ 191140 h 259715"/>
                  <a:gd name="T12" fmla="*/ 89 w 218439"/>
                  <a:gd name="T13" fmla="*/ 193709 h 259715"/>
                  <a:gd name="T14" fmla="*/ 0 w 218439"/>
                  <a:gd name="T15" fmla="*/ 198761 h 259715"/>
                  <a:gd name="T16" fmla="*/ 138 w 218439"/>
                  <a:gd name="T17" fmla="*/ 201355 h 259715"/>
                  <a:gd name="T18" fmla="*/ 202 w 218439"/>
                  <a:gd name="T19" fmla="*/ 203030 h 259715"/>
                  <a:gd name="T20" fmla="*/ 15625 w 218439"/>
                  <a:gd name="T21" fmla="*/ 239205 h 259715"/>
                  <a:gd name="T22" fmla="*/ 23791 w 218439"/>
                  <a:gd name="T23" fmla="*/ 246864 h 259715"/>
                  <a:gd name="T24" fmla="*/ 26311 w 218439"/>
                  <a:gd name="T25" fmla="*/ 248804 h 259715"/>
                  <a:gd name="T26" fmla="*/ 62264 w 218439"/>
                  <a:gd name="T27" fmla="*/ 259900 h 259715"/>
                  <a:gd name="T28" fmla="*/ 72494 w 218439"/>
                  <a:gd name="T29" fmla="*/ 239121 h 259715"/>
                  <a:gd name="T30" fmla="*/ 86510 w 218439"/>
                  <a:gd name="T31" fmla="*/ 221059 h 259715"/>
                  <a:gd name="T32" fmla="*/ 103852 w 218439"/>
                  <a:gd name="T33" fmla="*/ 206377 h 259715"/>
                  <a:gd name="T34" fmla="*/ 124063 w 218439"/>
                  <a:gd name="T35" fmla="*/ 195737 h 259715"/>
                  <a:gd name="T36" fmla="*/ 124002 w 218439"/>
                  <a:gd name="T37" fmla="*/ 191140 h 259715"/>
                  <a:gd name="T38" fmla="*/ 102791 w 218439"/>
                  <a:gd name="T39" fmla="*/ 147836 h 259715"/>
                  <a:gd name="T40" fmla="*/ 103383 w 218439"/>
                  <a:gd name="T41" fmla="*/ 145758 h 259715"/>
                  <a:gd name="T42" fmla="*/ 103938 w 218439"/>
                  <a:gd name="T43" fmla="*/ 143679 h 259715"/>
                  <a:gd name="T44" fmla="*/ 105261 w 218439"/>
                  <a:gd name="T45" fmla="*/ 139699 h 259715"/>
                  <a:gd name="T46" fmla="*/ 106005 w 218439"/>
                  <a:gd name="T47" fmla="*/ 137834 h 259715"/>
                  <a:gd name="T48" fmla="*/ 106723 w 218439"/>
                  <a:gd name="T49" fmla="*/ 135933 h 259715"/>
                  <a:gd name="T50" fmla="*/ 107763 w 218439"/>
                  <a:gd name="T51" fmla="*/ 133968 h 259715"/>
                  <a:gd name="T52" fmla="*/ 75193 w 218439"/>
                  <a:gd name="T53" fmla="*/ 133968 h 259715"/>
                  <a:gd name="T54" fmla="*/ 69170 w 218439"/>
                  <a:gd name="T55" fmla="*/ 132708 h 259715"/>
                  <a:gd name="T56" fmla="*/ 62843 w 218439"/>
                  <a:gd name="T57" fmla="*/ 132343 h 259715"/>
                  <a:gd name="T58" fmla="*/ 211554 w 218439"/>
                  <a:gd name="T59" fmla="*/ 0 h 259715"/>
                  <a:gd name="T60" fmla="*/ 162232 w 218439"/>
                  <a:gd name="T61" fmla="*/ 24400 h 259715"/>
                  <a:gd name="T62" fmla="*/ 128393 w 218439"/>
                  <a:gd name="T63" fmla="*/ 51846 h 259715"/>
                  <a:gd name="T64" fmla="*/ 100199 w 218439"/>
                  <a:gd name="T65" fmla="*/ 84305 h 259715"/>
                  <a:gd name="T66" fmla="*/ 79264 w 218439"/>
                  <a:gd name="T67" fmla="*/ 122859 h 259715"/>
                  <a:gd name="T68" fmla="*/ 77247 w 218439"/>
                  <a:gd name="T69" fmla="*/ 128400 h 259715"/>
                  <a:gd name="T70" fmla="*/ 76567 w 218439"/>
                  <a:gd name="T71" fmla="*/ 130252 h 259715"/>
                  <a:gd name="T72" fmla="*/ 75823 w 218439"/>
                  <a:gd name="T73" fmla="*/ 132066 h 259715"/>
                  <a:gd name="T74" fmla="*/ 75193 w 218439"/>
                  <a:gd name="T75" fmla="*/ 133968 h 259715"/>
                  <a:gd name="T76" fmla="*/ 107763 w 218439"/>
                  <a:gd name="T77" fmla="*/ 133968 h 259715"/>
                  <a:gd name="T78" fmla="*/ 124497 w 218439"/>
                  <a:gd name="T79" fmla="*/ 102341 h 259715"/>
                  <a:gd name="T80" fmla="*/ 149033 w 218439"/>
                  <a:gd name="T81" fmla="*/ 74036 h 259715"/>
                  <a:gd name="T82" fmla="*/ 178454 w 218439"/>
                  <a:gd name="T83" fmla="*/ 50214 h 259715"/>
                  <a:gd name="T84" fmla="*/ 210888 w 218439"/>
                  <a:gd name="T85" fmla="*/ 30077 h 259715"/>
                  <a:gd name="T86" fmla="*/ 218899 w 218439"/>
                  <a:gd name="T87" fmla="*/ 20111 h 259715"/>
                  <a:gd name="T88" fmla="*/ 218471 w 218439"/>
                  <a:gd name="T89" fmla="*/ 8247 h 259715"/>
                  <a:gd name="T90" fmla="*/ 211554 w 218439"/>
                  <a:gd name="T91" fmla="*/ 0 h 25971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18439" h="259715" extrusionOk="0">
                    <a:moveTo>
                      <a:pt x="62661" y="132020"/>
                    </a:moveTo>
                    <a:lnTo>
                      <a:pt x="26499" y="144334"/>
                    </a:lnTo>
                    <a:lnTo>
                      <a:pt x="3018" y="177085"/>
                    </a:lnTo>
                    <a:lnTo>
                      <a:pt x="917" y="185899"/>
                    </a:lnTo>
                    <a:lnTo>
                      <a:pt x="477" y="188550"/>
                    </a:lnTo>
                    <a:lnTo>
                      <a:pt x="251" y="190674"/>
                    </a:lnTo>
                    <a:lnTo>
                      <a:pt x="89" y="193237"/>
                    </a:lnTo>
                    <a:lnTo>
                      <a:pt x="0" y="198276"/>
                    </a:lnTo>
                    <a:lnTo>
                      <a:pt x="138" y="200864"/>
                    </a:lnTo>
                    <a:lnTo>
                      <a:pt x="201" y="202535"/>
                    </a:lnTo>
                    <a:lnTo>
                      <a:pt x="15580" y="238622"/>
                    </a:lnTo>
                    <a:lnTo>
                      <a:pt x="23722" y="246262"/>
                    </a:lnTo>
                    <a:lnTo>
                      <a:pt x="26235" y="248197"/>
                    </a:lnTo>
                    <a:lnTo>
                      <a:pt x="62083" y="259266"/>
                    </a:lnTo>
                    <a:lnTo>
                      <a:pt x="72284" y="238538"/>
                    </a:lnTo>
                    <a:lnTo>
                      <a:pt x="86259" y="220520"/>
                    </a:lnTo>
                    <a:lnTo>
                      <a:pt x="103551" y="205874"/>
                    </a:lnTo>
                    <a:lnTo>
                      <a:pt x="123703" y="195260"/>
                    </a:lnTo>
                    <a:lnTo>
                      <a:pt x="123642" y="190674"/>
                    </a:lnTo>
                    <a:lnTo>
                      <a:pt x="102493" y="147475"/>
                    </a:lnTo>
                    <a:lnTo>
                      <a:pt x="103083" y="145402"/>
                    </a:lnTo>
                    <a:lnTo>
                      <a:pt x="103636" y="143329"/>
                    </a:lnTo>
                    <a:lnTo>
                      <a:pt x="104955" y="139358"/>
                    </a:lnTo>
                    <a:lnTo>
                      <a:pt x="105697" y="137498"/>
                    </a:lnTo>
                    <a:lnTo>
                      <a:pt x="106413" y="135601"/>
                    </a:lnTo>
                    <a:lnTo>
                      <a:pt x="107450" y="133641"/>
                    </a:lnTo>
                    <a:lnTo>
                      <a:pt x="74975" y="133641"/>
                    </a:lnTo>
                    <a:lnTo>
                      <a:pt x="68969" y="132384"/>
                    </a:lnTo>
                    <a:lnTo>
                      <a:pt x="62661" y="132020"/>
                    </a:lnTo>
                    <a:close/>
                  </a:path>
                  <a:path w="218439" h="259715" extrusionOk="0">
                    <a:moveTo>
                      <a:pt x="210940" y="0"/>
                    </a:moveTo>
                    <a:lnTo>
                      <a:pt x="161761" y="24340"/>
                    </a:lnTo>
                    <a:lnTo>
                      <a:pt x="128020" y="51720"/>
                    </a:lnTo>
                    <a:lnTo>
                      <a:pt x="99908" y="84099"/>
                    </a:lnTo>
                    <a:lnTo>
                      <a:pt x="79034" y="122559"/>
                    </a:lnTo>
                    <a:lnTo>
                      <a:pt x="77023" y="128087"/>
                    </a:lnTo>
                    <a:lnTo>
                      <a:pt x="76345" y="129934"/>
                    </a:lnTo>
                    <a:lnTo>
                      <a:pt x="75603" y="131744"/>
                    </a:lnTo>
                    <a:lnTo>
                      <a:pt x="74975" y="133641"/>
                    </a:lnTo>
                    <a:lnTo>
                      <a:pt x="107450" y="133641"/>
                    </a:lnTo>
                    <a:lnTo>
                      <a:pt x="124136" y="102091"/>
                    </a:lnTo>
                    <a:lnTo>
                      <a:pt x="148600" y="73855"/>
                    </a:lnTo>
                    <a:lnTo>
                      <a:pt x="177936" y="50092"/>
                    </a:lnTo>
                    <a:lnTo>
                      <a:pt x="210276" y="30004"/>
                    </a:lnTo>
                    <a:lnTo>
                      <a:pt x="218264" y="20062"/>
                    </a:lnTo>
                    <a:lnTo>
                      <a:pt x="217837" y="8227"/>
                    </a:lnTo>
                    <a:lnTo>
                      <a:pt x="21094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24" name="object 19"/>
              <p:cNvSpPr>
                <a:spLocks noChangeArrowheads="1"/>
              </p:cNvSpPr>
              <p:nvPr/>
            </p:nvSpPr>
            <p:spPr bwMode="auto">
              <a:xfrm>
                <a:off x="5713413" y="6508750"/>
                <a:ext cx="122237" cy="123825"/>
              </a:xfrm>
              <a:prstGeom prst="rect">
                <a:avLst/>
              </a:prstGeom>
              <a:blipFill>
                <a:blip r:embed="rId8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object 20"/>
              <p:cNvSpPr/>
              <p:nvPr/>
            </p:nvSpPr>
            <p:spPr bwMode="auto">
              <a:xfrm>
                <a:off x="5646738" y="6651625"/>
                <a:ext cx="203200" cy="301625"/>
              </a:xfrm>
              <a:custGeom>
                <a:avLst/>
                <a:gdLst>
                  <a:gd name="T0" fmla="*/ 50174 w 202564"/>
                  <a:gd name="T1" fmla="*/ 15761 h 301625"/>
                  <a:gd name="T2" fmla="*/ 0 w 202564"/>
                  <a:gd name="T3" fmla="*/ 106948 h 301625"/>
                  <a:gd name="T4" fmla="*/ 18799 w 202564"/>
                  <a:gd name="T5" fmla="*/ 165339 h 301625"/>
                  <a:gd name="T6" fmla="*/ 31886 w 202564"/>
                  <a:gd name="T7" fmla="*/ 256209 h 301625"/>
                  <a:gd name="T8" fmla="*/ 127604 w 202564"/>
                  <a:gd name="T9" fmla="*/ 301045 h 301625"/>
                  <a:gd name="T10" fmla="*/ 174779 w 202564"/>
                  <a:gd name="T11" fmla="*/ 278736 h 301625"/>
                  <a:gd name="T12" fmla="*/ 96127 w 202564"/>
                  <a:gd name="T13" fmla="*/ 275817 h 301625"/>
                  <a:gd name="T14" fmla="*/ 49266 w 202564"/>
                  <a:gd name="T15" fmla="*/ 241967 h 301625"/>
                  <a:gd name="T16" fmla="*/ 34934 w 202564"/>
                  <a:gd name="T17" fmla="*/ 192545 h 301625"/>
                  <a:gd name="T18" fmla="*/ 43050 w 202564"/>
                  <a:gd name="T19" fmla="*/ 165678 h 301625"/>
                  <a:gd name="T20" fmla="*/ 46290 w 202564"/>
                  <a:gd name="T21" fmla="*/ 160803 h 301625"/>
                  <a:gd name="T22" fmla="*/ 31227 w 202564"/>
                  <a:gd name="T23" fmla="*/ 144016 h 301625"/>
                  <a:gd name="T24" fmla="*/ 22335 w 202564"/>
                  <a:gd name="T25" fmla="*/ 101659 h 301625"/>
                  <a:gd name="T26" fmla="*/ 39231 w 202564"/>
                  <a:gd name="T27" fmla="*/ 56928 h 301625"/>
                  <a:gd name="T28" fmla="*/ 87521 w 202564"/>
                  <a:gd name="T29" fmla="*/ 23190 h 301625"/>
                  <a:gd name="T30" fmla="*/ 158885 w 202564"/>
                  <a:gd name="T31" fmla="*/ 22041 h 301625"/>
                  <a:gd name="T32" fmla="*/ 119636 w 202564"/>
                  <a:gd name="T33" fmla="*/ 0 h 301625"/>
                  <a:gd name="T34" fmla="*/ 92520 w 202564"/>
                  <a:gd name="T35" fmla="*/ 135495 h 301625"/>
                  <a:gd name="T36" fmla="*/ 148071 w 202564"/>
                  <a:gd name="T37" fmla="*/ 152095 h 301625"/>
                  <a:gd name="T38" fmla="*/ 180394 w 202564"/>
                  <a:gd name="T39" fmla="*/ 200964 h 301625"/>
                  <a:gd name="T40" fmla="*/ 170620 w 202564"/>
                  <a:gd name="T41" fmla="*/ 253433 h 301625"/>
                  <a:gd name="T42" fmla="*/ 124385 w 202564"/>
                  <a:gd name="T43" fmla="*/ 278736 h 301625"/>
                  <a:gd name="T44" fmla="*/ 188368 w 202564"/>
                  <a:gd name="T45" fmla="*/ 266664 h 301625"/>
                  <a:gd name="T46" fmla="*/ 203104 w 202564"/>
                  <a:gd name="T47" fmla="*/ 202057 h 301625"/>
                  <a:gd name="T48" fmla="*/ 169448 w 202564"/>
                  <a:gd name="T49" fmla="*/ 140485 h 301625"/>
                  <a:gd name="T50" fmla="*/ 99052 w 202564"/>
                  <a:gd name="T51" fmla="*/ 112729 h 301625"/>
                  <a:gd name="T52" fmla="*/ 80561 w 202564"/>
                  <a:gd name="T53" fmla="*/ 114538 h 301625"/>
                  <a:gd name="T54" fmla="*/ 73112 w 202564"/>
                  <a:gd name="T55" fmla="*/ 116436 h 301625"/>
                  <a:gd name="T56" fmla="*/ 68953 w 202564"/>
                  <a:gd name="T57" fmla="*/ 117655 h 301625"/>
                  <a:gd name="T58" fmla="*/ 64125 w 202564"/>
                  <a:gd name="T59" fmla="*/ 119552 h 301625"/>
                  <a:gd name="T60" fmla="*/ 60646 w 202564"/>
                  <a:gd name="T61" fmla="*/ 120984 h 301625"/>
                  <a:gd name="T62" fmla="*/ 54928 w 202564"/>
                  <a:gd name="T63" fmla="*/ 123980 h 301625"/>
                  <a:gd name="T64" fmla="*/ 50109 w 202564"/>
                  <a:gd name="T65" fmla="*/ 126903 h 301625"/>
                  <a:gd name="T66" fmla="*/ 46743 w 202564"/>
                  <a:gd name="T67" fmla="*/ 129340 h 301625"/>
                  <a:gd name="T68" fmla="*/ 40807 w 202564"/>
                  <a:gd name="T69" fmla="*/ 134052 h 301625"/>
                  <a:gd name="T70" fmla="*/ 37870 w 202564"/>
                  <a:gd name="T71" fmla="*/ 136816 h 301625"/>
                  <a:gd name="T72" fmla="*/ 34617 w 202564"/>
                  <a:gd name="T73" fmla="*/ 140159 h 301625"/>
                  <a:gd name="T74" fmla="*/ 31795 w 202564"/>
                  <a:gd name="T75" fmla="*/ 143312 h 301625"/>
                  <a:gd name="T76" fmla="*/ 65485 w 202564"/>
                  <a:gd name="T77" fmla="*/ 144016 h 301625"/>
                  <a:gd name="T78" fmla="*/ 92520 w 202564"/>
                  <a:gd name="T79" fmla="*/ 135495 h 301625"/>
                  <a:gd name="T80" fmla="*/ 174568 w 202564"/>
                  <a:gd name="T81" fmla="*/ 127279 h 301625"/>
                  <a:gd name="T82" fmla="*/ 149723 w 202564"/>
                  <a:gd name="T83" fmla="*/ 126199 h 301625"/>
                  <a:gd name="T84" fmla="*/ 144618 w 202564"/>
                  <a:gd name="T85" fmla="*/ 123510 h 301625"/>
                  <a:gd name="T86" fmla="*/ 138252 w 202564"/>
                  <a:gd name="T87" fmla="*/ 120570 h 301625"/>
                  <a:gd name="T88" fmla="*/ 133853 w 202564"/>
                  <a:gd name="T89" fmla="*/ 118961 h 301625"/>
                  <a:gd name="T90" fmla="*/ 128849 w 202564"/>
                  <a:gd name="T91" fmla="*/ 117202 h 301625"/>
                  <a:gd name="T92" fmla="*/ 124513 w 202564"/>
                  <a:gd name="T93" fmla="*/ 116046 h 301625"/>
                  <a:gd name="T94" fmla="*/ 101989 w 202564"/>
                  <a:gd name="T95" fmla="*/ 112754 h 301625"/>
                  <a:gd name="T96" fmla="*/ 158885 w 202564"/>
                  <a:gd name="T97" fmla="*/ 22041 h 301625"/>
                  <a:gd name="T98" fmla="*/ 138731 w 202564"/>
                  <a:gd name="T99" fmla="*/ 32426 h 301625"/>
                  <a:gd name="T100" fmla="*/ 162374 w 202564"/>
                  <a:gd name="T101" fmla="*/ 74655 h 301625"/>
                  <a:gd name="T102" fmla="*/ 151550 w 202564"/>
                  <a:gd name="T103" fmla="*/ 127279 h 301625"/>
                  <a:gd name="T104" fmla="*/ 182849 w 202564"/>
                  <a:gd name="T105" fmla="*/ 105919 h 301625"/>
                  <a:gd name="T106" fmla="*/ 173791 w 202564"/>
                  <a:gd name="T107" fmla="*/ 39127 h 30162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02564" h="301625" extrusionOk="0">
                    <a:moveTo>
                      <a:pt x="119262" y="0"/>
                    </a:moveTo>
                    <a:lnTo>
                      <a:pt x="50017" y="15761"/>
                    </a:lnTo>
                    <a:lnTo>
                      <a:pt x="21404" y="43684"/>
                    </a:lnTo>
                    <a:lnTo>
                      <a:pt x="0" y="106948"/>
                    </a:lnTo>
                    <a:lnTo>
                      <a:pt x="4381" y="138190"/>
                    </a:lnTo>
                    <a:lnTo>
                      <a:pt x="18740" y="165339"/>
                    </a:lnTo>
                    <a:lnTo>
                      <a:pt x="12675" y="195871"/>
                    </a:lnTo>
                    <a:lnTo>
                      <a:pt x="31786" y="256209"/>
                    </a:lnTo>
                    <a:lnTo>
                      <a:pt x="90581" y="297858"/>
                    </a:lnTo>
                    <a:lnTo>
                      <a:pt x="127205" y="301045"/>
                    </a:lnTo>
                    <a:lnTo>
                      <a:pt x="161035" y="290497"/>
                    </a:lnTo>
                    <a:lnTo>
                      <a:pt x="174232" y="278736"/>
                    </a:lnTo>
                    <a:lnTo>
                      <a:pt x="123996" y="278736"/>
                    </a:lnTo>
                    <a:lnTo>
                      <a:pt x="95826" y="275817"/>
                    </a:lnTo>
                    <a:lnTo>
                      <a:pt x="68624" y="262140"/>
                    </a:lnTo>
                    <a:lnTo>
                      <a:pt x="49112" y="241967"/>
                    </a:lnTo>
                    <a:lnTo>
                      <a:pt x="37600" y="217919"/>
                    </a:lnTo>
                    <a:lnTo>
                      <a:pt x="34825" y="192545"/>
                    </a:lnTo>
                    <a:lnTo>
                      <a:pt x="41521" y="168392"/>
                    </a:lnTo>
                    <a:lnTo>
                      <a:pt x="42915" y="165678"/>
                    </a:lnTo>
                    <a:lnTo>
                      <a:pt x="44474" y="163140"/>
                    </a:lnTo>
                    <a:lnTo>
                      <a:pt x="46145" y="160803"/>
                    </a:lnTo>
                    <a:lnTo>
                      <a:pt x="65280" y="144016"/>
                    </a:lnTo>
                    <a:lnTo>
                      <a:pt x="31129" y="144016"/>
                    </a:lnTo>
                    <a:lnTo>
                      <a:pt x="23488" y="123980"/>
                    </a:lnTo>
                    <a:lnTo>
                      <a:pt x="22265" y="101659"/>
                    </a:lnTo>
                    <a:lnTo>
                      <a:pt x="27468" y="78745"/>
                    </a:lnTo>
                    <a:lnTo>
                      <a:pt x="39108" y="56928"/>
                    </a:lnTo>
                    <a:lnTo>
                      <a:pt x="61206" y="35083"/>
                    </a:lnTo>
                    <a:lnTo>
                      <a:pt x="87247" y="23190"/>
                    </a:lnTo>
                    <a:lnTo>
                      <a:pt x="114015" y="22041"/>
                    </a:lnTo>
                    <a:lnTo>
                      <a:pt x="158388" y="22041"/>
                    </a:lnTo>
                    <a:lnTo>
                      <a:pt x="151465" y="14081"/>
                    </a:lnTo>
                    <a:lnTo>
                      <a:pt x="119262" y="0"/>
                    </a:lnTo>
                    <a:close/>
                  </a:path>
                  <a:path w="202564" h="301625" extrusionOk="0">
                    <a:moveTo>
                      <a:pt x="170846" y="135495"/>
                    </a:moveTo>
                    <a:lnTo>
                      <a:pt x="92230" y="135495"/>
                    </a:lnTo>
                    <a:lnTo>
                      <a:pt x="120403" y="138417"/>
                    </a:lnTo>
                    <a:lnTo>
                      <a:pt x="147608" y="152095"/>
                    </a:lnTo>
                    <a:lnTo>
                      <a:pt x="168600" y="174439"/>
                    </a:lnTo>
                    <a:lnTo>
                      <a:pt x="179829" y="200964"/>
                    </a:lnTo>
                    <a:lnTo>
                      <a:pt x="180567" y="228389"/>
                    </a:lnTo>
                    <a:lnTo>
                      <a:pt x="170086" y="253433"/>
                    </a:lnTo>
                    <a:lnTo>
                      <a:pt x="149846" y="271180"/>
                    </a:lnTo>
                    <a:lnTo>
                      <a:pt x="123996" y="278736"/>
                    </a:lnTo>
                    <a:lnTo>
                      <a:pt x="174232" y="278736"/>
                    </a:lnTo>
                    <a:lnTo>
                      <a:pt x="187778" y="266664"/>
                    </a:lnTo>
                    <a:lnTo>
                      <a:pt x="201513" y="235742"/>
                    </a:lnTo>
                    <a:lnTo>
                      <a:pt x="202468" y="202057"/>
                    </a:lnTo>
                    <a:lnTo>
                      <a:pt x="191363" y="169131"/>
                    </a:lnTo>
                    <a:lnTo>
                      <a:pt x="168918" y="140485"/>
                    </a:lnTo>
                    <a:lnTo>
                      <a:pt x="170846" y="135495"/>
                    </a:lnTo>
                    <a:close/>
                  </a:path>
                  <a:path w="202564" h="301625" extrusionOk="0">
                    <a:moveTo>
                      <a:pt x="98742" y="112729"/>
                    </a:moveTo>
                    <a:lnTo>
                      <a:pt x="81427" y="114363"/>
                    </a:lnTo>
                    <a:lnTo>
                      <a:pt x="80309" y="114538"/>
                    </a:lnTo>
                    <a:lnTo>
                      <a:pt x="77394" y="115167"/>
                    </a:lnTo>
                    <a:lnTo>
                      <a:pt x="72883" y="116436"/>
                    </a:lnTo>
                    <a:lnTo>
                      <a:pt x="71916" y="116649"/>
                    </a:lnTo>
                    <a:lnTo>
                      <a:pt x="68737" y="117655"/>
                    </a:lnTo>
                    <a:lnTo>
                      <a:pt x="66538" y="118496"/>
                    </a:lnTo>
                    <a:lnTo>
                      <a:pt x="63924" y="119552"/>
                    </a:lnTo>
                    <a:lnTo>
                      <a:pt x="63472" y="119690"/>
                    </a:lnTo>
                    <a:lnTo>
                      <a:pt x="60456" y="120984"/>
                    </a:lnTo>
                    <a:lnTo>
                      <a:pt x="57918" y="122228"/>
                    </a:lnTo>
                    <a:lnTo>
                      <a:pt x="54756" y="123980"/>
                    </a:lnTo>
                    <a:lnTo>
                      <a:pt x="54124" y="124415"/>
                    </a:lnTo>
                    <a:lnTo>
                      <a:pt x="49952" y="126903"/>
                    </a:lnTo>
                    <a:lnTo>
                      <a:pt x="47414" y="128674"/>
                    </a:lnTo>
                    <a:lnTo>
                      <a:pt x="46597" y="129340"/>
                    </a:lnTo>
                    <a:lnTo>
                      <a:pt x="42915" y="132130"/>
                    </a:lnTo>
                    <a:lnTo>
                      <a:pt x="40679" y="134052"/>
                    </a:lnTo>
                    <a:lnTo>
                      <a:pt x="38995" y="135660"/>
                    </a:lnTo>
                    <a:lnTo>
                      <a:pt x="37751" y="136816"/>
                    </a:lnTo>
                    <a:lnTo>
                      <a:pt x="36520" y="138023"/>
                    </a:lnTo>
                    <a:lnTo>
                      <a:pt x="34509" y="140159"/>
                    </a:lnTo>
                    <a:lnTo>
                      <a:pt x="32336" y="142697"/>
                    </a:lnTo>
                    <a:lnTo>
                      <a:pt x="31695" y="143312"/>
                    </a:lnTo>
                    <a:lnTo>
                      <a:pt x="31129" y="144016"/>
                    </a:lnTo>
                    <a:lnTo>
                      <a:pt x="65280" y="144016"/>
                    </a:lnTo>
                    <a:lnTo>
                      <a:pt x="66380" y="143050"/>
                    </a:lnTo>
                    <a:lnTo>
                      <a:pt x="92230" y="135495"/>
                    </a:lnTo>
                    <a:lnTo>
                      <a:pt x="170846" y="135495"/>
                    </a:lnTo>
                    <a:lnTo>
                      <a:pt x="174022" y="127279"/>
                    </a:lnTo>
                    <a:lnTo>
                      <a:pt x="151076" y="127279"/>
                    </a:lnTo>
                    <a:lnTo>
                      <a:pt x="149254" y="126199"/>
                    </a:lnTo>
                    <a:lnTo>
                      <a:pt x="144843" y="123937"/>
                    </a:lnTo>
                    <a:lnTo>
                      <a:pt x="144165" y="123510"/>
                    </a:lnTo>
                    <a:lnTo>
                      <a:pt x="140647" y="121801"/>
                    </a:lnTo>
                    <a:lnTo>
                      <a:pt x="137819" y="120570"/>
                    </a:lnTo>
                    <a:lnTo>
                      <a:pt x="134201" y="119175"/>
                    </a:lnTo>
                    <a:lnTo>
                      <a:pt x="133434" y="118961"/>
                    </a:lnTo>
                    <a:lnTo>
                      <a:pt x="130557" y="117931"/>
                    </a:lnTo>
                    <a:lnTo>
                      <a:pt x="128446" y="117202"/>
                    </a:lnTo>
                    <a:lnTo>
                      <a:pt x="125217" y="116285"/>
                    </a:lnTo>
                    <a:lnTo>
                      <a:pt x="124123" y="116046"/>
                    </a:lnTo>
                    <a:lnTo>
                      <a:pt x="119386" y="114865"/>
                    </a:lnTo>
                    <a:lnTo>
                      <a:pt x="101670" y="112754"/>
                    </a:lnTo>
                    <a:lnTo>
                      <a:pt x="98742" y="112729"/>
                    </a:lnTo>
                    <a:close/>
                  </a:path>
                  <a:path w="202564" h="301625" extrusionOk="0">
                    <a:moveTo>
                      <a:pt x="158388" y="22041"/>
                    </a:moveTo>
                    <a:lnTo>
                      <a:pt x="114015" y="22041"/>
                    </a:lnTo>
                    <a:lnTo>
                      <a:pt x="138297" y="32426"/>
                    </a:lnTo>
                    <a:lnTo>
                      <a:pt x="154288" y="50941"/>
                    </a:lnTo>
                    <a:lnTo>
                      <a:pt x="161866" y="74655"/>
                    </a:lnTo>
                    <a:lnTo>
                      <a:pt x="160854" y="100968"/>
                    </a:lnTo>
                    <a:lnTo>
                      <a:pt x="151076" y="127279"/>
                    </a:lnTo>
                    <a:lnTo>
                      <a:pt x="174022" y="127279"/>
                    </a:lnTo>
                    <a:lnTo>
                      <a:pt x="182277" y="105919"/>
                    </a:lnTo>
                    <a:lnTo>
                      <a:pt x="183619" y="70936"/>
                    </a:lnTo>
                    <a:lnTo>
                      <a:pt x="173247" y="39127"/>
                    </a:lnTo>
                    <a:lnTo>
                      <a:pt x="158388" y="220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26" name="object 21"/>
              <p:cNvSpPr/>
              <p:nvPr/>
            </p:nvSpPr>
            <p:spPr bwMode="auto">
              <a:xfrm>
                <a:off x="5737225" y="6692900"/>
                <a:ext cx="50800" cy="42863"/>
              </a:xfrm>
              <a:custGeom>
                <a:avLst/>
                <a:gdLst>
                  <a:gd name="T0" fmla="*/ 22102 w 50164"/>
                  <a:gd name="T1" fmla="*/ 0 h 43815"/>
                  <a:gd name="T2" fmla="*/ 0 w 50164"/>
                  <a:gd name="T3" fmla="*/ 3539 h 43815"/>
                  <a:gd name="T4" fmla="*/ 1628 w 50164"/>
                  <a:gd name="T5" fmla="*/ 14455 h 43815"/>
                  <a:gd name="T6" fmla="*/ 3287 w 50164"/>
                  <a:gd name="T7" fmla="*/ 20943 h 43815"/>
                  <a:gd name="T8" fmla="*/ 32887 w 50164"/>
                  <a:gd name="T9" fmla="*/ 42316 h 43815"/>
                  <a:gd name="T10" fmla="*/ 39662 w 50164"/>
                  <a:gd name="T11" fmla="*/ 41915 h 43815"/>
                  <a:gd name="T12" fmla="*/ 50719 w 50164"/>
                  <a:gd name="T13" fmla="*/ 40145 h 43815"/>
                  <a:gd name="T14" fmla="*/ 47868 w 50164"/>
                  <a:gd name="T15" fmla="*/ 21044 h 43815"/>
                  <a:gd name="T16" fmla="*/ 30308 w 50164"/>
                  <a:gd name="T17" fmla="*/ 21044 h 43815"/>
                  <a:gd name="T18" fmla="*/ 24633 w 50164"/>
                  <a:gd name="T19" fmla="*/ 16938 h 43815"/>
                  <a:gd name="T20" fmla="*/ 22102 w 50164"/>
                  <a:gd name="T21" fmla="*/ 0 h 43815"/>
                  <a:gd name="T22" fmla="*/ 47461 w 50164"/>
                  <a:gd name="T23" fmla="*/ 18314 h 43815"/>
                  <a:gd name="T24" fmla="*/ 30308 w 50164"/>
                  <a:gd name="T25" fmla="*/ 21044 h 43815"/>
                  <a:gd name="T26" fmla="*/ 47868 w 50164"/>
                  <a:gd name="T27" fmla="*/ 21044 h 43815"/>
                  <a:gd name="T28" fmla="*/ 47461 w 50164"/>
                  <a:gd name="T29" fmla="*/ 18314 h 4381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0164" h="43815" extrusionOk="0">
                    <a:moveTo>
                      <a:pt x="21825" y="0"/>
                    </a:moveTo>
                    <a:lnTo>
                      <a:pt x="0" y="3618"/>
                    </a:lnTo>
                    <a:lnTo>
                      <a:pt x="1608" y="14776"/>
                    </a:lnTo>
                    <a:lnTo>
                      <a:pt x="3246" y="21408"/>
                    </a:lnTo>
                    <a:lnTo>
                      <a:pt x="32475" y="43256"/>
                    </a:lnTo>
                    <a:lnTo>
                      <a:pt x="39165" y="42846"/>
                    </a:lnTo>
                    <a:lnTo>
                      <a:pt x="50084" y="41037"/>
                    </a:lnTo>
                    <a:lnTo>
                      <a:pt x="47269" y="21511"/>
                    </a:lnTo>
                    <a:lnTo>
                      <a:pt x="29929" y="21511"/>
                    </a:lnTo>
                    <a:lnTo>
                      <a:pt x="24325" y="17314"/>
                    </a:lnTo>
                    <a:lnTo>
                      <a:pt x="21825" y="0"/>
                    </a:lnTo>
                    <a:close/>
                  </a:path>
                  <a:path w="50164" h="43815" extrusionOk="0">
                    <a:moveTo>
                      <a:pt x="46867" y="18721"/>
                    </a:moveTo>
                    <a:lnTo>
                      <a:pt x="29929" y="21511"/>
                    </a:lnTo>
                    <a:lnTo>
                      <a:pt x="47269" y="21511"/>
                    </a:lnTo>
                    <a:lnTo>
                      <a:pt x="46867" y="187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27" name="object 22"/>
              <p:cNvSpPr/>
              <p:nvPr/>
            </p:nvSpPr>
            <p:spPr bwMode="auto">
              <a:xfrm>
                <a:off x="5765799" y="6856413"/>
                <a:ext cx="42863" cy="52387"/>
              </a:xfrm>
              <a:custGeom>
                <a:avLst/>
                <a:gdLst>
                  <a:gd name="T0" fmla="*/ 39128 w 42545"/>
                  <a:gd name="T1" fmla="*/ 0 h 52070"/>
                  <a:gd name="T2" fmla="*/ 711 w 42545"/>
                  <a:gd name="T3" fmla="*/ 27430 h 52070"/>
                  <a:gd name="T4" fmla="*/ 0 w 42545"/>
                  <a:gd name="T5" fmla="*/ 40958 h 52070"/>
                  <a:gd name="T6" fmla="*/ 1607 w 42545"/>
                  <a:gd name="T7" fmla="*/ 52197 h 52070"/>
                  <a:gd name="T8" fmla="*/ 23608 w 42545"/>
                  <a:gd name="T9" fmla="*/ 48556 h 52070"/>
                  <a:gd name="T10" fmla="*/ 21102 w 42545"/>
                  <a:gd name="T11" fmla="*/ 31123 h 52070"/>
                  <a:gd name="T12" fmla="*/ 25305 w 42545"/>
                  <a:gd name="T13" fmla="*/ 25270 h 52070"/>
                  <a:gd name="T14" fmla="*/ 42369 w 42545"/>
                  <a:gd name="T15" fmla="*/ 22451 h 52070"/>
                  <a:gd name="T16" fmla="*/ 39128 w 42545"/>
                  <a:gd name="T17" fmla="*/ 0 h 5207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2545" h="52070" extrusionOk="0">
                    <a:moveTo>
                      <a:pt x="38838" y="0"/>
                    </a:moveTo>
                    <a:lnTo>
                      <a:pt x="706" y="27264"/>
                    </a:lnTo>
                    <a:lnTo>
                      <a:pt x="0" y="40710"/>
                    </a:lnTo>
                    <a:lnTo>
                      <a:pt x="1595" y="51881"/>
                    </a:lnTo>
                    <a:lnTo>
                      <a:pt x="23433" y="48262"/>
                    </a:lnTo>
                    <a:lnTo>
                      <a:pt x="20945" y="30935"/>
                    </a:lnTo>
                    <a:lnTo>
                      <a:pt x="25117" y="25117"/>
                    </a:lnTo>
                    <a:lnTo>
                      <a:pt x="42055" y="22315"/>
                    </a:lnTo>
                    <a:lnTo>
                      <a:pt x="3883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</p:grpSp>
        <p:grpSp>
          <p:nvGrpSpPr>
            <p:cNvPr id="28" name="Group 40"/>
            <p:cNvGrpSpPr/>
            <p:nvPr userDrawn="1"/>
          </p:nvGrpSpPr>
          <p:grpSpPr bwMode="auto">
            <a:xfrm>
              <a:off x="2976439" y="3432698"/>
              <a:ext cx="487626" cy="487627"/>
              <a:chOff x="6221413" y="6340475"/>
              <a:chExt cx="782637" cy="782638"/>
            </a:xfrm>
          </p:grpSpPr>
          <p:sp>
            <p:nvSpPr>
              <p:cNvPr id="29" name="object 7"/>
              <p:cNvSpPr/>
              <p:nvPr/>
            </p:nvSpPr>
            <p:spPr bwMode="auto">
              <a:xfrm>
                <a:off x="6221413" y="6340475"/>
                <a:ext cx="782637" cy="782638"/>
              </a:xfrm>
              <a:custGeom>
                <a:avLst/>
                <a:gdLst>
                  <a:gd name="T0" fmla="*/ 391312 w 781684"/>
                  <a:gd name="T1" fmla="*/ 0 h 781684"/>
                  <a:gd name="T2" fmla="*/ 342227 w 781684"/>
                  <a:gd name="T3" fmla="*/ 3049 h 781684"/>
                  <a:gd name="T4" fmla="*/ 294960 w 781684"/>
                  <a:gd name="T5" fmla="*/ 11951 h 781684"/>
                  <a:gd name="T6" fmla="*/ 249880 w 781684"/>
                  <a:gd name="T7" fmla="*/ 26339 h 781684"/>
                  <a:gd name="T8" fmla="*/ 207353 w 781684"/>
                  <a:gd name="T9" fmla="*/ 45848 h 781684"/>
                  <a:gd name="T10" fmla="*/ 167746 w 781684"/>
                  <a:gd name="T11" fmla="*/ 70109 h 781684"/>
                  <a:gd name="T12" fmla="*/ 131425 w 781684"/>
                  <a:gd name="T13" fmla="*/ 98757 h 781684"/>
                  <a:gd name="T14" fmla="*/ 98757 w 781684"/>
                  <a:gd name="T15" fmla="*/ 131425 h 781684"/>
                  <a:gd name="T16" fmla="*/ 70109 w 781684"/>
                  <a:gd name="T17" fmla="*/ 167746 h 781684"/>
                  <a:gd name="T18" fmla="*/ 45848 w 781684"/>
                  <a:gd name="T19" fmla="*/ 207354 h 781684"/>
                  <a:gd name="T20" fmla="*/ 26339 w 781684"/>
                  <a:gd name="T21" fmla="*/ 249881 h 781684"/>
                  <a:gd name="T22" fmla="*/ 11951 w 781684"/>
                  <a:gd name="T23" fmla="*/ 294961 h 781684"/>
                  <a:gd name="T24" fmla="*/ 3049 w 781684"/>
                  <a:gd name="T25" fmla="*/ 342227 h 781684"/>
                  <a:gd name="T26" fmla="*/ 0 w 781684"/>
                  <a:gd name="T27" fmla="*/ 391313 h 781684"/>
                  <a:gd name="T28" fmla="*/ 3049 w 781684"/>
                  <a:gd name="T29" fmla="*/ 440399 h 781684"/>
                  <a:gd name="T30" fmla="*/ 11951 w 781684"/>
                  <a:gd name="T31" fmla="*/ 487665 h 781684"/>
                  <a:gd name="T32" fmla="*/ 26339 w 781684"/>
                  <a:gd name="T33" fmla="*/ 532745 h 781684"/>
                  <a:gd name="T34" fmla="*/ 45848 w 781684"/>
                  <a:gd name="T35" fmla="*/ 575272 h 781684"/>
                  <a:gd name="T36" fmla="*/ 70109 w 781684"/>
                  <a:gd name="T37" fmla="*/ 614880 h 781684"/>
                  <a:gd name="T38" fmla="*/ 98757 w 781684"/>
                  <a:gd name="T39" fmla="*/ 651201 h 781684"/>
                  <a:gd name="T40" fmla="*/ 131425 w 781684"/>
                  <a:gd name="T41" fmla="*/ 683869 h 781684"/>
                  <a:gd name="T42" fmla="*/ 167746 w 781684"/>
                  <a:gd name="T43" fmla="*/ 712517 h 781684"/>
                  <a:gd name="T44" fmla="*/ 207353 w 781684"/>
                  <a:gd name="T45" fmla="*/ 736778 h 781684"/>
                  <a:gd name="T46" fmla="*/ 249880 w 781684"/>
                  <a:gd name="T47" fmla="*/ 756287 h 781684"/>
                  <a:gd name="T48" fmla="*/ 294960 w 781684"/>
                  <a:gd name="T49" fmla="*/ 770675 h 781684"/>
                  <a:gd name="T50" fmla="*/ 342227 w 781684"/>
                  <a:gd name="T51" fmla="*/ 779577 h 781684"/>
                  <a:gd name="T52" fmla="*/ 391312 w 781684"/>
                  <a:gd name="T53" fmla="*/ 782626 h 781684"/>
                  <a:gd name="T54" fmla="*/ 440398 w 781684"/>
                  <a:gd name="T55" fmla="*/ 779577 h 781684"/>
                  <a:gd name="T56" fmla="*/ 487665 w 781684"/>
                  <a:gd name="T57" fmla="*/ 770675 h 781684"/>
                  <a:gd name="T58" fmla="*/ 532745 w 781684"/>
                  <a:gd name="T59" fmla="*/ 756287 h 781684"/>
                  <a:gd name="T60" fmla="*/ 575271 w 781684"/>
                  <a:gd name="T61" fmla="*/ 736778 h 781684"/>
                  <a:gd name="T62" fmla="*/ 614879 w 781684"/>
                  <a:gd name="T63" fmla="*/ 712517 h 781684"/>
                  <a:gd name="T64" fmla="*/ 651200 w 781684"/>
                  <a:gd name="T65" fmla="*/ 683869 h 781684"/>
                  <a:gd name="T66" fmla="*/ 683868 w 781684"/>
                  <a:gd name="T67" fmla="*/ 651201 h 781684"/>
                  <a:gd name="T68" fmla="*/ 712516 w 781684"/>
                  <a:gd name="T69" fmla="*/ 614880 h 781684"/>
                  <a:gd name="T70" fmla="*/ 736777 w 781684"/>
                  <a:gd name="T71" fmla="*/ 575272 h 781684"/>
                  <a:gd name="T72" fmla="*/ 756286 w 781684"/>
                  <a:gd name="T73" fmla="*/ 532745 h 781684"/>
                  <a:gd name="T74" fmla="*/ 770674 w 781684"/>
                  <a:gd name="T75" fmla="*/ 487665 h 781684"/>
                  <a:gd name="T76" fmla="*/ 779576 w 781684"/>
                  <a:gd name="T77" fmla="*/ 440399 h 781684"/>
                  <a:gd name="T78" fmla="*/ 782625 w 781684"/>
                  <a:gd name="T79" fmla="*/ 391313 h 781684"/>
                  <a:gd name="T80" fmla="*/ 779576 w 781684"/>
                  <a:gd name="T81" fmla="*/ 342227 h 781684"/>
                  <a:gd name="T82" fmla="*/ 770674 w 781684"/>
                  <a:gd name="T83" fmla="*/ 294961 h 781684"/>
                  <a:gd name="T84" fmla="*/ 756286 w 781684"/>
                  <a:gd name="T85" fmla="*/ 249881 h 781684"/>
                  <a:gd name="T86" fmla="*/ 736777 w 781684"/>
                  <a:gd name="T87" fmla="*/ 207354 h 781684"/>
                  <a:gd name="T88" fmla="*/ 712516 w 781684"/>
                  <a:gd name="T89" fmla="*/ 167746 h 781684"/>
                  <a:gd name="T90" fmla="*/ 683868 w 781684"/>
                  <a:gd name="T91" fmla="*/ 131425 h 781684"/>
                  <a:gd name="T92" fmla="*/ 651200 w 781684"/>
                  <a:gd name="T93" fmla="*/ 98757 h 781684"/>
                  <a:gd name="T94" fmla="*/ 614879 w 781684"/>
                  <a:gd name="T95" fmla="*/ 70109 h 781684"/>
                  <a:gd name="T96" fmla="*/ 575271 w 781684"/>
                  <a:gd name="T97" fmla="*/ 45848 h 781684"/>
                  <a:gd name="T98" fmla="*/ 532745 w 781684"/>
                  <a:gd name="T99" fmla="*/ 26339 h 781684"/>
                  <a:gd name="T100" fmla="*/ 487665 w 781684"/>
                  <a:gd name="T101" fmla="*/ 11951 h 781684"/>
                  <a:gd name="T102" fmla="*/ 440398 w 781684"/>
                  <a:gd name="T103" fmla="*/ 3049 h 781684"/>
                  <a:gd name="T104" fmla="*/ 391312 w 781684"/>
                  <a:gd name="T105" fmla="*/ 0 h 7816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81684" h="781684" extrusionOk="0">
                    <a:moveTo>
                      <a:pt x="390836" y="0"/>
                    </a:moveTo>
                    <a:lnTo>
                      <a:pt x="341810" y="3045"/>
                    </a:lnTo>
                    <a:lnTo>
                      <a:pt x="294601" y="11936"/>
                    </a:lnTo>
                    <a:lnTo>
                      <a:pt x="249576" y="26307"/>
                    </a:lnTo>
                    <a:lnTo>
                      <a:pt x="207101" y="45792"/>
                    </a:lnTo>
                    <a:lnTo>
                      <a:pt x="167542" y="70024"/>
                    </a:lnTo>
                    <a:lnTo>
                      <a:pt x="131265" y="98637"/>
                    </a:lnTo>
                    <a:lnTo>
                      <a:pt x="98637" y="131265"/>
                    </a:lnTo>
                    <a:lnTo>
                      <a:pt x="70024" y="167542"/>
                    </a:lnTo>
                    <a:lnTo>
                      <a:pt x="45792" y="207101"/>
                    </a:lnTo>
                    <a:lnTo>
                      <a:pt x="26307" y="249576"/>
                    </a:lnTo>
                    <a:lnTo>
                      <a:pt x="11936" y="294601"/>
                    </a:lnTo>
                    <a:lnTo>
                      <a:pt x="3045" y="341810"/>
                    </a:lnTo>
                    <a:lnTo>
                      <a:pt x="0" y="390836"/>
                    </a:lnTo>
                    <a:lnTo>
                      <a:pt x="3045" y="439862"/>
                    </a:lnTo>
                    <a:lnTo>
                      <a:pt x="11936" y="487071"/>
                    </a:lnTo>
                    <a:lnTo>
                      <a:pt x="26307" y="532096"/>
                    </a:lnTo>
                    <a:lnTo>
                      <a:pt x="45792" y="574571"/>
                    </a:lnTo>
                    <a:lnTo>
                      <a:pt x="70024" y="614130"/>
                    </a:lnTo>
                    <a:lnTo>
                      <a:pt x="98637" y="650407"/>
                    </a:lnTo>
                    <a:lnTo>
                      <a:pt x="131265" y="683035"/>
                    </a:lnTo>
                    <a:lnTo>
                      <a:pt x="167542" y="711648"/>
                    </a:lnTo>
                    <a:lnTo>
                      <a:pt x="207101" y="735880"/>
                    </a:lnTo>
                    <a:lnTo>
                      <a:pt x="249576" y="755365"/>
                    </a:lnTo>
                    <a:lnTo>
                      <a:pt x="294601" y="769736"/>
                    </a:lnTo>
                    <a:lnTo>
                      <a:pt x="341810" y="778627"/>
                    </a:lnTo>
                    <a:lnTo>
                      <a:pt x="390836" y="781672"/>
                    </a:lnTo>
                    <a:lnTo>
                      <a:pt x="439862" y="778627"/>
                    </a:lnTo>
                    <a:lnTo>
                      <a:pt x="487071" y="769736"/>
                    </a:lnTo>
                    <a:lnTo>
                      <a:pt x="532096" y="755365"/>
                    </a:lnTo>
                    <a:lnTo>
                      <a:pt x="574571" y="735880"/>
                    </a:lnTo>
                    <a:lnTo>
                      <a:pt x="614130" y="711648"/>
                    </a:lnTo>
                    <a:lnTo>
                      <a:pt x="650407" y="683035"/>
                    </a:lnTo>
                    <a:lnTo>
                      <a:pt x="683035" y="650407"/>
                    </a:lnTo>
                    <a:lnTo>
                      <a:pt x="711648" y="614130"/>
                    </a:lnTo>
                    <a:lnTo>
                      <a:pt x="735880" y="574571"/>
                    </a:lnTo>
                    <a:lnTo>
                      <a:pt x="755365" y="532096"/>
                    </a:lnTo>
                    <a:lnTo>
                      <a:pt x="769736" y="487071"/>
                    </a:lnTo>
                    <a:lnTo>
                      <a:pt x="778627" y="439862"/>
                    </a:lnTo>
                    <a:lnTo>
                      <a:pt x="781672" y="390836"/>
                    </a:lnTo>
                    <a:lnTo>
                      <a:pt x="778627" y="341810"/>
                    </a:lnTo>
                    <a:lnTo>
                      <a:pt x="769736" y="294601"/>
                    </a:lnTo>
                    <a:lnTo>
                      <a:pt x="755365" y="249576"/>
                    </a:lnTo>
                    <a:lnTo>
                      <a:pt x="735880" y="207101"/>
                    </a:lnTo>
                    <a:lnTo>
                      <a:pt x="711648" y="167542"/>
                    </a:lnTo>
                    <a:lnTo>
                      <a:pt x="683035" y="131265"/>
                    </a:lnTo>
                    <a:lnTo>
                      <a:pt x="650407" y="98637"/>
                    </a:lnTo>
                    <a:lnTo>
                      <a:pt x="614130" y="70024"/>
                    </a:lnTo>
                    <a:lnTo>
                      <a:pt x="574571" y="45792"/>
                    </a:lnTo>
                    <a:lnTo>
                      <a:pt x="532096" y="26307"/>
                    </a:lnTo>
                    <a:lnTo>
                      <a:pt x="487071" y="11936"/>
                    </a:lnTo>
                    <a:lnTo>
                      <a:pt x="439862" y="3045"/>
                    </a:lnTo>
                    <a:lnTo>
                      <a:pt x="390836" y="0"/>
                    </a:lnTo>
                    <a:close/>
                  </a:path>
                </a:pathLst>
              </a:custGeom>
              <a:solidFill>
                <a:srgbClr val="8982BE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30" name="object 23"/>
              <p:cNvSpPr/>
              <p:nvPr/>
            </p:nvSpPr>
            <p:spPr bwMode="auto">
              <a:xfrm>
                <a:off x="6445250" y="6481763"/>
                <a:ext cx="265113" cy="503237"/>
              </a:xfrm>
              <a:custGeom>
                <a:avLst/>
                <a:gdLst>
                  <a:gd name="T0" fmla="*/ 77803 w 265429"/>
                  <a:gd name="T1" fmla="*/ 27 h 504190"/>
                  <a:gd name="T2" fmla="*/ 17305 w 265429"/>
                  <a:gd name="T3" fmla="*/ 103978 h 504190"/>
                  <a:gd name="T4" fmla="*/ 5024 w 265429"/>
                  <a:gd name="T5" fmla="*/ 142349 h 504190"/>
                  <a:gd name="T6" fmla="*/ 0 w 265429"/>
                  <a:gd name="T7" fmla="*/ 182185 h 504190"/>
                  <a:gd name="T8" fmla="*/ 0 w 265429"/>
                  <a:gd name="T9" fmla="*/ 447510 h 504190"/>
                  <a:gd name="T10" fmla="*/ 4639 w 265429"/>
                  <a:gd name="T11" fmla="*/ 469026 h 504190"/>
                  <a:gd name="T12" fmla="*/ 17288 w 265429"/>
                  <a:gd name="T13" fmla="*/ 486611 h 504190"/>
                  <a:gd name="T14" fmla="*/ 36040 w 265429"/>
                  <a:gd name="T15" fmla="*/ 498476 h 504190"/>
                  <a:gd name="T16" fmla="*/ 58985 w 265429"/>
                  <a:gd name="T17" fmla="*/ 502829 h 504190"/>
                  <a:gd name="T18" fmla="*/ 207741 w 265429"/>
                  <a:gd name="T19" fmla="*/ 502829 h 504190"/>
                  <a:gd name="T20" fmla="*/ 223496 w 265429"/>
                  <a:gd name="T21" fmla="*/ 501547 h 504190"/>
                  <a:gd name="T22" fmla="*/ 239628 w 265429"/>
                  <a:gd name="T23" fmla="*/ 496639 h 504190"/>
                  <a:gd name="T24" fmla="*/ 253695 w 265429"/>
                  <a:gd name="T25" fmla="*/ 486512 h 504190"/>
                  <a:gd name="T26" fmla="*/ 263250 w 265429"/>
                  <a:gd name="T27" fmla="*/ 469570 h 504190"/>
                  <a:gd name="T28" fmla="*/ 251680 w 265429"/>
                  <a:gd name="T29" fmla="*/ 467600 h 504190"/>
                  <a:gd name="T30" fmla="*/ 221170 w 265429"/>
                  <a:gd name="T31" fmla="*/ 467600 h 504190"/>
                  <a:gd name="T32" fmla="*/ 214769 w 265429"/>
                  <a:gd name="T33" fmla="*/ 465644 h 504190"/>
                  <a:gd name="T34" fmla="*/ 58985 w 265429"/>
                  <a:gd name="T35" fmla="*/ 465644 h 504190"/>
                  <a:gd name="T36" fmla="*/ 50606 w 265429"/>
                  <a:gd name="T37" fmla="*/ 464193 h 504190"/>
                  <a:gd name="T38" fmla="*/ 43674 w 265429"/>
                  <a:gd name="T39" fmla="*/ 460264 h 504190"/>
                  <a:gd name="T40" fmla="*/ 38954 w 265429"/>
                  <a:gd name="T41" fmla="*/ 454491 h 504190"/>
                  <a:gd name="T42" fmla="*/ 37211 w 265429"/>
                  <a:gd name="T43" fmla="*/ 447510 h 504190"/>
                  <a:gd name="T44" fmla="*/ 37211 w 265429"/>
                  <a:gd name="T45" fmla="*/ 182185 h 504190"/>
                  <a:gd name="T46" fmla="*/ 45814 w 265429"/>
                  <a:gd name="T47" fmla="*/ 133560 h 504190"/>
                  <a:gd name="T48" fmla="*/ 94088 w 265429"/>
                  <a:gd name="T49" fmla="*/ 26347 h 504190"/>
                  <a:gd name="T50" fmla="*/ 95806 w 265429"/>
                  <a:gd name="T51" fmla="*/ 19194 h 504190"/>
                  <a:gd name="T52" fmla="*/ 94663 w 265429"/>
                  <a:gd name="T53" fmla="*/ 12172 h 504190"/>
                  <a:gd name="T54" fmla="*/ 90959 w 265429"/>
                  <a:gd name="T55" fmla="*/ 6086 h 504190"/>
                  <a:gd name="T56" fmla="*/ 84989 w 265429"/>
                  <a:gd name="T57" fmla="*/ 1741 h 504190"/>
                  <a:gd name="T58" fmla="*/ 77803 w 265429"/>
                  <a:gd name="T59" fmla="*/ 27 h 504190"/>
                  <a:gd name="T60" fmla="*/ 225149 w 265429"/>
                  <a:gd name="T61" fmla="*/ 463086 h 504190"/>
                  <a:gd name="T62" fmla="*/ 221170 w 265429"/>
                  <a:gd name="T63" fmla="*/ 467600 h 504190"/>
                  <a:gd name="T64" fmla="*/ 251680 w 265429"/>
                  <a:gd name="T65" fmla="*/ 467600 h 504190"/>
                  <a:gd name="T66" fmla="*/ 225149 w 265429"/>
                  <a:gd name="T67" fmla="*/ 463086 h 504190"/>
                  <a:gd name="T68" fmla="*/ 192560 w 265429"/>
                  <a:gd name="T69" fmla="*/ 0 h 504190"/>
                  <a:gd name="T70" fmla="*/ 185327 w 265429"/>
                  <a:gd name="T71" fmla="*/ 1540 h 504190"/>
                  <a:gd name="T72" fmla="*/ 179287 w 265429"/>
                  <a:gd name="T73" fmla="*/ 5778 h 504190"/>
                  <a:gd name="T74" fmla="*/ 175458 w 265429"/>
                  <a:gd name="T75" fmla="*/ 11785 h 504190"/>
                  <a:gd name="T76" fmla="*/ 174153 w 265429"/>
                  <a:gd name="T77" fmla="*/ 18786 h 504190"/>
                  <a:gd name="T78" fmla="*/ 175689 w 265429"/>
                  <a:gd name="T79" fmla="*/ 26009 h 504190"/>
                  <a:gd name="T80" fmla="*/ 216200 w 265429"/>
                  <a:gd name="T81" fmla="*/ 118814 h 504190"/>
                  <a:gd name="T82" fmla="*/ 219465 w 265429"/>
                  <a:gd name="T83" fmla="*/ 125532 h 504190"/>
                  <a:gd name="T84" fmla="*/ 222466 w 265429"/>
                  <a:gd name="T85" fmla="*/ 131445 h 504190"/>
                  <a:gd name="T86" fmla="*/ 225085 w 265429"/>
                  <a:gd name="T87" fmla="*/ 138159 h 504190"/>
                  <a:gd name="T88" fmla="*/ 227206 w 265429"/>
                  <a:gd name="T89" fmla="*/ 147283 h 504190"/>
                  <a:gd name="T90" fmla="*/ 264919 w 265429"/>
                  <a:gd name="T91" fmla="*/ 147283 h 504190"/>
                  <a:gd name="T92" fmla="*/ 263537 w 265429"/>
                  <a:gd name="T93" fmla="*/ 133827 h 504190"/>
                  <a:gd name="T94" fmla="*/ 260011 w 265429"/>
                  <a:gd name="T95" fmla="*/ 123368 h 504190"/>
                  <a:gd name="T96" fmla="*/ 255278 w 265429"/>
                  <a:gd name="T97" fmla="*/ 114040 h 504190"/>
                  <a:gd name="T98" fmla="*/ 250230 w 265429"/>
                  <a:gd name="T99" fmla="*/ 103877 h 504190"/>
                  <a:gd name="T100" fmla="*/ 209812 w 265429"/>
                  <a:gd name="T101" fmla="*/ 11172 h 504190"/>
                  <a:gd name="T102" fmla="*/ 205593 w 265429"/>
                  <a:gd name="T103" fmla="*/ 5115 h 504190"/>
                  <a:gd name="T104" fmla="*/ 199579 w 265429"/>
                  <a:gd name="T105" fmla="*/ 1292 h 504190"/>
                  <a:gd name="T106" fmla="*/ 192560 w 265429"/>
                  <a:gd name="T107" fmla="*/ 0 h 50419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65429" h="504190" extrusionOk="0">
                    <a:moveTo>
                      <a:pt x="77896" y="27"/>
                    </a:moveTo>
                    <a:lnTo>
                      <a:pt x="17326" y="104175"/>
                    </a:lnTo>
                    <a:lnTo>
                      <a:pt x="5030" y="142619"/>
                    </a:lnTo>
                    <a:lnTo>
                      <a:pt x="0" y="182530"/>
                    </a:lnTo>
                    <a:lnTo>
                      <a:pt x="0" y="448357"/>
                    </a:lnTo>
                    <a:lnTo>
                      <a:pt x="4645" y="469914"/>
                    </a:lnTo>
                    <a:lnTo>
                      <a:pt x="17309" y="487533"/>
                    </a:lnTo>
                    <a:lnTo>
                      <a:pt x="36083" y="499420"/>
                    </a:lnTo>
                    <a:lnTo>
                      <a:pt x="59055" y="503781"/>
                    </a:lnTo>
                    <a:lnTo>
                      <a:pt x="207989" y="503781"/>
                    </a:lnTo>
                    <a:lnTo>
                      <a:pt x="223762" y="502497"/>
                    </a:lnTo>
                    <a:lnTo>
                      <a:pt x="239914" y="497580"/>
                    </a:lnTo>
                    <a:lnTo>
                      <a:pt x="253997" y="487433"/>
                    </a:lnTo>
                    <a:lnTo>
                      <a:pt x="263564" y="470459"/>
                    </a:lnTo>
                    <a:lnTo>
                      <a:pt x="251980" y="468486"/>
                    </a:lnTo>
                    <a:lnTo>
                      <a:pt x="221434" y="468486"/>
                    </a:lnTo>
                    <a:lnTo>
                      <a:pt x="215025" y="466526"/>
                    </a:lnTo>
                    <a:lnTo>
                      <a:pt x="59055" y="466526"/>
                    </a:lnTo>
                    <a:lnTo>
                      <a:pt x="50666" y="465072"/>
                    </a:lnTo>
                    <a:lnTo>
                      <a:pt x="43726" y="461136"/>
                    </a:lnTo>
                    <a:lnTo>
                      <a:pt x="39000" y="455352"/>
                    </a:lnTo>
                    <a:lnTo>
                      <a:pt x="37255" y="448357"/>
                    </a:lnTo>
                    <a:lnTo>
                      <a:pt x="37255" y="182530"/>
                    </a:lnTo>
                    <a:lnTo>
                      <a:pt x="45869" y="133813"/>
                    </a:lnTo>
                    <a:lnTo>
                      <a:pt x="94200" y="26397"/>
                    </a:lnTo>
                    <a:lnTo>
                      <a:pt x="95920" y="19230"/>
                    </a:lnTo>
                    <a:lnTo>
                      <a:pt x="94776" y="12195"/>
                    </a:lnTo>
                    <a:lnTo>
                      <a:pt x="91067" y="6098"/>
                    </a:lnTo>
                    <a:lnTo>
                      <a:pt x="85090" y="1744"/>
                    </a:lnTo>
                    <a:lnTo>
                      <a:pt x="77896" y="27"/>
                    </a:lnTo>
                    <a:close/>
                  </a:path>
                  <a:path w="265429" h="504190" extrusionOk="0">
                    <a:moveTo>
                      <a:pt x="225417" y="463963"/>
                    </a:moveTo>
                    <a:lnTo>
                      <a:pt x="221434" y="468486"/>
                    </a:lnTo>
                    <a:lnTo>
                      <a:pt x="251980" y="468486"/>
                    </a:lnTo>
                    <a:lnTo>
                      <a:pt x="225417" y="463963"/>
                    </a:lnTo>
                    <a:close/>
                  </a:path>
                  <a:path w="265429" h="504190" extrusionOk="0">
                    <a:moveTo>
                      <a:pt x="192790" y="0"/>
                    </a:moveTo>
                    <a:lnTo>
                      <a:pt x="185548" y="1543"/>
                    </a:lnTo>
                    <a:lnTo>
                      <a:pt x="179501" y="5789"/>
                    </a:lnTo>
                    <a:lnTo>
                      <a:pt x="175667" y="11807"/>
                    </a:lnTo>
                    <a:lnTo>
                      <a:pt x="174361" y="18822"/>
                    </a:lnTo>
                    <a:lnTo>
                      <a:pt x="175898" y="26058"/>
                    </a:lnTo>
                    <a:lnTo>
                      <a:pt x="216458" y="119039"/>
                    </a:lnTo>
                    <a:lnTo>
                      <a:pt x="219727" y="125770"/>
                    </a:lnTo>
                    <a:lnTo>
                      <a:pt x="222731" y="131694"/>
                    </a:lnTo>
                    <a:lnTo>
                      <a:pt x="225353" y="138421"/>
                    </a:lnTo>
                    <a:lnTo>
                      <a:pt x="227477" y="147562"/>
                    </a:lnTo>
                    <a:lnTo>
                      <a:pt x="265235" y="147562"/>
                    </a:lnTo>
                    <a:lnTo>
                      <a:pt x="263851" y="134080"/>
                    </a:lnTo>
                    <a:lnTo>
                      <a:pt x="260321" y="123602"/>
                    </a:lnTo>
                    <a:lnTo>
                      <a:pt x="255582" y="114256"/>
                    </a:lnTo>
                    <a:lnTo>
                      <a:pt x="250528" y="104074"/>
                    </a:lnTo>
                    <a:lnTo>
                      <a:pt x="210062" y="11193"/>
                    </a:lnTo>
                    <a:lnTo>
                      <a:pt x="205838" y="5125"/>
                    </a:lnTo>
                    <a:lnTo>
                      <a:pt x="199817" y="1294"/>
                    </a:lnTo>
                    <a:lnTo>
                      <a:pt x="19279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31" name="object 24"/>
              <p:cNvSpPr/>
              <p:nvPr/>
            </p:nvSpPr>
            <p:spPr bwMode="auto">
              <a:xfrm>
                <a:off x="6496050" y="6429375"/>
                <a:ext cx="169862" cy="38100"/>
              </a:xfrm>
              <a:custGeom>
                <a:avLst/>
                <a:gdLst>
                  <a:gd name="T0" fmla="*/ 150823 w 168909"/>
                  <a:gd name="T1" fmla="*/ 0 h 37465"/>
                  <a:gd name="T2" fmla="*/ 18713 w 168909"/>
                  <a:gd name="T3" fmla="*/ 0 h 37465"/>
                  <a:gd name="T4" fmla="*/ 11429 w 168909"/>
                  <a:gd name="T5" fmla="*/ 1485 h 37465"/>
                  <a:gd name="T6" fmla="*/ 5481 w 168909"/>
                  <a:gd name="T7" fmla="*/ 5537 h 37465"/>
                  <a:gd name="T8" fmla="*/ 1470 w 168909"/>
                  <a:gd name="T9" fmla="*/ 11552 h 37465"/>
                  <a:gd name="T10" fmla="*/ 0 w 168909"/>
                  <a:gd name="T11" fmla="*/ 18923 h 37465"/>
                  <a:gd name="T12" fmla="*/ 1470 w 168909"/>
                  <a:gd name="T13" fmla="*/ 26288 h 37465"/>
                  <a:gd name="T14" fmla="*/ 5481 w 168909"/>
                  <a:gd name="T15" fmla="*/ 32299 h 37465"/>
                  <a:gd name="T16" fmla="*/ 11429 w 168909"/>
                  <a:gd name="T17" fmla="*/ 36350 h 37465"/>
                  <a:gd name="T18" fmla="*/ 18713 w 168909"/>
                  <a:gd name="T19" fmla="*/ 37836 h 37465"/>
                  <a:gd name="T20" fmla="*/ 150823 w 168909"/>
                  <a:gd name="T21" fmla="*/ 37836 h 37465"/>
                  <a:gd name="T22" fmla="*/ 158113 w 168909"/>
                  <a:gd name="T23" fmla="*/ 36350 h 37465"/>
                  <a:gd name="T24" fmla="*/ 164061 w 168909"/>
                  <a:gd name="T25" fmla="*/ 32299 h 37465"/>
                  <a:gd name="T26" fmla="*/ 168068 w 168909"/>
                  <a:gd name="T27" fmla="*/ 26288 h 37465"/>
                  <a:gd name="T28" fmla="*/ 169537 w 168909"/>
                  <a:gd name="T29" fmla="*/ 18923 h 37465"/>
                  <a:gd name="T30" fmla="*/ 168068 w 168909"/>
                  <a:gd name="T31" fmla="*/ 11552 h 37465"/>
                  <a:gd name="T32" fmla="*/ 164061 w 168909"/>
                  <a:gd name="T33" fmla="*/ 5537 h 37465"/>
                  <a:gd name="T34" fmla="*/ 158113 w 168909"/>
                  <a:gd name="T35" fmla="*/ 1485 h 37465"/>
                  <a:gd name="T36" fmla="*/ 150823 w 168909"/>
                  <a:gd name="T37" fmla="*/ 0 h 3746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8909" h="37465" extrusionOk="0">
                    <a:moveTo>
                      <a:pt x="149976" y="0"/>
                    </a:moveTo>
                    <a:lnTo>
                      <a:pt x="18608" y="0"/>
                    </a:lnTo>
                    <a:lnTo>
                      <a:pt x="11365" y="1460"/>
                    </a:lnTo>
                    <a:lnTo>
                      <a:pt x="5450" y="5445"/>
                    </a:lnTo>
                    <a:lnTo>
                      <a:pt x="1462" y="11359"/>
                    </a:lnTo>
                    <a:lnTo>
                      <a:pt x="0" y="18608"/>
                    </a:lnTo>
                    <a:lnTo>
                      <a:pt x="1462" y="25850"/>
                    </a:lnTo>
                    <a:lnTo>
                      <a:pt x="5450" y="31761"/>
                    </a:lnTo>
                    <a:lnTo>
                      <a:pt x="11365" y="35744"/>
                    </a:lnTo>
                    <a:lnTo>
                      <a:pt x="18608" y="37205"/>
                    </a:lnTo>
                    <a:lnTo>
                      <a:pt x="149976" y="37205"/>
                    </a:lnTo>
                    <a:lnTo>
                      <a:pt x="157225" y="35744"/>
                    </a:lnTo>
                    <a:lnTo>
                      <a:pt x="163140" y="31761"/>
                    </a:lnTo>
                    <a:lnTo>
                      <a:pt x="167124" y="25850"/>
                    </a:lnTo>
                    <a:lnTo>
                      <a:pt x="168585" y="18608"/>
                    </a:lnTo>
                    <a:lnTo>
                      <a:pt x="167124" y="11359"/>
                    </a:lnTo>
                    <a:lnTo>
                      <a:pt x="163140" y="5445"/>
                    </a:lnTo>
                    <a:lnTo>
                      <a:pt x="157225" y="1460"/>
                    </a:lnTo>
                    <a:lnTo>
                      <a:pt x="1499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32" name="object 25"/>
              <p:cNvSpPr>
                <a:spLocks noChangeArrowheads="1"/>
              </p:cNvSpPr>
              <p:nvPr/>
            </p:nvSpPr>
            <p:spPr bwMode="auto">
              <a:xfrm>
                <a:off x="6604000" y="6848475"/>
                <a:ext cx="198438" cy="92075"/>
              </a:xfrm>
              <a:prstGeom prst="rect">
                <a:avLst/>
              </a:prstGeom>
              <a:blipFill>
                <a:blip r:embed="rId9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33" name="object 26"/>
              <p:cNvSpPr/>
              <p:nvPr/>
            </p:nvSpPr>
            <p:spPr bwMode="auto">
              <a:xfrm>
                <a:off x="6491288" y="6594475"/>
                <a:ext cx="423862" cy="257175"/>
              </a:xfrm>
              <a:custGeom>
                <a:avLst/>
                <a:gdLst>
                  <a:gd name="T0" fmla="*/ 6349 w 424815"/>
                  <a:gd name="T1" fmla="*/ 53428 h 257175"/>
                  <a:gd name="T2" fmla="*/ 0 w 424815"/>
                  <a:gd name="T3" fmla="*/ 77970 h 257175"/>
                  <a:gd name="T4" fmla="*/ 38902 w 424815"/>
                  <a:gd name="T5" fmla="*/ 129825 h 257175"/>
                  <a:gd name="T6" fmla="*/ 74497 w 424815"/>
                  <a:gd name="T7" fmla="*/ 141407 h 257175"/>
                  <a:gd name="T8" fmla="*/ 92979 w 424815"/>
                  <a:gd name="T9" fmla="*/ 228552 h 257175"/>
                  <a:gd name="T10" fmla="*/ 97667 w 424815"/>
                  <a:gd name="T11" fmla="*/ 241483 h 257175"/>
                  <a:gd name="T12" fmla="*/ 102830 w 424815"/>
                  <a:gd name="T13" fmla="*/ 256603 h 257175"/>
                  <a:gd name="T14" fmla="*/ 152017 w 424815"/>
                  <a:gd name="T15" fmla="*/ 237171 h 257175"/>
                  <a:gd name="T16" fmla="*/ 211914 w 424815"/>
                  <a:gd name="T17" fmla="*/ 230254 h 257175"/>
                  <a:gd name="T18" fmla="*/ 333132 w 424815"/>
                  <a:gd name="T19" fmla="*/ 222451 h 257175"/>
                  <a:gd name="T20" fmla="*/ 344712 w 424815"/>
                  <a:gd name="T21" fmla="*/ 187742 h 257175"/>
                  <a:gd name="T22" fmla="*/ 348214 w 424815"/>
                  <a:gd name="T23" fmla="*/ 168748 h 257175"/>
                  <a:gd name="T24" fmla="*/ 245226 w 424815"/>
                  <a:gd name="T25" fmla="*/ 168610 h 257175"/>
                  <a:gd name="T26" fmla="*/ 151999 w 424815"/>
                  <a:gd name="T27" fmla="*/ 160996 h 257175"/>
                  <a:gd name="T28" fmla="*/ 159534 w 424815"/>
                  <a:gd name="T29" fmla="*/ 134257 h 257175"/>
                  <a:gd name="T30" fmla="*/ 245361 w 424815"/>
                  <a:gd name="T31" fmla="*/ 134119 h 257175"/>
                  <a:gd name="T32" fmla="*/ 384921 w 424815"/>
                  <a:gd name="T33" fmla="*/ 129825 h 257175"/>
                  <a:gd name="T34" fmla="*/ 416779 w 424815"/>
                  <a:gd name="T35" fmla="*/ 105885 h 257175"/>
                  <a:gd name="T36" fmla="*/ 423827 w 424815"/>
                  <a:gd name="T37" fmla="*/ 77970 h 257175"/>
                  <a:gd name="T38" fmla="*/ 107356 w 424815"/>
                  <a:gd name="T39" fmla="*/ 72337 h 257175"/>
                  <a:gd name="T40" fmla="*/ 11386 w 424815"/>
                  <a:gd name="T41" fmla="*/ 42105 h 257175"/>
                  <a:gd name="T42" fmla="*/ 211914 w 424815"/>
                  <a:gd name="T43" fmla="*/ 230254 h 257175"/>
                  <a:gd name="T44" fmla="*/ 271810 w 424815"/>
                  <a:gd name="T45" fmla="*/ 237171 h 257175"/>
                  <a:gd name="T46" fmla="*/ 320996 w 424815"/>
                  <a:gd name="T47" fmla="*/ 256603 h 257175"/>
                  <a:gd name="T48" fmla="*/ 326160 w 424815"/>
                  <a:gd name="T49" fmla="*/ 241483 h 257175"/>
                  <a:gd name="T50" fmla="*/ 330221 w 424815"/>
                  <a:gd name="T51" fmla="*/ 230254 h 257175"/>
                  <a:gd name="T52" fmla="*/ 264242 w 424815"/>
                  <a:gd name="T53" fmla="*/ 134119 h 257175"/>
                  <a:gd name="T54" fmla="*/ 271890 w 424815"/>
                  <a:gd name="T55" fmla="*/ 160996 h 257175"/>
                  <a:gd name="T56" fmla="*/ 348214 w 424815"/>
                  <a:gd name="T57" fmla="*/ 168748 h 257175"/>
                  <a:gd name="T58" fmla="*/ 349331 w 424815"/>
                  <a:gd name="T59" fmla="*/ 141407 h 257175"/>
                  <a:gd name="T60" fmla="*/ 366027 w 424815"/>
                  <a:gd name="T61" fmla="*/ 135507 h 257175"/>
                  <a:gd name="T62" fmla="*/ 245226 w 424815"/>
                  <a:gd name="T63" fmla="*/ 134257 h 257175"/>
                  <a:gd name="T64" fmla="*/ 185799 w 424815"/>
                  <a:gd name="T65" fmla="*/ 141872 h 257175"/>
                  <a:gd name="T66" fmla="*/ 178252 w 424815"/>
                  <a:gd name="T67" fmla="*/ 168610 h 257175"/>
                  <a:gd name="T68" fmla="*/ 237702 w 424815"/>
                  <a:gd name="T69" fmla="*/ 160996 h 257175"/>
                  <a:gd name="T70" fmla="*/ 245226 w 424815"/>
                  <a:gd name="T71" fmla="*/ 134257 h 257175"/>
                  <a:gd name="T72" fmla="*/ 126939 w 424815"/>
                  <a:gd name="T73" fmla="*/ 0 h 257175"/>
                  <a:gd name="T74" fmla="*/ 129944 w 424815"/>
                  <a:gd name="T75" fmla="*/ 33445 h 257175"/>
                  <a:gd name="T76" fmla="*/ 136655 w 424815"/>
                  <a:gd name="T77" fmla="*/ 56128 h 257175"/>
                  <a:gd name="T78" fmla="*/ 129283 w 424815"/>
                  <a:gd name="T79" fmla="*/ 59068 h 257175"/>
                  <a:gd name="T80" fmla="*/ 112834 w 424815"/>
                  <a:gd name="T81" fmla="*/ 67964 h 257175"/>
                  <a:gd name="T82" fmla="*/ 316458 w 424815"/>
                  <a:gd name="T83" fmla="*/ 72337 h 257175"/>
                  <a:gd name="T84" fmla="*/ 289756 w 424815"/>
                  <a:gd name="T85" fmla="*/ 48903 h 257175"/>
                  <a:gd name="T86" fmla="*/ 160688 w 424815"/>
                  <a:gd name="T87" fmla="*/ 41705 h 257175"/>
                  <a:gd name="T88" fmla="*/ 155489 w 424815"/>
                  <a:gd name="T89" fmla="*/ 17509 h 257175"/>
                  <a:gd name="T90" fmla="*/ 412441 w 424815"/>
                  <a:gd name="T91" fmla="*/ 42105 h 257175"/>
                  <a:gd name="T92" fmla="*/ 316458 w 424815"/>
                  <a:gd name="T93" fmla="*/ 72337 h 257175"/>
                  <a:gd name="T94" fmla="*/ 421606 w 424815"/>
                  <a:gd name="T95" fmla="*/ 64869 h 257175"/>
                  <a:gd name="T96" fmla="*/ 412441 w 424815"/>
                  <a:gd name="T97" fmla="*/ 42105 h 257175"/>
                  <a:gd name="T98" fmla="*/ 201175 w 424815"/>
                  <a:gd name="T99" fmla="*/ 45330 h 257175"/>
                  <a:gd name="T100" fmla="*/ 176758 w 424815"/>
                  <a:gd name="T101" fmla="*/ 46988 h 257175"/>
                  <a:gd name="T102" fmla="*/ 260092 w 424815"/>
                  <a:gd name="T103" fmla="*/ 48903 h 257175"/>
                  <a:gd name="T104" fmla="*/ 234447 w 424815"/>
                  <a:gd name="T105" fmla="*/ 45862 h 257175"/>
                  <a:gd name="T106" fmla="*/ 211914 w 424815"/>
                  <a:gd name="T107" fmla="*/ 45196 h 257175"/>
                  <a:gd name="T108" fmla="*/ 269232 w 424815"/>
                  <a:gd name="T109" fmla="*/ 0 h 257175"/>
                  <a:gd name="T110" fmla="*/ 267085 w 424815"/>
                  <a:gd name="T111" fmla="*/ 26232 h 257175"/>
                  <a:gd name="T112" fmla="*/ 289756 w 424815"/>
                  <a:gd name="T113" fmla="*/ 48903 h 257175"/>
                  <a:gd name="T114" fmla="*/ 293882 w 424815"/>
                  <a:gd name="T115" fmla="*/ 33445 h 257175"/>
                  <a:gd name="T116" fmla="*/ 296888 w 424815"/>
                  <a:gd name="T117" fmla="*/ 0 h 25717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424815" h="257175" extrusionOk="0">
                    <a:moveTo>
                      <a:pt x="11412" y="42105"/>
                    </a:moveTo>
                    <a:lnTo>
                      <a:pt x="6363" y="53428"/>
                    </a:lnTo>
                    <a:lnTo>
                      <a:pt x="2226" y="64869"/>
                    </a:lnTo>
                    <a:lnTo>
                      <a:pt x="0" y="77970"/>
                    </a:lnTo>
                    <a:lnTo>
                      <a:pt x="1132" y="91908"/>
                    </a:lnTo>
                    <a:lnTo>
                      <a:pt x="38989" y="129825"/>
                    </a:lnTo>
                    <a:lnTo>
                      <a:pt x="74890" y="138328"/>
                    </a:lnTo>
                    <a:lnTo>
                      <a:pt x="74664" y="141407"/>
                    </a:lnTo>
                    <a:lnTo>
                      <a:pt x="79293" y="187742"/>
                    </a:lnTo>
                    <a:lnTo>
                      <a:pt x="93188" y="228552"/>
                    </a:lnTo>
                    <a:lnTo>
                      <a:pt x="95518" y="234861"/>
                    </a:lnTo>
                    <a:lnTo>
                      <a:pt x="97887" y="241483"/>
                    </a:lnTo>
                    <a:lnTo>
                      <a:pt x="102119" y="253914"/>
                    </a:lnTo>
                    <a:lnTo>
                      <a:pt x="103061" y="256603"/>
                    </a:lnTo>
                    <a:lnTo>
                      <a:pt x="125959" y="245447"/>
                    </a:lnTo>
                    <a:lnTo>
                      <a:pt x="152359" y="237171"/>
                    </a:lnTo>
                    <a:lnTo>
                      <a:pt x="181442" y="232025"/>
                    </a:lnTo>
                    <a:lnTo>
                      <a:pt x="212390" y="230254"/>
                    </a:lnTo>
                    <a:lnTo>
                      <a:pt x="330963" y="230254"/>
                    </a:lnTo>
                    <a:lnTo>
                      <a:pt x="333881" y="222451"/>
                    </a:lnTo>
                    <a:lnTo>
                      <a:pt x="340291" y="204949"/>
                    </a:lnTo>
                    <a:lnTo>
                      <a:pt x="345487" y="187742"/>
                    </a:lnTo>
                    <a:lnTo>
                      <a:pt x="348970" y="169218"/>
                    </a:lnTo>
                    <a:lnTo>
                      <a:pt x="348997" y="168748"/>
                    </a:lnTo>
                    <a:lnTo>
                      <a:pt x="245913" y="168748"/>
                    </a:lnTo>
                    <a:lnTo>
                      <a:pt x="245777" y="168610"/>
                    </a:lnTo>
                    <a:lnTo>
                      <a:pt x="159893" y="168610"/>
                    </a:lnTo>
                    <a:lnTo>
                      <a:pt x="152341" y="160996"/>
                    </a:lnTo>
                    <a:lnTo>
                      <a:pt x="152328" y="141872"/>
                    </a:lnTo>
                    <a:lnTo>
                      <a:pt x="159893" y="134257"/>
                    </a:lnTo>
                    <a:lnTo>
                      <a:pt x="245777" y="134257"/>
                    </a:lnTo>
                    <a:lnTo>
                      <a:pt x="245913" y="134119"/>
                    </a:lnTo>
                    <a:lnTo>
                      <a:pt x="371475" y="134119"/>
                    </a:lnTo>
                    <a:lnTo>
                      <a:pt x="385786" y="129825"/>
                    </a:lnTo>
                    <a:lnTo>
                      <a:pt x="403730" y="120284"/>
                    </a:lnTo>
                    <a:lnTo>
                      <a:pt x="417716" y="105885"/>
                    </a:lnTo>
                    <a:lnTo>
                      <a:pt x="423647" y="91908"/>
                    </a:lnTo>
                    <a:lnTo>
                      <a:pt x="424780" y="77970"/>
                    </a:lnTo>
                    <a:lnTo>
                      <a:pt x="423823" y="72337"/>
                    </a:lnTo>
                    <a:lnTo>
                      <a:pt x="107597" y="72337"/>
                    </a:lnTo>
                    <a:lnTo>
                      <a:pt x="47220" y="53401"/>
                    </a:lnTo>
                    <a:lnTo>
                      <a:pt x="11412" y="42105"/>
                    </a:lnTo>
                    <a:close/>
                  </a:path>
                  <a:path w="424815" h="257175" extrusionOk="0">
                    <a:moveTo>
                      <a:pt x="330963" y="230254"/>
                    </a:moveTo>
                    <a:lnTo>
                      <a:pt x="212390" y="230254"/>
                    </a:lnTo>
                    <a:lnTo>
                      <a:pt x="243338" y="232025"/>
                    </a:lnTo>
                    <a:lnTo>
                      <a:pt x="272421" y="237171"/>
                    </a:lnTo>
                    <a:lnTo>
                      <a:pt x="298821" y="245447"/>
                    </a:lnTo>
                    <a:lnTo>
                      <a:pt x="321718" y="256603"/>
                    </a:lnTo>
                    <a:lnTo>
                      <a:pt x="322661" y="253914"/>
                    </a:lnTo>
                    <a:lnTo>
                      <a:pt x="326893" y="241483"/>
                    </a:lnTo>
                    <a:lnTo>
                      <a:pt x="329262" y="234861"/>
                    </a:lnTo>
                    <a:lnTo>
                      <a:pt x="330963" y="230254"/>
                    </a:lnTo>
                    <a:close/>
                  </a:path>
                  <a:path w="424815" h="257175" extrusionOk="0">
                    <a:moveTo>
                      <a:pt x="371475" y="134119"/>
                    </a:moveTo>
                    <a:lnTo>
                      <a:pt x="264836" y="134119"/>
                    </a:lnTo>
                    <a:lnTo>
                      <a:pt x="272501" y="141872"/>
                    </a:lnTo>
                    <a:lnTo>
                      <a:pt x="272501" y="160996"/>
                    </a:lnTo>
                    <a:lnTo>
                      <a:pt x="264836" y="168748"/>
                    </a:lnTo>
                    <a:lnTo>
                      <a:pt x="348997" y="168748"/>
                    </a:lnTo>
                    <a:lnTo>
                      <a:pt x="350241" y="147765"/>
                    </a:lnTo>
                    <a:lnTo>
                      <a:pt x="350116" y="141407"/>
                    </a:lnTo>
                    <a:lnTo>
                      <a:pt x="349889" y="138328"/>
                    </a:lnTo>
                    <a:lnTo>
                      <a:pt x="366850" y="135507"/>
                    </a:lnTo>
                    <a:lnTo>
                      <a:pt x="371475" y="134119"/>
                    </a:lnTo>
                    <a:close/>
                  </a:path>
                  <a:path w="424815" h="257175" extrusionOk="0">
                    <a:moveTo>
                      <a:pt x="245777" y="134257"/>
                    </a:moveTo>
                    <a:lnTo>
                      <a:pt x="178653" y="134257"/>
                    </a:lnTo>
                    <a:lnTo>
                      <a:pt x="186217" y="141872"/>
                    </a:lnTo>
                    <a:lnTo>
                      <a:pt x="186205" y="160996"/>
                    </a:lnTo>
                    <a:lnTo>
                      <a:pt x="178653" y="168610"/>
                    </a:lnTo>
                    <a:lnTo>
                      <a:pt x="245777" y="168610"/>
                    </a:lnTo>
                    <a:lnTo>
                      <a:pt x="238236" y="160996"/>
                    </a:lnTo>
                    <a:lnTo>
                      <a:pt x="238236" y="141872"/>
                    </a:lnTo>
                    <a:lnTo>
                      <a:pt x="245777" y="134257"/>
                    </a:lnTo>
                    <a:close/>
                  </a:path>
                  <a:path w="424815" h="257175" extrusionOk="0">
                    <a:moveTo>
                      <a:pt x="154942" y="0"/>
                    </a:moveTo>
                    <a:lnTo>
                      <a:pt x="127224" y="0"/>
                    </a:lnTo>
                    <a:lnTo>
                      <a:pt x="128049" y="18145"/>
                    </a:lnTo>
                    <a:lnTo>
                      <a:pt x="130236" y="33445"/>
                    </a:lnTo>
                    <a:lnTo>
                      <a:pt x="133352" y="46054"/>
                    </a:lnTo>
                    <a:lnTo>
                      <a:pt x="136962" y="56128"/>
                    </a:lnTo>
                    <a:lnTo>
                      <a:pt x="133243" y="57522"/>
                    </a:lnTo>
                    <a:lnTo>
                      <a:pt x="129574" y="59068"/>
                    </a:lnTo>
                    <a:lnTo>
                      <a:pt x="119233" y="64119"/>
                    </a:lnTo>
                    <a:lnTo>
                      <a:pt x="113088" y="67964"/>
                    </a:lnTo>
                    <a:lnTo>
                      <a:pt x="107597" y="72337"/>
                    </a:lnTo>
                    <a:lnTo>
                      <a:pt x="317170" y="72337"/>
                    </a:lnTo>
                    <a:lnTo>
                      <a:pt x="287818" y="56128"/>
                    </a:lnTo>
                    <a:lnTo>
                      <a:pt x="290407" y="48903"/>
                    </a:lnTo>
                    <a:lnTo>
                      <a:pt x="164052" y="48903"/>
                    </a:lnTo>
                    <a:lnTo>
                      <a:pt x="161049" y="41705"/>
                    </a:lnTo>
                    <a:lnTo>
                      <a:pt x="158093" y="31326"/>
                    </a:lnTo>
                    <a:lnTo>
                      <a:pt x="155839" y="17509"/>
                    </a:lnTo>
                    <a:lnTo>
                      <a:pt x="154942" y="0"/>
                    </a:lnTo>
                    <a:close/>
                  </a:path>
                  <a:path w="424815" h="257175" extrusionOk="0">
                    <a:moveTo>
                      <a:pt x="413368" y="42105"/>
                    </a:moveTo>
                    <a:lnTo>
                      <a:pt x="377473" y="53428"/>
                    </a:lnTo>
                    <a:lnTo>
                      <a:pt x="317170" y="72337"/>
                    </a:lnTo>
                    <a:lnTo>
                      <a:pt x="423823" y="72337"/>
                    </a:lnTo>
                    <a:lnTo>
                      <a:pt x="422554" y="64869"/>
                    </a:lnTo>
                    <a:lnTo>
                      <a:pt x="418407" y="53401"/>
                    </a:lnTo>
                    <a:lnTo>
                      <a:pt x="413368" y="42105"/>
                    </a:lnTo>
                    <a:close/>
                  </a:path>
                  <a:path w="424815" h="257175" extrusionOk="0">
                    <a:moveTo>
                      <a:pt x="212390" y="45196"/>
                    </a:moveTo>
                    <a:lnTo>
                      <a:pt x="201627" y="45330"/>
                    </a:lnTo>
                    <a:lnTo>
                      <a:pt x="189781" y="45862"/>
                    </a:lnTo>
                    <a:lnTo>
                      <a:pt x="177155" y="46988"/>
                    </a:lnTo>
                    <a:lnTo>
                      <a:pt x="164052" y="48903"/>
                    </a:lnTo>
                    <a:lnTo>
                      <a:pt x="260677" y="48903"/>
                    </a:lnTo>
                    <a:lnTo>
                      <a:pt x="247586" y="46988"/>
                    </a:lnTo>
                    <a:lnTo>
                      <a:pt x="234974" y="45862"/>
                    </a:lnTo>
                    <a:lnTo>
                      <a:pt x="223142" y="45330"/>
                    </a:lnTo>
                    <a:lnTo>
                      <a:pt x="212390" y="45196"/>
                    </a:lnTo>
                    <a:close/>
                  </a:path>
                  <a:path w="424815" h="257175" extrusionOk="0">
                    <a:moveTo>
                      <a:pt x="297556" y="0"/>
                    </a:moveTo>
                    <a:lnTo>
                      <a:pt x="269837" y="0"/>
                    </a:lnTo>
                    <a:lnTo>
                      <a:pt x="269235" y="14373"/>
                    </a:lnTo>
                    <a:lnTo>
                      <a:pt x="267686" y="26232"/>
                    </a:lnTo>
                    <a:lnTo>
                      <a:pt x="260677" y="48903"/>
                    </a:lnTo>
                    <a:lnTo>
                      <a:pt x="290407" y="48903"/>
                    </a:lnTo>
                    <a:lnTo>
                      <a:pt x="291428" y="46054"/>
                    </a:lnTo>
                    <a:lnTo>
                      <a:pt x="294543" y="33445"/>
                    </a:lnTo>
                    <a:lnTo>
                      <a:pt x="296731" y="18145"/>
                    </a:lnTo>
                    <a:lnTo>
                      <a:pt x="29755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</p:grpSp>
        <p:grpSp>
          <p:nvGrpSpPr>
            <p:cNvPr id="34" name="Group 41"/>
            <p:cNvGrpSpPr/>
            <p:nvPr userDrawn="1"/>
          </p:nvGrpSpPr>
          <p:grpSpPr bwMode="auto">
            <a:xfrm>
              <a:off x="3584394" y="3432698"/>
              <a:ext cx="486638" cy="487627"/>
              <a:chOff x="7192962" y="6340475"/>
              <a:chExt cx="781050" cy="782638"/>
            </a:xfrm>
          </p:grpSpPr>
          <p:sp>
            <p:nvSpPr>
              <p:cNvPr id="35" name="object 8"/>
              <p:cNvSpPr/>
              <p:nvPr/>
            </p:nvSpPr>
            <p:spPr bwMode="auto">
              <a:xfrm>
                <a:off x="7192962" y="6340475"/>
                <a:ext cx="781050" cy="782638"/>
              </a:xfrm>
              <a:custGeom>
                <a:avLst/>
                <a:gdLst>
                  <a:gd name="T0" fmla="*/ 390519 w 781684"/>
                  <a:gd name="T1" fmla="*/ 0 h 781684"/>
                  <a:gd name="T2" fmla="*/ 341533 w 781684"/>
                  <a:gd name="T3" fmla="*/ 3049 h 781684"/>
                  <a:gd name="T4" fmla="*/ 294362 w 781684"/>
                  <a:gd name="T5" fmla="*/ 11951 h 781684"/>
                  <a:gd name="T6" fmla="*/ 249374 w 781684"/>
                  <a:gd name="T7" fmla="*/ 26339 h 781684"/>
                  <a:gd name="T8" fmla="*/ 206933 w 781684"/>
                  <a:gd name="T9" fmla="*/ 45848 h 781684"/>
                  <a:gd name="T10" fmla="*/ 167406 w 781684"/>
                  <a:gd name="T11" fmla="*/ 70109 h 781684"/>
                  <a:gd name="T12" fmla="*/ 131159 w 781684"/>
                  <a:gd name="T13" fmla="*/ 98757 h 781684"/>
                  <a:gd name="T14" fmla="*/ 98557 w 781684"/>
                  <a:gd name="T15" fmla="*/ 131425 h 781684"/>
                  <a:gd name="T16" fmla="*/ 69967 w 781684"/>
                  <a:gd name="T17" fmla="*/ 167746 h 781684"/>
                  <a:gd name="T18" fmla="*/ 45755 w 781684"/>
                  <a:gd name="T19" fmla="*/ 207354 h 781684"/>
                  <a:gd name="T20" fmla="*/ 26286 w 781684"/>
                  <a:gd name="T21" fmla="*/ 249881 h 781684"/>
                  <a:gd name="T22" fmla="*/ 11926 w 781684"/>
                  <a:gd name="T23" fmla="*/ 294961 h 781684"/>
                  <a:gd name="T24" fmla="*/ 3043 w 781684"/>
                  <a:gd name="T25" fmla="*/ 342227 h 781684"/>
                  <a:gd name="T26" fmla="*/ 0 w 781684"/>
                  <a:gd name="T27" fmla="*/ 391313 h 781684"/>
                  <a:gd name="T28" fmla="*/ 3043 w 781684"/>
                  <a:gd name="T29" fmla="*/ 440399 h 781684"/>
                  <a:gd name="T30" fmla="*/ 11926 w 781684"/>
                  <a:gd name="T31" fmla="*/ 487665 h 781684"/>
                  <a:gd name="T32" fmla="*/ 26286 w 781684"/>
                  <a:gd name="T33" fmla="*/ 532745 h 781684"/>
                  <a:gd name="T34" fmla="*/ 45755 w 781684"/>
                  <a:gd name="T35" fmla="*/ 575272 h 781684"/>
                  <a:gd name="T36" fmla="*/ 69967 w 781684"/>
                  <a:gd name="T37" fmla="*/ 614880 h 781684"/>
                  <a:gd name="T38" fmla="*/ 98557 w 781684"/>
                  <a:gd name="T39" fmla="*/ 651201 h 781684"/>
                  <a:gd name="T40" fmla="*/ 131159 w 781684"/>
                  <a:gd name="T41" fmla="*/ 683869 h 781684"/>
                  <a:gd name="T42" fmla="*/ 167406 w 781684"/>
                  <a:gd name="T43" fmla="*/ 712517 h 781684"/>
                  <a:gd name="T44" fmla="*/ 206933 w 781684"/>
                  <a:gd name="T45" fmla="*/ 736778 h 781684"/>
                  <a:gd name="T46" fmla="*/ 249374 w 781684"/>
                  <a:gd name="T47" fmla="*/ 756287 h 781684"/>
                  <a:gd name="T48" fmla="*/ 294362 w 781684"/>
                  <a:gd name="T49" fmla="*/ 770675 h 781684"/>
                  <a:gd name="T50" fmla="*/ 341533 w 781684"/>
                  <a:gd name="T51" fmla="*/ 779577 h 781684"/>
                  <a:gd name="T52" fmla="*/ 390519 w 781684"/>
                  <a:gd name="T53" fmla="*/ 782626 h 781684"/>
                  <a:gd name="T54" fmla="*/ 439505 w 781684"/>
                  <a:gd name="T55" fmla="*/ 779577 h 781684"/>
                  <a:gd name="T56" fmla="*/ 486676 w 781684"/>
                  <a:gd name="T57" fmla="*/ 770675 h 781684"/>
                  <a:gd name="T58" fmla="*/ 531664 w 781684"/>
                  <a:gd name="T59" fmla="*/ 756287 h 781684"/>
                  <a:gd name="T60" fmla="*/ 574105 w 781684"/>
                  <a:gd name="T61" fmla="*/ 736778 h 781684"/>
                  <a:gd name="T62" fmla="*/ 613632 w 781684"/>
                  <a:gd name="T63" fmla="*/ 712517 h 781684"/>
                  <a:gd name="T64" fmla="*/ 649879 w 781684"/>
                  <a:gd name="T65" fmla="*/ 683869 h 781684"/>
                  <a:gd name="T66" fmla="*/ 682481 w 781684"/>
                  <a:gd name="T67" fmla="*/ 651201 h 781684"/>
                  <a:gd name="T68" fmla="*/ 711071 w 781684"/>
                  <a:gd name="T69" fmla="*/ 614880 h 781684"/>
                  <a:gd name="T70" fmla="*/ 735283 w 781684"/>
                  <a:gd name="T71" fmla="*/ 575272 h 781684"/>
                  <a:gd name="T72" fmla="*/ 754752 w 781684"/>
                  <a:gd name="T73" fmla="*/ 532745 h 781684"/>
                  <a:gd name="T74" fmla="*/ 769112 w 781684"/>
                  <a:gd name="T75" fmla="*/ 487665 h 781684"/>
                  <a:gd name="T76" fmla="*/ 777995 w 781684"/>
                  <a:gd name="T77" fmla="*/ 440399 h 781684"/>
                  <a:gd name="T78" fmla="*/ 781038 w 781684"/>
                  <a:gd name="T79" fmla="*/ 391313 h 781684"/>
                  <a:gd name="T80" fmla="*/ 777995 w 781684"/>
                  <a:gd name="T81" fmla="*/ 342227 h 781684"/>
                  <a:gd name="T82" fmla="*/ 769112 w 781684"/>
                  <a:gd name="T83" fmla="*/ 294961 h 781684"/>
                  <a:gd name="T84" fmla="*/ 754752 w 781684"/>
                  <a:gd name="T85" fmla="*/ 249881 h 781684"/>
                  <a:gd name="T86" fmla="*/ 735283 w 781684"/>
                  <a:gd name="T87" fmla="*/ 207354 h 781684"/>
                  <a:gd name="T88" fmla="*/ 711071 w 781684"/>
                  <a:gd name="T89" fmla="*/ 167746 h 781684"/>
                  <a:gd name="T90" fmla="*/ 682481 w 781684"/>
                  <a:gd name="T91" fmla="*/ 131425 h 781684"/>
                  <a:gd name="T92" fmla="*/ 649879 w 781684"/>
                  <a:gd name="T93" fmla="*/ 98757 h 781684"/>
                  <a:gd name="T94" fmla="*/ 613632 w 781684"/>
                  <a:gd name="T95" fmla="*/ 70109 h 781684"/>
                  <a:gd name="T96" fmla="*/ 574105 w 781684"/>
                  <a:gd name="T97" fmla="*/ 45848 h 781684"/>
                  <a:gd name="T98" fmla="*/ 531664 w 781684"/>
                  <a:gd name="T99" fmla="*/ 26339 h 781684"/>
                  <a:gd name="T100" fmla="*/ 486676 w 781684"/>
                  <a:gd name="T101" fmla="*/ 11951 h 781684"/>
                  <a:gd name="T102" fmla="*/ 439505 w 781684"/>
                  <a:gd name="T103" fmla="*/ 3049 h 781684"/>
                  <a:gd name="T104" fmla="*/ 390519 w 781684"/>
                  <a:gd name="T105" fmla="*/ 0 h 7816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81684" h="781684" extrusionOk="0">
                    <a:moveTo>
                      <a:pt x="390836" y="0"/>
                    </a:moveTo>
                    <a:lnTo>
                      <a:pt x="341810" y="3045"/>
                    </a:lnTo>
                    <a:lnTo>
                      <a:pt x="294601" y="11936"/>
                    </a:lnTo>
                    <a:lnTo>
                      <a:pt x="249576" y="26307"/>
                    </a:lnTo>
                    <a:lnTo>
                      <a:pt x="207101" y="45792"/>
                    </a:lnTo>
                    <a:lnTo>
                      <a:pt x="167542" y="70024"/>
                    </a:lnTo>
                    <a:lnTo>
                      <a:pt x="131265" y="98637"/>
                    </a:lnTo>
                    <a:lnTo>
                      <a:pt x="98637" y="131265"/>
                    </a:lnTo>
                    <a:lnTo>
                      <a:pt x="70024" y="167542"/>
                    </a:lnTo>
                    <a:lnTo>
                      <a:pt x="45792" y="207101"/>
                    </a:lnTo>
                    <a:lnTo>
                      <a:pt x="26307" y="249576"/>
                    </a:lnTo>
                    <a:lnTo>
                      <a:pt x="11936" y="294601"/>
                    </a:lnTo>
                    <a:lnTo>
                      <a:pt x="3045" y="341810"/>
                    </a:lnTo>
                    <a:lnTo>
                      <a:pt x="0" y="390836"/>
                    </a:lnTo>
                    <a:lnTo>
                      <a:pt x="3045" y="439862"/>
                    </a:lnTo>
                    <a:lnTo>
                      <a:pt x="11936" y="487071"/>
                    </a:lnTo>
                    <a:lnTo>
                      <a:pt x="26307" y="532096"/>
                    </a:lnTo>
                    <a:lnTo>
                      <a:pt x="45792" y="574571"/>
                    </a:lnTo>
                    <a:lnTo>
                      <a:pt x="70024" y="614130"/>
                    </a:lnTo>
                    <a:lnTo>
                      <a:pt x="98637" y="650407"/>
                    </a:lnTo>
                    <a:lnTo>
                      <a:pt x="131265" y="683035"/>
                    </a:lnTo>
                    <a:lnTo>
                      <a:pt x="167542" y="711648"/>
                    </a:lnTo>
                    <a:lnTo>
                      <a:pt x="207101" y="735880"/>
                    </a:lnTo>
                    <a:lnTo>
                      <a:pt x="249576" y="755365"/>
                    </a:lnTo>
                    <a:lnTo>
                      <a:pt x="294601" y="769736"/>
                    </a:lnTo>
                    <a:lnTo>
                      <a:pt x="341810" y="778627"/>
                    </a:lnTo>
                    <a:lnTo>
                      <a:pt x="390836" y="781672"/>
                    </a:lnTo>
                    <a:lnTo>
                      <a:pt x="439862" y="778627"/>
                    </a:lnTo>
                    <a:lnTo>
                      <a:pt x="487071" y="769736"/>
                    </a:lnTo>
                    <a:lnTo>
                      <a:pt x="532096" y="755365"/>
                    </a:lnTo>
                    <a:lnTo>
                      <a:pt x="574571" y="735880"/>
                    </a:lnTo>
                    <a:lnTo>
                      <a:pt x="614130" y="711648"/>
                    </a:lnTo>
                    <a:lnTo>
                      <a:pt x="650407" y="683035"/>
                    </a:lnTo>
                    <a:lnTo>
                      <a:pt x="683035" y="650407"/>
                    </a:lnTo>
                    <a:lnTo>
                      <a:pt x="711648" y="614130"/>
                    </a:lnTo>
                    <a:lnTo>
                      <a:pt x="735880" y="574571"/>
                    </a:lnTo>
                    <a:lnTo>
                      <a:pt x="755365" y="532096"/>
                    </a:lnTo>
                    <a:lnTo>
                      <a:pt x="769736" y="487071"/>
                    </a:lnTo>
                    <a:lnTo>
                      <a:pt x="778627" y="439862"/>
                    </a:lnTo>
                    <a:lnTo>
                      <a:pt x="781672" y="390836"/>
                    </a:lnTo>
                    <a:lnTo>
                      <a:pt x="778627" y="341810"/>
                    </a:lnTo>
                    <a:lnTo>
                      <a:pt x="769736" y="294601"/>
                    </a:lnTo>
                    <a:lnTo>
                      <a:pt x="755365" y="249576"/>
                    </a:lnTo>
                    <a:lnTo>
                      <a:pt x="735880" y="207101"/>
                    </a:lnTo>
                    <a:lnTo>
                      <a:pt x="711648" y="167542"/>
                    </a:lnTo>
                    <a:lnTo>
                      <a:pt x="683035" y="131265"/>
                    </a:lnTo>
                    <a:lnTo>
                      <a:pt x="650407" y="98637"/>
                    </a:lnTo>
                    <a:lnTo>
                      <a:pt x="614130" y="70024"/>
                    </a:lnTo>
                    <a:lnTo>
                      <a:pt x="574571" y="45792"/>
                    </a:lnTo>
                    <a:lnTo>
                      <a:pt x="532096" y="26307"/>
                    </a:lnTo>
                    <a:lnTo>
                      <a:pt x="487071" y="11936"/>
                    </a:lnTo>
                    <a:lnTo>
                      <a:pt x="439862" y="3045"/>
                    </a:lnTo>
                    <a:lnTo>
                      <a:pt x="390836" y="0"/>
                    </a:lnTo>
                    <a:close/>
                  </a:path>
                </a:pathLst>
              </a:custGeom>
              <a:solidFill>
                <a:srgbClr val="BC5CA3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36" name="object 27"/>
              <p:cNvSpPr/>
              <p:nvPr/>
            </p:nvSpPr>
            <p:spPr bwMode="auto">
              <a:xfrm>
                <a:off x="7305675" y="6548438"/>
                <a:ext cx="523875" cy="360362"/>
              </a:xfrm>
              <a:custGeom>
                <a:avLst/>
                <a:gdLst>
                  <a:gd name="T0" fmla="*/ 175495 w 522604"/>
                  <a:gd name="T1" fmla="*/ 0 h 360045"/>
                  <a:gd name="T2" fmla="*/ 168214 w 522604"/>
                  <a:gd name="T3" fmla="*/ 52769 h 360045"/>
                  <a:gd name="T4" fmla="*/ 60779 w 522604"/>
                  <a:gd name="T5" fmla="*/ 60506 h 360045"/>
                  <a:gd name="T6" fmla="*/ 7431 w 522604"/>
                  <a:gd name="T7" fmla="*/ 119636 h 360045"/>
                  <a:gd name="T8" fmla="*/ 0 w 522604"/>
                  <a:gd name="T9" fmla="*/ 310554 h 360045"/>
                  <a:gd name="T10" fmla="*/ 52322 w 522604"/>
                  <a:gd name="T11" fmla="*/ 317824 h 360045"/>
                  <a:gd name="T12" fmla="*/ 71209 w 522604"/>
                  <a:gd name="T13" fmla="*/ 348062 h 360045"/>
                  <a:gd name="T14" fmla="*/ 105362 w 522604"/>
                  <a:gd name="T15" fmla="*/ 360117 h 360045"/>
                  <a:gd name="T16" fmla="*/ 139494 w 522604"/>
                  <a:gd name="T17" fmla="*/ 348006 h 360045"/>
                  <a:gd name="T18" fmla="*/ 154152 w 522604"/>
                  <a:gd name="T19" fmla="*/ 327934 h 360045"/>
                  <a:gd name="T20" fmla="*/ 96870 w 522604"/>
                  <a:gd name="T21" fmla="*/ 326207 h 360045"/>
                  <a:gd name="T22" fmla="*/ 85168 w 522604"/>
                  <a:gd name="T23" fmla="*/ 314517 h 360045"/>
                  <a:gd name="T24" fmla="*/ 85088 w 522604"/>
                  <a:gd name="T25" fmla="*/ 297430 h 360045"/>
                  <a:gd name="T26" fmla="*/ 96801 w 522604"/>
                  <a:gd name="T27" fmla="*/ 285734 h 360045"/>
                  <a:gd name="T28" fmla="*/ 32383 w 522604"/>
                  <a:gd name="T29" fmla="*/ 285641 h 360045"/>
                  <a:gd name="T30" fmla="*/ 50369 w 522604"/>
                  <a:gd name="T31" fmla="*/ 106967 h 360045"/>
                  <a:gd name="T32" fmla="*/ 200446 w 522604"/>
                  <a:gd name="T33" fmla="*/ 85102 h 360045"/>
                  <a:gd name="T34" fmla="*/ 523738 w 522604"/>
                  <a:gd name="T35" fmla="*/ 32332 h 360045"/>
                  <a:gd name="T36" fmla="*/ 516458 w 522604"/>
                  <a:gd name="T37" fmla="*/ 0 h 360045"/>
                  <a:gd name="T38" fmla="*/ 105362 w 522604"/>
                  <a:gd name="T39" fmla="*/ 284006 h 360045"/>
                  <a:gd name="T40" fmla="*/ 120892 w 522604"/>
                  <a:gd name="T41" fmla="*/ 290445 h 360045"/>
                  <a:gd name="T42" fmla="*/ 127316 w 522604"/>
                  <a:gd name="T43" fmla="*/ 305976 h 360045"/>
                  <a:gd name="T44" fmla="*/ 120892 w 522604"/>
                  <a:gd name="T45" fmla="*/ 321497 h 360045"/>
                  <a:gd name="T46" fmla="*/ 105362 w 522604"/>
                  <a:gd name="T47" fmla="*/ 327934 h 360045"/>
                  <a:gd name="T48" fmla="*/ 158351 w 522604"/>
                  <a:gd name="T49" fmla="*/ 317824 h 360045"/>
                  <a:gd name="T50" fmla="*/ 269991 w 522604"/>
                  <a:gd name="T51" fmla="*/ 313218 h 360045"/>
                  <a:gd name="T52" fmla="*/ 268097 w 522604"/>
                  <a:gd name="T53" fmla="*/ 300143 h 360045"/>
                  <a:gd name="T54" fmla="*/ 155669 w 522604"/>
                  <a:gd name="T55" fmla="*/ 285641 h 360045"/>
                  <a:gd name="T56" fmla="*/ 105362 w 522604"/>
                  <a:gd name="T57" fmla="*/ 251673 h 360045"/>
                  <a:gd name="T58" fmla="*/ 74729 w 522604"/>
                  <a:gd name="T59" fmla="*/ 261234 h 360045"/>
                  <a:gd name="T60" fmla="*/ 55055 w 522604"/>
                  <a:gd name="T61" fmla="*/ 285641 h 360045"/>
                  <a:gd name="T62" fmla="*/ 105362 w 522604"/>
                  <a:gd name="T63" fmla="*/ 284006 h 360045"/>
                  <a:gd name="T64" fmla="*/ 147574 w 522604"/>
                  <a:gd name="T65" fmla="*/ 271919 h 360045"/>
                  <a:gd name="T66" fmla="*/ 121632 w 522604"/>
                  <a:gd name="T67" fmla="*/ 254176 h 360045"/>
                  <a:gd name="T68" fmla="*/ 200446 w 522604"/>
                  <a:gd name="T69" fmla="*/ 85102 h 360045"/>
                  <a:gd name="T70" fmla="*/ 168076 w 522604"/>
                  <a:gd name="T71" fmla="*/ 285641 h 360045"/>
                  <a:gd name="T72" fmla="*/ 200446 w 522604"/>
                  <a:gd name="T73" fmla="*/ 85102 h 360045"/>
                  <a:gd name="T74" fmla="*/ 491241 w 522604"/>
                  <a:gd name="T75" fmla="*/ 32332 h 360045"/>
                  <a:gd name="T76" fmla="*/ 523738 w 522604"/>
                  <a:gd name="T77" fmla="*/ 139343 h 36004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522604" h="360045" extrusionOk="0">
                    <a:moveTo>
                      <a:pt x="515205" y="0"/>
                    </a:moveTo>
                    <a:lnTo>
                      <a:pt x="175069" y="0"/>
                    </a:lnTo>
                    <a:lnTo>
                      <a:pt x="167806" y="7262"/>
                    </a:lnTo>
                    <a:lnTo>
                      <a:pt x="167806" y="52723"/>
                    </a:lnTo>
                    <a:lnTo>
                      <a:pt x="100118" y="52723"/>
                    </a:lnTo>
                    <a:lnTo>
                      <a:pt x="60632" y="60453"/>
                    </a:lnTo>
                    <a:lnTo>
                      <a:pt x="28949" y="82602"/>
                    </a:lnTo>
                    <a:lnTo>
                      <a:pt x="7413" y="119531"/>
                    </a:lnTo>
                    <a:lnTo>
                      <a:pt x="0" y="167253"/>
                    </a:lnTo>
                    <a:lnTo>
                      <a:pt x="0" y="310281"/>
                    </a:lnTo>
                    <a:lnTo>
                      <a:pt x="7262" y="317544"/>
                    </a:lnTo>
                    <a:lnTo>
                      <a:pt x="52195" y="317544"/>
                    </a:lnTo>
                    <a:lnTo>
                      <a:pt x="59169" y="334366"/>
                    </a:lnTo>
                    <a:lnTo>
                      <a:pt x="71036" y="347756"/>
                    </a:lnTo>
                    <a:lnTo>
                      <a:pt x="86711" y="356604"/>
                    </a:lnTo>
                    <a:lnTo>
                      <a:pt x="105106" y="359800"/>
                    </a:lnTo>
                    <a:lnTo>
                      <a:pt x="123485" y="356583"/>
                    </a:lnTo>
                    <a:lnTo>
                      <a:pt x="139156" y="347700"/>
                    </a:lnTo>
                    <a:lnTo>
                      <a:pt x="151017" y="334303"/>
                    </a:lnTo>
                    <a:lnTo>
                      <a:pt x="153778" y="327646"/>
                    </a:lnTo>
                    <a:lnTo>
                      <a:pt x="105106" y="327646"/>
                    </a:lnTo>
                    <a:lnTo>
                      <a:pt x="96635" y="325920"/>
                    </a:lnTo>
                    <a:lnTo>
                      <a:pt x="89687" y="321214"/>
                    </a:lnTo>
                    <a:lnTo>
                      <a:pt x="84961" y="314240"/>
                    </a:lnTo>
                    <a:lnTo>
                      <a:pt x="83155" y="305707"/>
                    </a:lnTo>
                    <a:lnTo>
                      <a:pt x="84882" y="297168"/>
                    </a:lnTo>
                    <a:lnTo>
                      <a:pt x="89588" y="290190"/>
                    </a:lnTo>
                    <a:lnTo>
                      <a:pt x="96566" y="285483"/>
                    </a:lnTo>
                    <a:lnTo>
                      <a:pt x="97027" y="285390"/>
                    </a:lnTo>
                    <a:lnTo>
                      <a:pt x="32304" y="285390"/>
                    </a:lnTo>
                    <a:lnTo>
                      <a:pt x="32319" y="167253"/>
                    </a:lnTo>
                    <a:lnTo>
                      <a:pt x="50247" y="106873"/>
                    </a:lnTo>
                    <a:lnTo>
                      <a:pt x="99967" y="85027"/>
                    </a:lnTo>
                    <a:lnTo>
                      <a:pt x="199960" y="85027"/>
                    </a:lnTo>
                    <a:lnTo>
                      <a:pt x="199960" y="32304"/>
                    </a:lnTo>
                    <a:lnTo>
                      <a:pt x="522467" y="32304"/>
                    </a:lnTo>
                    <a:lnTo>
                      <a:pt x="522467" y="7262"/>
                    </a:lnTo>
                    <a:lnTo>
                      <a:pt x="515205" y="0"/>
                    </a:lnTo>
                    <a:close/>
                  </a:path>
                  <a:path w="522604" h="360045" extrusionOk="0">
                    <a:moveTo>
                      <a:pt x="154329" y="283756"/>
                    </a:moveTo>
                    <a:lnTo>
                      <a:pt x="105106" y="283756"/>
                    </a:lnTo>
                    <a:lnTo>
                      <a:pt x="113638" y="285483"/>
                    </a:lnTo>
                    <a:lnTo>
                      <a:pt x="120599" y="290190"/>
                    </a:lnTo>
                    <a:lnTo>
                      <a:pt x="125288" y="297168"/>
                    </a:lnTo>
                    <a:lnTo>
                      <a:pt x="127007" y="305707"/>
                    </a:lnTo>
                    <a:lnTo>
                      <a:pt x="125288" y="314240"/>
                    </a:lnTo>
                    <a:lnTo>
                      <a:pt x="120599" y="321214"/>
                    </a:lnTo>
                    <a:lnTo>
                      <a:pt x="113638" y="325920"/>
                    </a:lnTo>
                    <a:lnTo>
                      <a:pt x="105106" y="327646"/>
                    </a:lnTo>
                    <a:lnTo>
                      <a:pt x="153778" y="327646"/>
                    </a:lnTo>
                    <a:lnTo>
                      <a:pt x="157967" y="317544"/>
                    </a:lnTo>
                    <a:lnTo>
                      <a:pt x="278215" y="317544"/>
                    </a:lnTo>
                    <a:lnTo>
                      <a:pt x="269336" y="312942"/>
                    </a:lnTo>
                    <a:lnTo>
                      <a:pt x="265892" y="308059"/>
                    </a:lnTo>
                    <a:lnTo>
                      <a:pt x="267447" y="299879"/>
                    </a:lnTo>
                    <a:lnTo>
                      <a:pt x="273566" y="285390"/>
                    </a:lnTo>
                    <a:lnTo>
                      <a:pt x="155291" y="285390"/>
                    </a:lnTo>
                    <a:lnTo>
                      <a:pt x="154329" y="283756"/>
                    </a:lnTo>
                    <a:close/>
                  </a:path>
                  <a:path w="522604" h="360045" extrusionOk="0">
                    <a:moveTo>
                      <a:pt x="105106" y="251452"/>
                    </a:moveTo>
                    <a:lnTo>
                      <a:pt x="88854" y="253973"/>
                    </a:lnTo>
                    <a:lnTo>
                      <a:pt x="74548" y="261004"/>
                    </a:lnTo>
                    <a:lnTo>
                      <a:pt x="62975" y="271743"/>
                    </a:lnTo>
                    <a:lnTo>
                      <a:pt x="54921" y="285390"/>
                    </a:lnTo>
                    <a:lnTo>
                      <a:pt x="97027" y="285390"/>
                    </a:lnTo>
                    <a:lnTo>
                      <a:pt x="105106" y="283756"/>
                    </a:lnTo>
                    <a:lnTo>
                      <a:pt x="154329" y="283756"/>
                    </a:lnTo>
                    <a:lnTo>
                      <a:pt x="147216" y="271680"/>
                    </a:lnTo>
                    <a:lnTo>
                      <a:pt x="135636" y="260948"/>
                    </a:lnTo>
                    <a:lnTo>
                      <a:pt x="121337" y="253952"/>
                    </a:lnTo>
                    <a:lnTo>
                      <a:pt x="105106" y="251452"/>
                    </a:lnTo>
                    <a:close/>
                  </a:path>
                  <a:path w="522604" h="360045" extrusionOk="0">
                    <a:moveTo>
                      <a:pt x="199960" y="85027"/>
                    </a:moveTo>
                    <a:lnTo>
                      <a:pt x="167668" y="85027"/>
                    </a:lnTo>
                    <a:lnTo>
                      <a:pt x="167668" y="285390"/>
                    </a:lnTo>
                    <a:lnTo>
                      <a:pt x="199960" y="285390"/>
                    </a:lnTo>
                    <a:lnTo>
                      <a:pt x="199960" y="85027"/>
                    </a:lnTo>
                    <a:close/>
                  </a:path>
                  <a:path w="522604" h="360045" extrusionOk="0">
                    <a:moveTo>
                      <a:pt x="522467" y="32304"/>
                    </a:moveTo>
                    <a:lnTo>
                      <a:pt x="490049" y="32304"/>
                    </a:lnTo>
                    <a:lnTo>
                      <a:pt x="490049" y="135162"/>
                    </a:lnTo>
                    <a:lnTo>
                      <a:pt x="522467" y="139220"/>
                    </a:lnTo>
                    <a:lnTo>
                      <a:pt x="522467" y="323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37" name="object 28"/>
              <p:cNvSpPr/>
              <p:nvPr/>
            </p:nvSpPr>
            <p:spPr bwMode="auto">
              <a:xfrm>
                <a:off x="7535863" y="6618288"/>
                <a:ext cx="325437" cy="311150"/>
              </a:xfrm>
              <a:custGeom>
                <a:avLst/>
                <a:gdLst>
                  <a:gd name="T0" fmla="*/ 0 w 324484"/>
                  <a:gd name="T1" fmla="*/ 16727 h 311784"/>
                  <a:gd name="T2" fmla="*/ 4473 w 324484"/>
                  <a:gd name="T3" fmla="*/ 29079 h 311784"/>
                  <a:gd name="T4" fmla="*/ 50924 w 324484"/>
                  <a:gd name="T5" fmla="*/ 45330 h 311784"/>
                  <a:gd name="T6" fmla="*/ 55574 w 324484"/>
                  <a:gd name="T7" fmla="*/ 229749 h 311784"/>
                  <a:gd name="T8" fmla="*/ 56180 w 324484"/>
                  <a:gd name="T9" fmla="*/ 239592 h 311784"/>
                  <a:gd name="T10" fmla="*/ 63085 w 324484"/>
                  <a:gd name="T11" fmla="*/ 247667 h 311784"/>
                  <a:gd name="T12" fmla="*/ 285875 w 324484"/>
                  <a:gd name="T13" fmla="*/ 249673 h 311784"/>
                  <a:gd name="T14" fmla="*/ 296486 w 324484"/>
                  <a:gd name="T15" fmla="*/ 241674 h 311784"/>
                  <a:gd name="T16" fmla="*/ 298149 w 324484"/>
                  <a:gd name="T17" fmla="*/ 228206 h 311784"/>
                  <a:gd name="T18" fmla="*/ 289807 w 324484"/>
                  <a:gd name="T19" fmla="*/ 217823 h 311784"/>
                  <a:gd name="T20" fmla="*/ 92435 w 324484"/>
                  <a:gd name="T21" fmla="*/ 216218 h 311784"/>
                  <a:gd name="T22" fmla="*/ 298628 w 324484"/>
                  <a:gd name="T23" fmla="*/ 194148 h 311784"/>
                  <a:gd name="T24" fmla="*/ 308710 w 324484"/>
                  <a:gd name="T25" fmla="*/ 187616 h 311784"/>
                  <a:gd name="T26" fmla="*/ 311041 w 324484"/>
                  <a:gd name="T27" fmla="*/ 180255 h 311784"/>
                  <a:gd name="T28" fmla="*/ 325345 w 324484"/>
                  <a:gd name="T29" fmla="*/ 97670 h 311784"/>
                  <a:gd name="T30" fmla="*/ 321412 w 324484"/>
                  <a:gd name="T31" fmla="*/ 89833 h 311784"/>
                  <a:gd name="T32" fmla="*/ 314973 w 324484"/>
                  <a:gd name="T33" fmla="*/ 83788 h 311784"/>
                  <a:gd name="T34" fmla="*/ 85983 w 324484"/>
                  <a:gd name="T35" fmla="*/ 58146 h 311784"/>
                  <a:gd name="T36" fmla="*/ 22305 w 324484"/>
                  <a:gd name="T37" fmla="*/ 1191 h 311784"/>
                  <a:gd name="T38" fmla="*/ 104948 w 324484"/>
                  <a:gd name="T39" fmla="*/ 258940 h 311784"/>
                  <a:gd name="T40" fmla="*/ 84559 w 324484"/>
                  <a:gd name="T41" fmla="*/ 261435 h 311784"/>
                  <a:gd name="T42" fmla="*/ 72032 w 324484"/>
                  <a:gd name="T43" fmla="*/ 277449 h 311784"/>
                  <a:gd name="T44" fmla="*/ 74540 w 324484"/>
                  <a:gd name="T45" fmla="*/ 297800 h 311784"/>
                  <a:gd name="T46" fmla="*/ 90645 w 324484"/>
                  <a:gd name="T47" fmla="*/ 310565 h 311784"/>
                  <a:gd name="T48" fmla="*/ 111035 w 324484"/>
                  <a:gd name="T49" fmla="*/ 308007 h 311784"/>
                  <a:gd name="T50" fmla="*/ 123557 w 324484"/>
                  <a:gd name="T51" fmla="*/ 291694 h 311784"/>
                  <a:gd name="T52" fmla="*/ 121053 w 324484"/>
                  <a:gd name="T53" fmla="*/ 271392 h 311784"/>
                  <a:gd name="T54" fmla="*/ 104948 w 324484"/>
                  <a:gd name="T55" fmla="*/ 258940 h 311784"/>
                  <a:gd name="T56" fmla="*/ 243419 w 324484"/>
                  <a:gd name="T57" fmla="*/ 258940 h 311784"/>
                  <a:gd name="T58" fmla="*/ 227314 w 324484"/>
                  <a:gd name="T59" fmla="*/ 271392 h 311784"/>
                  <a:gd name="T60" fmla="*/ 224806 w 324484"/>
                  <a:gd name="T61" fmla="*/ 291694 h 311784"/>
                  <a:gd name="T62" fmla="*/ 237332 w 324484"/>
                  <a:gd name="T63" fmla="*/ 308007 h 311784"/>
                  <a:gd name="T64" fmla="*/ 257723 w 324484"/>
                  <a:gd name="T65" fmla="*/ 310565 h 311784"/>
                  <a:gd name="T66" fmla="*/ 273828 w 324484"/>
                  <a:gd name="T67" fmla="*/ 297800 h 311784"/>
                  <a:gd name="T68" fmla="*/ 276335 w 324484"/>
                  <a:gd name="T69" fmla="*/ 277449 h 311784"/>
                  <a:gd name="T70" fmla="*/ 263810 w 324484"/>
                  <a:gd name="T71" fmla="*/ 261435 h 31178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24484" h="311784" extrusionOk="0">
                    <a:moveTo>
                      <a:pt x="17955" y="0"/>
                    </a:moveTo>
                    <a:lnTo>
                      <a:pt x="0" y="16761"/>
                    </a:lnTo>
                    <a:lnTo>
                      <a:pt x="414" y="21046"/>
                    </a:lnTo>
                    <a:lnTo>
                      <a:pt x="4460" y="29138"/>
                    </a:lnTo>
                    <a:lnTo>
                      <a:pt x="7727" y="31864"/>
                    </a:lnTo>
                    <a:lnTo>
                      <a:pt x="50775" y="45422"/>
                    </a:lnTo>
                    <a:lnTo>
                      <a:pt x="64333" y="181690"/>
                    </a:lnTo>
                    <a:lnTo>
                      <a:pt x="55411" y="230217"/>
                    </a:lnTo>
                    <a:lnTo>
                      <a:pt x="54708" y="235444"/>
                    </a:lnTo>
                    <a:lnTo>
                      <a:pt x="56015" y="240080"/>
                    </a:lnTo>
                    <a:lnTo>
                      <a:pt x="59344" y="244126"/>
                    </a:lnTo>
                    <a:lnTo>
                      <a:pt x="62900" y="248172"/>
                    </a:lnTo>
                    <a:lnTo>
                      <a:pt x="67185" y="250182"/>
                    </a:lnTo>
                    <a:lnTo>
                      <a:pt x="285038" y="250182"/>
                    </a:lnTo>
                    <a:lnTo>
                      <a:pt x="288958" y="248587"/>
                    </a:lnTo>
                    <a:lnTo>
                      <a:pt x="295618" y="242166"/>
                    </a:lnTo>
                    <a:lnTo>
                      <a:pt x="297276" y="238183"/>
                    </a:lnTo>
                    <a:lnTo>
                      <a:pt x="297276" y="228671"/>
                    </a:lnTo>
                    <a:lnTo>
                      <a:pt x="295618" y="224675"/>
                    </a:lnTo>
                    <a:lnTo>
                      <a:pt x="288958" y="218267"/>
                    </a:lnTo>
                    <a:lnTo>
                      <a:pt x="285038" y="216659"/>
                    </a:lnTo>
                    <a:lnTo>
                      <a:pt x="92164" y="216659"/>
                    </a:lnTo>
                    <a:lnTo>
                      <a:pt x="96085" y="194544"/>
                    </a:lnTo>
                    <a:lnTo>
                      <a:pt x="297754" y="194544"/>
                    </a:lnTo>
                    <a:lnTo>
                      <a:pt x="301385" y="193225"/>
                    </a:lnTo>
                    <a:lnTo>
                      <a:pt x="307806" y="187998"/>
                    </a:lnTo>
                    <a:lnTo>
                      <a:pt x="309653" y="184668"/>
                    </a:lnTo>
                    <a:lnTo>
                      <a:pt x="310130" y="180622"/>
                    </a:lnTo>
                    <a:lnTo>
                      <a:pt x="323676" y="102857"/>
                    </a:lnTo>
                    <a:lnTo>
                      <a:pt x="324392" y="97869"/>
                    </a:lnTo>
                    <a:lnTo>
                      <a:pt x="323324" y="93584"/>
                    </a:lnTo>
                    <a:lnTo>
                      <a:pt x="320471" y="90016"/>
                    </a:lnTo>
                    <a:lnTo>
                      <a:pt x="317858" y="86208"/>
                    </a:lnTo>
                    <a:lnTo>
                      <a:pt x="314051" y="83959"/>
                    </a:lnTo>
                    <a:lnTo>
                      <a:pt x="309050" y="83230"/>
                    </a:lnTo>
                    <a:lnTo>
                      <a:pt x="85731" y="58264"/>
                    </a:lnTo>
                    <a:lnTo>
                      <a:pt x="82879" y="31148"/>
                    </a:lnTo>
                    <a:lnTo>
                      <a:pt x="22240" y="1193"/>
                    </a:lnTo>
                    <a:lnTo>
                      <a:pt x="17955" y="0"/>
                    </a:lnTo>
                    <a:close/>
                  </a:path>
                  <a:path w="324484" h="311784" extrusionOk="0">
                    <a:moveTo>
                      <a:pt x="104641" y="259468"/>
                    </a:moveTo>
                    <a:lnTo>
                      <a:pt x="90380" y="259468"/>
                    </a:lnTo>
                    <a:lnTo>
                      <a:pt x="84311" y="261968"/>
                    </a:lnTo>
                    <a:lnTo>
                      <a:pt x="74322" y="271945"/>
                    </a:lnTo>
                    <a:lnTo>
                      <a:pt x="71821" y="278014"/>
                    </a:lnTo>
                    <a:lnTo>
                      <a:pt x="71821" y="292288"/>
                    </a:lnTo>
                    <a:lnTo>
                      <a:pt x="74322" y="298407"/>
                    </a:lnTo>
                    <a:lnTo>
                      <a:pt x="84311" y="308635"/>
                    </a:lnTo>
                    <a:lnTo>
                      <a:pt x="90380" y="311198"/>
                    </a:lnTo>
                    <a:lnTo>
                      <a:pt x="104641" y="311198"/>
                    </a:lnTo>
                    <a:lnTo>
                      <a:pt x="110710" y="308635"/>
                    </a:lnTo>
                    <a:lnTo>
                      <a:pt x="120699" y="298407"/>
                    </a:lnTo>
                    <a:lnTo>
                      <a:pt x="123195" y="292288"/>
                    </a:lnTo>
                    <a:lnTo>
                      <a:pt x="123200" y="278014"/>
                    </a:lnTo>
                    <a:lnTo>
                      <a:pt x="120699" y="271945"/>
                    </a:lnTo>
                    <a:lnTo>
                      <a:pt x="110710" y="261968"/>
                    </a:lnTo>
                    <a:lnTo>
                      <a:pt x="104641" y="259468"/>
                    </a:lnTo>
                    <a:close/>
                  </a:path>
                  <a:path w="324484" h="311784" extrusionOk="0">
                    <a:moveTo>
                      <a:pt x="256968" y="259468"/>
                    </a:moveTo>
                    <a:lnTo>
                      <a:pt x="242706" y="259468"/>
                    </a:lnTo>
                    <a:lnTo>
                      <a:pt x="236637" y="261968"/>
                    </a:lnTo>
                    <a:lnTo>
                      <a:pt x="226648" y="271945"/>
                    </a:lnTo>
                    <a:lnTo>
                      <a:pt x="224148" y="278014"/>
                    </a:lnTo>
                    <a:lnTo>
                      <a:pt x="224148" y="292288"/>
                    </a:lnTo>
                    <a:lnTo>
                      <a:pt x="226648" y="298407"/>
                    </a:lnTo>
                    <a:lnTo>
                      <a:pt x="236637" y="308635"/>
                    </a:lnTo>
                    <a:lnTo>
                      <a:pt x="242706" y="311198"/>
                    </a:lnTo>
                    <a:lnTo>
                      <a:pt x="256968" y="311198"/>
                    </a:lnTo>
                    <a:lnTo>
                      <a:pt x="263037" y="308635"/>
                    </a:lnTo>
                    <a:lnTo>
                      <a:pt x="273026" y="298407"/>
                    </a:lnTo>
                    <a:lnTo>
                      <a:pt x="275521" y="292288"/>
                    </a:lnTo>
                    <a:lnTo>
                      <a:pt x="275526" y="278014"/>
                    </a:lnTo>
                    <a:lnTo>
                      <a:pt x="273026" y="271945"/>
                    </a:lnTo>
                    <a:lnTo>
                      <a:pt x="263037" y="261968"/>
                    </a:lnTo>
                    <a:lnTo>
                      <a:pt x="256968" y="25946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</p:grpSp>
      </p:grpSp>
      <p:cxnSp>
        <p:nvCxnSpPr>
          <p:cNvPr id="38" name="Google Shape;15;p3"/>
          <p:cNvCxnSpPr>
            <a:cxnSpLocks/>
          </p:cNvCxnSpPr>
          <p:nvPr userDrawn="1"/>
        </p:nvCxnSpPr>
        <p:spPr bwMode="auto">
          <a:xfrm>
            <a:off x="1381250" y="4820615"/>
            <a:ext cx="6031604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Text Placeholder 2"/>
          <p:cNvSpPr>
            <a:spLocks noGrp="1"/>
          </p:cNvSpPr>
          <p:nvPr>
            <p:ph type="body" sz="quarter" idx="15"/>
          </p:nvPr>
        </p:nvSpPr>
        <p:spPr bwMode="auto">
          <a:xfrm>
            <a:off x="3456281" y="1302932"/>
            <a:ext cx="2428161" cy="30956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sp>
        <p:nvSpPr>
          <p:cNvPr id="40" name="Text Placeholder 2"/>
          <p:cNvSpPr>
            <a:spLocks noGrp="1"/>
          </p:cNvSpPr>
          <p:nvPr>
            <p:ph type="body" sz="quarter" idx="16"/>
          </p:nvPr>
        </p:nvSpPr>
        <p:spPr bwMode="auto">
          <a:xfrm>
            <a:off x="6116354" y="1302932"/>
            <a:ext cx="2428161" cy="30956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sp>
        <p:nvSpPr>
          <p:cNvPr id="41" name="Text Placeholder 2"/>
          <p:cNvSpPr>
            <a:spLocks noGrp="1"/>
          </p:cNvSpPr>
          <p:nvPr>
            <p:ph type="body" sz="quarter" idx="17"/>
          </p:nvPr>
        </p:nvSpPr>
        <p:spPr bwMode="auto">
          <a:xfrm>
            <a:off x="796207" y="1302932"/>
            <a:ext cx="2428161" cy="30956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pic>
        <p:nvPicPr>
          <p:cNvPr id="42" name="Graphic 69"/>
          <p:cNvPicPr>
            <a:picLocks noChangeAspect="1"/>
          </p:cNvPicPr>
          <p:nvPr userDrawn="1"/>
        </p:nvPicPr>
        <p:blipFill>
          <a:blip r:embed="rId10"/>
          <a:stretch/>
        </p:blipFill>
        <p:spPr bwMode="auto">
          <a:xfrm>
            <a:off x="724704" y="516428"/>
            <a:ext cx="612000" cy="612000"/>
          </a:xfrm>
          <a:prstGeom prst="rect">
            <a:avLst/>
          </a:prstGeom>
        </p:spPr>
      </p:pic>
      <p:pic>
        <p:nvPicPr>
          <p:cNvPr id="43" name="Graphic 70"/>
          <p:cNvPicPr>
            <a:picLocks noChangeAspect="1"/>
          </p:cNvPicPr>
          <p:nvPr userDrawn="1"/>
        </p:nvPicPr>
        <p:blipFill>
          <a:blip r:embed="rId11"/>
          <a:stretch/>
        </p:blipFill>
        <p:spPr bwMode="auto">
          <a:xfrm>
            <a:off x="341938" y="4709185"/>
            <a:ext cx="932973" cy="216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_Content + Imag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4" name="Google Shape;15;p3"/>
          <p:cNvCxnSpPr>
            <a:cxnSpLocks/>
          </p:cNvCxnSpPr>
          <p:nvPr userDrawn="1"/>
        </p:nvCxnSpPr>
        <p:spPr bwMode="auto">
          <a:xfrm>
            <a:off x="-6025" y="830429"/>
            <a:ext cx="9150025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Oval 3"/>
          <p:cNvSpPr/>
          <p:nvPr userDrawn="1"/>
        </p:nvSpPr>
        <p:spPr bwMode="auto">
          <a:xfrm>
            <a:off x="754718" y="545029"/>
            <a:ext cx="554798" cy="55479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00">
                <a:solidFill>
                  <a:schemeClr val="tx1"/>
                </a:solidFill>
              </a:rPr>
              <a:t>Place Pilot icon</a:t>
            </a:r>
            <a:endParaRPr lang="en-IE" sz="600">
              <a:solidFill>
                <a:schemeClr val="tx1"/>
              </a:solidFill>
            </a:endParaRPr>
          </a:p>
        </p:txBody>
      </p:sp>
      <p:grpSp>
        <p:nvGrpSpPr>
          <p:cNvPr id="6" name="Group 14"/>
          <p:cNvGrpSpPr/>
          <p:nvPr userDrawn="1"/>
        </p:nvGrpSpPr>
        <p:grpSpPr bwMode="auto">
          <a:xfrm>
            <a:off x="7537141" y="4690989"/>
            <a:ext cx="1372953" cy="229553"/>
            <a:chOff x="1154546" y="3432698"/>
            <a:chExt cx="2916485" cy="487627"/>
          </a:xfrm>
        </p:grpSpPr>
        <p:grpSp>
          <p:nvGrpSpPr>
            <p:cNvPr id="7" name="Group 15"/>
            <p:cNvGrpSpPr/>
            <p:nvPr userDrawn="1"/>
          </p:nvGrpSpPr>
          <p:grpSpPr bwMode="auto">
            <a:xfrm>
              <a:off x="1154546" y="3432698"/>
              <a:ext cx="486638" cy="487627"/>
              <a:chOff x="3309937" y="6340475"/>
              <a:chExt cx="781050" cy="782638"/>
            </a:xfrm>
          </p:grpSpPr>
          <p:sp>
            <p:nvSpPr>
              <p:cNvPr id="8" name="object 4"/>
              <p:cNvSpPr/>
              <p:nvPr/>
            </p:nvSpPr>
            <p:spPr bwMode="auto">
              <a:xfrm>
                <a:off x="3309937" y="6340475"/>
                <a:ext cx="781050" cy="782638"/>
              </a:xfrm>
              <a:custGeom>
                <a:avLst/>
                <a:gdLst>
                  <a:gd name="T0" fmla="*/ 390519 w 781685"/>
                  <a:gd name="T1" fmla="*/ 0 h 781684"/>
                  <a:gd name="T2" fmla="*/ 341532 w 781685"/>
                  <a:gd name="T3" fmla="*/ 3049 h 781684"/>
                  <a:gd name="T4" fmla="*/ 294362 w 781685"/>
                  <a:gd name="T5" fmla="*/ 11951 h 781684"/>
                  <a:gd name="T6" fmla="*/ 249373 w 781685"/>
                  <a:gd name="T7" fmla="*/ 26339 h 781684"/>
                  <a:gd name="T8" fmla="*/ 206933 w 781685"/>
                  <a:gd name="T9" fmla="*/ 45848 h 781684"/>
                  <a:gd name="T10" fmla="*/ 167406 w 781685"/>
                  <a:gd name="T11" fmla="*/ 70109 h 781684"/>
                  <a:gd name="T12" fmla="*/ 131158 w 781685"/>
                  <a:gd name="T13" fmla="*/ 98757 h 781684"/>
                  <a:gd name="T14" fmla="*/ 98557 w 781685"/>
                  <a:gd name="T15" fmla="*/ 131425 h 781684"/>
                  <a:gd name="T16" fmla="*/ 69967 w 781685"/>
                  <a:gd name="T17" fmla="*/ 167746 h 781684"/>
                  <a:gd name="T18" fmla="*/ 45755 w 781685"/>
                  <a:gd name="T19" fmla="*/ 207354 h 781684"/>
                  <a:gd name="T20" fmla="*/ 26286 w 781685"/>
                  <a:gd name="T21" fmla="*/ 249881 h 781684"/>
                  <a:gd name="T22" fmla="*/ 11926 w 781685"/>
                  <a:gd name="T23" fmla="*/ 294961 h 781684"/>
                  <a:gd name="T24" fmla="*/ 3043 w 781685"/>
                  <a:gd name="T25" fmla="*/ 342227 h 781684"/>
                  <a:gd name="T26" fmla="*/ 0 w 781685"/>
                  <a:gd name="T27" fmla="*/ 391313 h 781684"/>
                  <a:gd name="T28" fmla="*/ 3043 w 781685"/>
                  <a:gd name="T29" fmla="*/ 440399 h 781684"/>
                  <a:gd name="T30" fmla="*/ 11926 w 781685"/>
                  <a:gd name="T31" fmla="*/ 487665 h 781684"/>
                  <a:gd name="T32" fmla="*/ 26286 w 781685"/>
                  <a:gd name="T33" fmla="*/ 532745 h 781684"/>
                  <a:gd name="T34" fmla="*/ 45755 w 781685"/>
                  <a:gd name="T35" fmla="*/ 575272 h 781684"/>
                  <a:gd name="T36" fmla="*/ 69967 w 781685"/>
                  <a:gd name="T37" fmla="*/ 614880 h 781684"/>
                  <a:gd name="T38" fmla="*/ 98557 w 781685"/>
                  <a:gd name="T39" fmla="*/ 651201 h 781684"/>
                  <a:gd name="T40" fmla="*/ 131158 w 781685"/>
                  <a:gd name="T41" fmla="*/ 683869 h 781684"/>
                  <a:gd name="T42" fmla="*/ 167406 w 781685"/>
                  <a:gd name="T43" fmla="*/ 712517 h 781684"/>
                  <a:gd name="T44" fmla="*/ 206933 w 781685"/>
                  <a:gd name="T45" fmla="*/ 736778 h 781684"/>
                  <a:gd name="T46" fmla="*/ 249373 w 781685"/>
                  <a:gd name="T47" fmla="*/ 756287 h 781684"/>
                  <a:gd name="T48" fmla="*/ 294362 w 781685"/>
                  <a:gd name="T49" fmla="*/ 770675 h 781684"/>
                  <a:gd name="T50" fmla="*/ 341532 w 781685"/>
                  <a:gd name="T51" fmla="*/ 779577 h 781684"/>
                  <a:gd name="T52" fmla="*/ 390519 w 781685"/>
                  <a:gd name="T53" fmla="*/ 782626 h 781684"/>
                  <a:gd name="T54" fmla="*/ 439505 w 781685"/>
                  <a:gd name="T55" fmla="*/ 779577 h 781684"/>
                  <a:gd name="T56" fmla="*/ 486675 w 781685"/>
                  <a:gd name="T57" fmla="*/ 770675 h 781684"/>
                  <a:gd name="T58" fmla="*/ 531664 w 781685"/>
                  <a:gd name="T59" fmla="*/ 756287 h 781684"/>
                  <a:gd name="T60" fmla="*/ 574104 w 781685"/>
                  <a:gd name="T61" fmla="*/ 736778 h 781684"/>
                  <a:gd name="T62" fmla="*/ 613631 w 781685"/>
                  <a:gd name="T63" fmla="*/ 712517 h 781684"/>
                  <a:gd name="T64" fmla="*/ 649879 w 781685"/>
                  <a:gd name="T65" fmla="*/ 683869 h 781684"/>
                  <a:gd name="T66" fmla="*/ 682480 w 781685"/>
                  <a:gd name="T67" fmla="*/ 651201 h 781684"/>
                  <a:gd name="T68" fmla="*/ 711070 w 781685"/>
                  <a:gd name="T69" fmla="*/ 614880 h 781684"/>
                  <a:gd name="T70" fmla="*/ 735282 w 781685"/>
                  <a:gd name="T71" fmla="*/ 575272 h 781684"/>
                  <a:gd name="T72" fmla="*/ 754751 w 781685"/>
                  <a:gd name="T73" fmla="*/ 532745 h 781684"/>
                  <a:gd name="T74" fmla="*/ 769111 w 781685"/>
                  <a:gd name="T75" fmla="*/ 487665 h 781684"/>
                  <a:gd name="T76" fmla="*/ 777994 w 781685"/>
                  <a:gd name="T77" fmla="*/ 440399 h 781684"/>
                  <a:gd name="T78" fmla="*/ 781037 w 781685"/>
                  <a:gd name="T79" fmla="*/ 391313 h 781684"/>
                  <a:gd name="T80" fmla="*/ 777994 w 781685"/>
                  <a:gd name="T81" fmla="*/ 342227 h 781684"/>
                  <a:gd name="T82" fmla="*/ 769111 w 781685"/>
                  <a:gd name="T83" fmla="*/ 294961 h 781684"/>
                  <a:gd name="T84" fmla="*/ 754751 w 781685"/>
                  <a:gd name="T85" fmla="*/ 249881 h 781684"/>
                  <a:gd name="T86" fmla="*/ 735282 w 781685"/>
                  <a:gd name="T87" fmla="*/ 207354 h 781684"/>
                  <a:gd name="T88" fmla="*/ 711070 w 781685"/>
                  <a:gd name="T89" fmla="*/ 167746 h 781684"/>
                  <a:gd name="T90" fmla="*/ 682480 w 781685"/>
                  <a:gd name="T91" fmla="*/ 131425 h 781684"/>
                  <a:gd name="T92" fmla="*/ 649879 w 781685"/>
                  <a:gd name="T93" fmla="*/ 98757 h 781684"/>
                  <a:gd name="T94" fmla="*/ 613631 w 781685"/>
                  <a:gd name="T95" fmla="*/ 70109 h 781684"/>
                  <a:gd name="T96" fmla="*/ 574104 w 781685"/>
                  <a:gd name="T97" fmla="*/ 45848 h 781684"/>
                  <a:gd name="T98" fmla="*/ 531664 w 781685"/>
                  <a:gd name="T99" fmla="*/ 26339 h 781684"/>
                  <a:gd name="T100" fmla="*/ 486675 w 781685"/>
                  <a:gd name="T101" fmla="*/ 11951 h 781684"/>
                  <a:gd name="T102" fmla="*/ 439505 w 781685"/>
                  <a:gd name="T103" fmla="*/ 3049 h 781684"/>
                  <a:gd name="T104" fmla="*/ 390519 w 781685"/>
                  <a:gd name="T105" fmla="*/ 0 h 7816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81685" h="781684" extrusionOk="0">
                    <a:moveTo>
                      <a:pt x="390836" y="0"/>
                    </a:moveTo>
                    <a:lnTo>
                      <a:pt x="341810" y="3045"/>
                    </a:lnTo>
                    <a:lnTo>
                      <a:pt x="294601" y="11936"/>
                    </a:lnTo>
                    <a:lnTo>
                      <a:pt x="249576" y="26307"/>
                    </a:lnTo>
                    <a:lnTo>
                      <a:pt x="207101" y="45792"/>
                    </a:lnTo>
                    <a:lnTo>
                      <a:pt x="167542" y="70024"/>
                    </a:lnTo>
                    <a:lnTo>
                      <a:pt x="131265" y="98637"/>
                    </a:lnTo>
                    <a:lnTo>
                      <a:pt x="98637" y="131265"/>
                    </a:lnTo>
                    <a:lnTo>
                      <a:pt x="70024" y="167542"/>
                    </a:lnTo>
                    <a:lnTo>
                      <a:pt x="45792" y="207101"/>
                    </a:lnTo>
                    <a:lnTo>
                      <a:pt x="26307" y="249576"/>
                    </a:lnTo>
                    <a:lnTo>
                      <a:pt x="11936" y="294601"/>
                    </a:lnTo>
                    <a:lnTo>
                      <a:pt x="3045" y="341810"/>
                    </a:lnTo>
                    <a:lnTo>
                      <a:pt x="0" y="390836"/>
                    </a:lnTo>
                    <a:lnTo>
                      <a:pt x="3045" y="439862"/>
                    </a:lnTo>
                    <a:lnTo>
                      <a:pt x="11936" y="487071"/>
                    </a:lnTo>
                    <a:lnTo>
                      <a:pt x="26307" y="532096"/>
                    </a:lnTo>
                    <a:lnTo>
                      <a:pt x="45792" y="574571"/>
                    </a:lnTo>
                    <a:lnTo>
                      <a:pt x="70024" y="614130"/>
                    </a:lnTo>
                    <a:lnTo>
                      <a:pt x="98637" y="650407"/>
                    </a:lnTo>
                    <a:lnTo>
                      <a:pt x="131265" y="683035"/>
                    </a:lnTo>
                    <a:lnTo>
                      <a:pt x="167542" y="711648"/>
                    </a:lnTo>
                    <a:lnTo>
                      <a:pt x="207101" y="735880"/>
                    </a:lnTo>
                    <a:lnTo>
                      <a:pt x="249576" y="755365"/>
                    </a:lnTo>
                    <a:lnTo>
                      <a:pt x="294601" y="769736"/>
                    </a:lnTo>
                    <a:lnTo>
                      <a:pt x="341810" y="778627"/>
                    </a:lnTo>
                    <a:lnTo>
                      <a:pt x="390836" y="781672"/>
                    </a:lnTo>
                    <a:lnTo>
                      <a:pt x="439862" y="778627"/>
                    </a:lnTo>
                    <a:lnTo>
                      <a:pt x="487071" y="769736"/>
                    </a:lnTo>
                    <a:lnTo>
                      <a:pt x="532096" y="755365"/>
                    </a:lnTo>
                    <a:lnTo>
                      <a:pt x="574571" y="735880"/>
                    </a:lnTo>
                    <a:lnTo>
                      <a:pt x="614130" y="711648"/>
                    </a:lnTo>
                    <a:lnTo>
                      <a:pt x="650407" y="683035"/>
                    </a:lnTo>
                    <a:lnTo>
                      <a:pt x="683035" y="650407"/>
                    </a:lnTo>
                    <a:lnTo>
                      <a:pt x="711648" y="614130"/>
                    </a:lnTo>
                    <a:lnTo>
                      <a:pt x="735880" y="574571"/>
                    </a:lnTo>
                    <a:lnTo>
                      <a:pt x="755365" y="532096"/>
                    </a:lnTo>
                    <a:lnTo>
                      <a:pt x="769736" y="487071"/>
                    </a:lnTo>
                    <a:lnTo>
                      <a:pt x="778627" y="439862"/>
                    </a:lnTo>
                    <a:lnTo>
                      <a:pt x="781672" y="390836"/>
                    </a:lnTo>
                    <a:lnTo>
                      <a:pt x="778627" y="341810"/>
                    </a:lnTo>
                    <a:lnTo>
                      <a:pt x="769736" y="294601"/>
                    </a:lnTo>
                    <a:lnTo>
                      <a:pt x="755365" y="249576"/>
                    </a:lnTo>
                    <a:lnTo>
                      <a:pt x="735880" y="207101"/>
                    </a:lnTo>
                    <a:lnTo>
                      <a:pt x="711648" y="167542"/>
                    </a:lnTo>
                    <a:lnTo>
                      <a:pt x="683035" y="131265"/>
                    </a:lnTo>
                    <a:lnTo>
                      <a:pt x="650407" y="98637"/>
                    </a:lnTo>
                    <a:lnTo>
                      <a:pt x="614130" y="70024"/>
                    </a:lnTo>
                    <a:lnTo>
                      <a:pt x="574571" y="45792"/>
                    </a:lnTo>
                    <a:lnTo>
                      <a:pt x="532096" y="26307"/>
                    </a:lnTo>
                    <a:lnTo>
                      <a:pt x="487071" y="11936"/>
                    </a:lnTo>
                    <a:lnTo>
                      <a:pt x="439862" y="3045"/>
                    </a:lnTo>
                    <a:lnTo>
                      <a:pt x="390836" y="0"/>
                    </a:lnTo>
                    <a:close/>
                  </a:path>
                </a:pathLst>
              </a:custGeom>
              <a:solidFill>
                <a:srgbClr val="E1B027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9" name="object 9"/>
              <p:cNvSpPr/>
              <p:nvPr/>
            </p:nvSpPr>
            <p:spPr bwMode="auto">
              <a:xfrm>
                <a:off x="3573463" y="6499225"/>
                <a:ext cx="355600" cy="506413"/>
              </a:xfrm>
              <a:custGeom>
                <a:avLst/>
                <a:gdLst>
                  <a:gd name="T0" fmla="*/ 0 w 354329"/>
                  <a:gd name="T1" fmla="*/ 389961 h 506729"/>
                  <a:gd name="T2" fmla="*/ 17814 w 354329"/>
                  <a:gd name="T3" fmla="*/ 418452 h 506729"/>
                  <a:gd name="T4" fmla="*/ 100486 w 354329"/>
                  <a:gd name="T5" fmla="*/ 492206 h 506729"/>
                  <a:gd name="T6" fmla="*/ 209026 w 354329"/>
                  <a:gd name="T7" fmla="*/ 502102 h 506729"/>
                  <a:gd name="T8" fmla="*/ 274289 w 354329"/>
                  <a:gd name="T9" fmla="*/ 474520 h 506729"/>
                  <a:gd name="T10" fmla="*/ 172254 w 354329"/>
                  <a:gd name="T11" fmla="*/ 470089 h 506729"/>
                  <a:gd name="T12" fmla="*/ 89926 w 354329"/>
                  <a:gd name="T13" fmla="*/ 445147 h 506729"/>
                  <a:gd name="T14" fmla="*/ 47808 w 354329"/>
                  <a:gd name="T15" fmla="*/ 399918 h 506729"/>
                  <a:gd name="T16" fmla="*/ 215018 w 354329"/>
                  <a:gd name="T17" fmla="*/ 49371 h 506729"/>
                  <a:gd name="T18" fmla="*/ 176409 w 354329"/>
                  <a:gd name="T19" fmla="*/ 55278 h 506729"/>
                  <a:gd name="T20" fmla="*/ 184974 w 354329"/>
                  <a:gd name="T21" fmla="*/ 68127 h 506729"/>
                  <a:gd name="T22" fmla="*/ 217096 w 354329"/>
                  <a:gd name="T23" fmla="*/ 115968 h 506729"/>
                  <a:gd name="T24" fmla="*/ 273813 w 354329"/>
                  <a:gd name="T25" fmla="*/ 206455 h 506729"/>
                  <a:gd name="T26" fmla="*/ 313270 w 354329"/>
                  <a:gd name="T27" fmla="*/ 290531 h 506729"/>
                  <a:gd name="T28" fmla="*/ 316293 w 354329"/>
                  <a:gd name="T29" fmla="*/ 353231 h 506729"/>
                  <a:gd name="T30" fmla="*/ 254571 w 354329"/>
                  <a:gd name="T31" fmla="*/ 445439 h 506729"/>
                  <a:gd name="T32" fmla="*/ 172254 w 354329"/>
                  <a:gd name="T33" fmla="*/ 470089 h 506729"/>
                  <a:gd name="T34" fmla="*/ 323742 w 354329"/>
                  <a:gd name="T35" fmla="*/ 425268 h 506729"/>
                  <a:gd name="T36" fmla="*/ 355215 w 354329"/>
                  <a:gd name="T37" fmla="*/ 323671 h 506729"/>
                  <a:gd name="T38" fmla="*/ 332069 w 354329"/>
                  <a:gd name="T39" fmla="*/ 241325 h 506729"/>
                  <a:gd name="T40" fmla="*/ 278702 w 354329"/>
                  <a:gd name="T41" fmla="*/ 145232 h 506729"/>
                  <a:gd name="T42" fmla="*/ 215018 w 354329"/>
                  <a:gd name="T43" fmla="*/ 49371 h 506729"/>
                  <a:gd name="T44" fmla="*/ 168466 w 354329"/>
                  <a:gd name="T45" fmla="*/ 216 h 506729"/>
                  <a:gd name="T46" fmla="*/ 157083 w 354329"/>
                  <a:gd name="T47" fmla="*/ 8133 h 506729"/>
                  <a:gd name="T48" fmla="*/ 132075 w 354329"/>
                  <a:gd name="T49" fmla="*/ 46378 h 506729"/>
                  <a:gd name="T50" fmla="*/ 104778 w 354329"/>
                  <a:gd name="T51" fmla="*/ 86892 h 506729"/>
                  <a:gd name="T52" fmla="*/ 159536 w 354329"/>
                  <a:gd name="T53" fmla="*/ 68127 h 506729"/>
                  <a:gd name="T54" fmla="*/ 168106 w 354329"/>
                  <a:gd name="T55" fmla="*/ 55278 h 506729"/>
                  <a:gd name="T56" fmla="*/ 215018 w 354329"/>
                  <a:gd name="T57" fmla="*/ 49371 h 506729"/>
                  <a:gd name="T58" fmla="*/ 187437 w 354329"/>
                  <a:gd name="T59" fmla="*/ 8133 h 506729"/>
                  <a:gd name="T60" fmla="*/ 184007 w 354329"/>
                  <a:gd name="T61" fmla="*/ 4002 h 506729"/>
                  <a:gd name="T62" fmla="*/ 175333 w 354329"/>
                  <a:gd name="T63" fmla="*/ 0 h 50672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54329" h="506729" extrusionOk="0">
                    <a:moveTo>
                      <a:pt x="42381" y="389123"/>
                    </a:moveTo>
                    <a:lnTo>
                      <a:pt x="0" y="390204"/>
                    </a:lnTo>
                    <a:lnTo>
                      <a:pt x="7234" y="401873"/>
                    </a:lnTo>
                    <a:lnTo>
                      <a:pt x="17750" y="418713"/>
                    </a:lnTo>
                    <a:lnTo>
                      <a:pt x="42997" y="453193"/>
                    </a:lnTo>
                    <a:lnTo>
                      <a:pt x="100127" y="492513"/>
                    </a:lnTo>
                    <a:lnTo>
                      <a:pt x="171638" y="506154"/>
                    </a:lnTo>
                    <a:lnTo>
                      <a:pt x="208279" y="502415"/>
                    </a:lnTo>
                    <a:lnTo>
                      <a:pt x="242408" y="491711"/>
                    </a:lnTo>
                    <a:lnTo>
                      <a:pt x="273309" y="474816"/>
                    </a:lnTo>
                    <a:lnTo>
                      <a:pt x="278666" y="470382"/>
                    </a:lnTo>
                    <a:lnTo>
                      <a:pt x="171638" y="470382"/>
                    </a:lnTo>
                    <a:lnTo>
                      <a:pt x="142064" y="467394"/>
                    </a:lnTo>
                    <a:lnTo>
                      <a:pt x="89605" y="445425"/>
                    </a:lnTo>
                    <a:lnTo>
                      <a:pt x="59567" y="418713"/>
                    </a:lnTo>
                    <a:lnTo>
                      <a:pt x="47637" y="400168"/>
                    </a:lnTo>
                    <a:lnTo>
                      <a:pt x="42381" y="389123"/>
                    </a:lnTo>
                    <a:close/>
                  </a:path>
                  <a:path w="354329" h="506729" extrusionOk="0">
                    <a:moveTo>
                      <a:pt x="214249" y="49402"/>
                    </a:moveTo>
                    <a:lnTo>
                      <a:pt x="171638" y="49402"/>
                    </a:lnTo>
                    <a:lnTo>
                      <a:pt x="175778" y="55312"/>
                    </a:lnTo>
                    <a:lnTo>
                      <a:pt x="179983" y="61612"/>
                    </a:lnTo>
                    <a:lnTo>
                      <a:pt x="184313" y="68170"/>
                    </a:lnTo>
                    <a:lnTo>
                      <a:pt x="188827" y="74859"/>
                    </a:lnTo>
                    <a:lnTo>
                      <a:pt x="216320" y="116040"/>
                    </a:lnTo>
                    <a:lnTo>
                      <a:pt x="245284" y="160815"/>
                    </a:lnTo>
                    <a:lnTo>
                      <a:pt x="272834" y="206584"/>
                    </a:lnTo>
                    <a:lnTo>
                      <a:pt x="296084" y="250750"/>
                    </a:lnTo>
                    <a:lnTo>
                      <a:pt x="312150" y="290712"/>
                    </a:lnTo>
                    <a:lnTo>
                      <a:pt x="318147" y="323873"/>
                    </a:lnTo>
                    <a:lnTo>
                      <a:pt x="315162" y="353451"/>
                    </a:lnTo>
                    <a:lnTo>
                      <a:pt x="293201" y="405897"/>
                    </a:lnTo>
                    <a:lnTo>
                      <a:pt x="253661" y="445717"/>
                    </a:lnTo>
                    <a:lnTo>
                      <a:pt x="201211" y="467491"/>
                    </a:lnTo>
                    <a:lnTo>
                      <a:pt x="171638" y="470382"/>
                    </a:lnTo>
                    <a:lnTo>
                      <a:pt x="278666" y="470382"/>
                    </a:lnTo>
                    <a:lnTo>
                      <a:pt x="322585" y="425533"/>
                    </a:lnTo>
                    <a:lnTo>
                      <a:pt x="350201" y="360510"/>
                    </a:lnTo>
                    <a:lnTo>
                      <a:pt x="353945" y="323873"/>
                    </a:lnTo>
                    <a:lnTo>
                      <a:pt x="347679" y="285655"/>
                    </a:lnTo>
                    <a:lnTo>
                      <a:pt x="330882" y="241476"/>
                    </a:lnTo>
                    <a:lnTo>
                      <a:pt x="306557" y="193858"/>
                    </a:lnTo>
                    <a:lnTo>
                      <a:pt x="277706" y="145323"/>
                    </a:lnTo>
                    <a:lnTo>
                      <a:pt x="247329" y="98396"/>
                    </a:lnTo>
                    <a:lnTo>
                      <a:pt x="214249" y="49402"/>
                    </a:lnTo>
                    <a:close/>
                  </a:path>
                  <a:path w="354329" h="506729" extrusionOk="0">
                    <a:moveTo>
                      <a:pt x="174706" y="0"/>
                    </a:moveTo>
                    <a:lnTo>
                      <a:pt x="167864" y="216"/>
                    </a:lnTo>
                    <a:lnTo>
                      <a:pt x="161542" y="3014"/>
                    </a:lnTo>
                    <a:lnTo>
                      <a:pt x="156522" y="8138"/>
                    </a:lnTo>
                    <a:lnTo>
                      <a:pt x="146410" y="23885"/>
                    </a:lnTo>
                    <a:lnTo>
                      <a:pt x="131603" y="46407"/>
                    </a:lnTo>
                    <a:lnTo>
                      <a:pt x="116225" y="69496"/>
                    </a:lnTo>
                    <a:lnTo>
                      <a:pt x="104403" y="86946"/>
                    </a:lnTo>
                    <a:lnTo>
                      <a:pt x="148481" y="83667"/>
                    </a:lnTo>
                    <a:lnTo>
                      <a:pt x="158966" y="68170"/>
                    </a:lnTo>
                    <a:lnTo>
                      <a:pt x="163301" y="61612"/>
                    </a:lnTo>
                    <a:lnTo>
                      <a:pt x="167505" y="55312"/>
                    </a:lnTo>
                    <a:lnTo>
                      <a:pt x="171638" y="49402"/>
                    </a:lnTo>
                    <a:lnTo>
                      <a:pt x="214249" y="49402"/>
                    </a:lnTo>
                    <a:lnTo>
                      <a:pt x="209896" y="42954"/>
                    </a:lnTo>
                    <a:lnTo>
                      <a:pt x="186767" y="8138"/>
                    </a:lnTo>
                    <a:lnTo>
                      <a:pt x="185410" y="6065"/>
                    </a:lnTo>
                    <a:lnTo>
                      <a:pt x="183349" y="4004"/>
                    </a:lnTo>
                    <a:lnTo>
                      <a:pt x="181288" y="2622"/>
                    </a:lnTo>
                    <a:lnTo>
                      <a:pt x="17470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10" name="object 10"/>
              <p:cNvSpPr>
                <a:spLocks noChangeArrowheads="1"/>
              </p:cNvSpPr>
              <p:nvPr/>
            </p:nvSpPr>
            <p:spPr bwMode="auto">
              <a:xfrm>
                <a:off x="3779838" y="6810375"/>
                <a:ext cx="88900" cy="122238"/>
              </a:xfrm>
              <a:prstGeom prst="rect">
                <a:avLst/>
              </a:prstGeom>
              <a:blipFill>
                <a:blip r:embed="rId2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object 11"/>
              <p:cNvSpPr>
                <a:spLocks noChangeArrowheads="1"/>
              </p:cNvSpPr>
              <p:nvPr/>
            </p:nvSpPr>
            <p:spPr bwMode="auto">
              <a:xfrm>
                <a:off x="3471863" y="6457950"/>
                <a:ext cx="268287" cy="496888"/>
              </a:xfrm>
              <a:prstGeom prst="rect">
                <a:avLst/>
              </a:prstGeom>
              <a:blipFill>
                <a:blip r:embed="rId3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2" name="Group 16"/>
            <p:cNvGrpSpPr/>
            <p:nvPr userDrawn="1"/>
          </p:nvGrpSpPr>
          <p:grpSpPr bwMode="auto">
            <a:xfrm>
              <a:off x="1761514" y="3432698"/>
              <a:ext cx="487627" cy="487627"/>
              <a:chOff x="4279900" y="6340475"/>
              <a:chExt cx="782638" cy="782638"/>
            </a:xfrm>
          </p:grpSpPr>
          <p:sp>
            <p:nvSpPr>
              <p:cNvPr id="13" name="object 5"/>
              <p:cNvSpPr/>
              <p:nvPr/>
            </p:nvSpPr>
            <p:spPr bwMode="auto">
              <a:xfrm>
                <a:off x="4279900" y="6340475"/>
                <a:ext cx="782638" cy="782638"/>
              </a:xfrm>
              <a:custGeom>
                <a:avLst/>
                <a:gdLst>
                  <a:gd name="T0" fmla="*/ 391312 w 781685"/>
                  <a:gd name="T1" fmla="*/ 0 h 781684"/>
                  <a:gd name="T2" fmla="*/ 342227 w 781685"/>
                  <a:gd name="T3" fmla="*/ 3049 h 781684"/>
                  <a:gd name="T4" fmla="*/ 294960 w 781685"/>
                  <a:gd name="T5" fmla="*/ 11951 h 781684"/>
                  <a:gd name="T6" fmla="*/ 249880 w 781685"/>
                  <a:gd name="T7" fmla="*/ 26339 h 781684"/>
                  <a:gd name="T8" fmla="*/ 207353 w 781685"/>
                  <a:gd name="T9" fmla="*/ 45848 h 781684"/>
                  <a:gd name="T10" fmla="*/ 167746 w 781685"/>
                  <a:gd name="T11" fmla="*/ 70109 h 781684"/>
                  <a:gd name="T12" fmla="*/ 131425 w 781685"/>
                  <a:gd name="T13" fmla="*/ 98757 h 781684"/>
                  <a:gd name="T14" fmla="*/ 98757 w 781685"/>
                  <a:gd name="T15" fmla="*/ 131425 h 781684"/>
                  <a:gd name="T16" fmla="*/ 70109 w 781685"/>
                  <a:gd name="T17" fmla="*/ 167746 h 781684"/>
                  <a:gd name="T18" fmla="*/ 45848 w 781685"/>
                  <a:gd name="T19" fmla="*/ 207354 h 781684"/>
                  <a:gd name="T20" fmla="*/ 26339 w 781685"/>
                  <a:gd name="T21" fmla="*/ 249881 h 781684"/>
                  <a:gd name="T22" fmla="*/ 11951 w 781685"/>
                  <a:gd name="T23" fmla="*/ 294961 h 781684"/>
                  <a:gd name="T24" fmla="*/ 3049 w 781685"/>
                  <a:gd name="T25" fmla="*/ 342227 h 781684"/>
                  <a:gd name="T26" fmla="*/ 0 w 781685"/>
                  <a:gd name="T27" fmla="*/ 391313 h 781684"/>
                  <a:gd name="T28" fmla="*/ 3049 w 781685"/>
                  <a:gd name="T29" fmla="*/ 440399 h 781684"/>
                  <a:gd name="T30" fmla="*/ 11951 w 781685"/>
                  <a:gd name="T31" fmla="*/ 487665 h 781684"/>
                  <a:gd name="T32" fmla="*/ 26339 w 781685"/>
                  <a:gd name="T33" fmla="*/ 532745 h 781684"/>
                  <a:gd name="T34" fmla="*/ 45848 w 781685"/>
                  <a:gd name="T35" fmla="*/ 575272 h 781684"/>
                  <a:gd name="T36" fmla="*/ 70109 w 781685"/>
                  <a:gd name="T37" fmla="*/ 614880 h 781684"/>
                  <a:gd name="T38" fmla="*/ 98757 w 781685"/>
                  <a:gd name="T39" fmla="*/ 651201 h 781684"/>
                  <a:gd name="T40" fmla="*/ 131425 w 781685"/>
                  <a:gd name="T41" fmla="*/ 683869 h 781684"/>
                  <a:gd name="T42" fmla="*/ 167746 w 781685"/>
                  <a:gd name="T43" fmla="*/ 712517 h 781684"/>
                  <a:gd name="T44" fmla="*/ 207353 w 781685"/>
                  <a:gd name="T45" fmla="*/ 736778 h 781684"/>
                  <a:gd name="T46" fmla="*/ 249880 w 781685"/>
                  <a:gd name="T47" fmla="*/ 756287 h 781684"/>
                  <a:gd name="T48" fmla="*/ 294960 w 781685"/>
                  <a:gd name="T49" fmla="*/ 770675 h 781684"/>
                  <a:gd name="T50" fmla="*/ 342227 w 781685"/>
                  <a:gd name="T51" fmla="*/ 779577 h 781684"/>
                  <a:gd name="T52" fmla="*/ 391312 w 781685"/>
                  <a:gd name="T53" fmla="*/ 782626 h 781684"/>
                  <a:gd name="T54" fmla="*/ 440398 w 781685"/>
                  <a:gd name="T55" fmla="*/ 779577 h 781684"/>
                  <a:gd name="T56" fmla="*/ 487665 w 781685"/>
                  <a:gd name="T57" fmla="*/ 770675 h 781684"/>
                  <a:gd name="T58" fmla="*/ 532745 w 781685"/>
                  <a:gd name="T59" fmla="*/ 756287 h 781684"/>
                  <a:gd name="T60" fmla="*/ 575271 w 781685"/>
                  <a:gd name="T61" fmla="*/ 736778 h 781684"/>
                  <a:gd name="T62" fmla="*/ 614879 w 781685"/>
                  <a:gd name="T63" fmla="*/ 712517 h 781684"/>
                  <a:gd name="T64" fmla="*/ 651200 w 781685"/>
                  <a:gd name="T65" fmla="*/ 683869 h 781684"/>
                  <a:gd name="T66" fmla="*/ 683868 w 781685"/>
                  <a:gd name="T67" fmla="*/ 651201 h 781684"/>
                  <a:gd name="T68" fmla="*/ 712516 w 781685"/>
                  <a:gd name="T69" fmla="*/ 614880 h 781684"/>
                  <a:gd name="T70" fmla="*/ 736777 w 781685"/>
                  <a:gd name="T71" fmla="*/ 575272 h 781684"/>
                  <a:gd name="T72" fmla="*/ 756286 w 781685"/>
                  <a:gd name="T73" fmla="*/ 532745 h 781684"/>
                  <a:gd name="T74" fmla="*/ 770674 w 781685"/>
                  <a:gd name="T75" fmla="*/ 487665 h 781684"/>
                  <a:gd name="T76" fmla="*/ 779576 w 781685"/>
                  <a:gd name="T77" fmla="*/ 440399 h 781684"/>
                  <a:gd name="T78" fmla="*/ 782625 w 781685"/>
                  <a:gd name="T79" fmla="*/ 391313 h 781684"/>
                  <a:gd name="T80" fmla="*/ 779576 w 781685"/>
                  <a:gd name="T81" fmla="*/ 342227 h 781684"/>
                  <a:gd name="T82" fmla="*/ 770674 w 781685"/>
                  <a:gd name="T83" fmla="*/ 294961 h 781684"/>
                  <a:gd name="T84" fmla="*/ 756286 w 781685"/>
                  <a:gd name="T85" fmla="*/ 249881 h 781684"/>
                  <a:gd name="T86" fmla="*/ 736777 w 781685"/>
                  <a:gd name="T87" fmla="*/ 207354 h 781684"/>
                  <a:gd name="T88" fmla="*/ 712516 w 781685"/>
                  <a:gd name="T89" fmla="*/ 167746 h 781684"/>
                  <a:gd name="T90" fmla="*/ 683868 w 781685"/>
                  <a:gd name="T91" fmla="*/ 131425 h 781684"/>
                  <a:gd name="T92" fmla="*/ 651200 w 781685"/>
                  <a:gd name="T93" fmla="*/ 98757 h 781684"/>
                  <a:gd name="T94" fmla="*/ 614879 w 781685"/>
                  <a:gd name="T95" fmla="*/ 70109 h 781684"/>
                  <a:gd name="T96" fmla="*/ 575271 w 781685"/>
                  <a:gd name="T97" fmla="*/ 45848 h 781684"/>
                  <a:gd name="T98" fmla="*/ 532745 w 781685"/>
                  <a:gd name="T99" fmla="*/ 26339 h 781684"/>
                  <a:gd name="T100" fmla="*/ 487665 w 781685"/>
                  <a:gd name="T101" fmla="*/ 11951 h 781684"/>
                  <a:gd name="T102" fmla="*/ 440398 w 781685"/>
                  <a:gd name="T103" fmla="*/ 3049 h 781684"/>
                  <a:gd name="T104" fmla="*/ 391312 w 781685"/>
                  <a:gd name="T105" fmla="*/ 0 h 7816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81685" h="781684" extrusionOk="0">
                    <a:moveTo>
                      <a:pt x="390836" y="0"/>
                    </a:moveTo>
                    <a:lnTo>
                      <a:pt x="341810" y="3045"/>
                    </a:lnTo>
                    <a:lnTo>
                      <a:pt x="294601" y="11936"/>
                    </a:lnTo>
                    <a:lnTo>
                      <a:pt x="249576" y="26307"/>
                    </a:lnTo>
                    <a:lnTo>
                      <a:pt x="207101" y="45792"/>
                    </a:lnTo>
                    <a:lnTo>
                      <a:pt x="167542" y="70024"/>
                    </a:lnTo>
                    <a:lnTo>
                      <a:pt x="131265" y="98637"/>
                    </a:lnTo>
                    <a:lnTo>
                      <a:pt x="98637" y="131265"/>
                    </a:lnTo>
                    <a:lnTo>
                      <a:pt x="70024" y="167542"/>
                    </a:lnTo>
                    <a:lnTo>
                      <a:pt x="45792" y="207101"/>
                    </a:lnTo>
                    <a:lnTo>
                      <a:pt x="26307" y="249576"/>
                    </a:lnTo>
                    <a:lnTo>
                      <a:pt x="11936" y="294601"/>
                    </a:lnTo>
                    <a:lnTo>
                      <a:pt x="3045" y="341810"/>
                    </a:lnTo>
                    <a:lnTo>
                      <a:pt x="0" y="390836"/>
                    </a:lnTo>
                    <a:lnTo>
                      <a:pt x="3045" y="439862"/>
                    </a:lnTo>
                    <a:lnTo>
                      <a:pt x="11936" y="487071"/>
                    </a:lnTo>
                    <a:lnTo>
                      <a:pt x="26307" y="532096"/>
                    </a:lnTo>
                    <a:lnTo>
                      <a:pt x="45792" y="574571"/>
                    </a:lnTo>
                    <a:lnTo>
                      <a:pt x="70024" y="614130"/>
                    </a:lnTo>
                    <a:lnTo>
                      <a:pt x="98637" y="650407"/>
                    </a:lnTo>
                    <a:lnTo>
                      <a:pt x="131265" y="683035"/>
                    </a:lnTo>
                    <a:lnTo>
                      <a:pt x="167542" y="711648"/>
                    </a:lnTo>
                    <a:lnTo>
                      <a:pt x="207101" y="735880"/>
                    </a:lnTo>
                    <a:lnTo>
                      <a:pt x="249576" y="755365"/>
                    </a:lnTo>
                    <a:lnTo>
                      <a:pt x="294601" y="769736"/>
                    </a:lnTo>
                    <a:lnTo>
                      <a:pt x="341810" y="778627"/>
                    </a:lnTo>
                    <a:lnTo>
                      <a:pt x="390836" y="781672"/>
                    </a:lnTo>
                    <a:lnTo>
                      <a:pt x="439862" y="778627"/>
                    </a:lnTo>
                    <a:lnTo>
                      <a:pt x="487071" y="769736"/>
                    </a:lnTo>
                    <a:lnTo>
                      <a:pt x="532096" y="755365"/>
                    </a:lnTo>
                    <a:lnTo>
                      <a:pt x="574571" y="735880"/>
                    </a:lnTo>
                    <a:lnTo>
                      <a:pt x="614130" y="711648"/>
                    </a:lnTo>
                    <a:lnTo>
                      <a:pt x="650407" y="683035"/>
                    </a:lnTo>
                    <a:lnTo>
                      <a:pt x="683035" y="650407"/>
                    </a:lnTo>
                    <a:lnTo>
                      <a:pt x="711648" y="614130"/>
                    </a:lnTo>
                    <a:lnTo>
                      <a:pt x="735880" y="574571"/>
                    </a:lnTo>
                    <a:lnTo>
                      <a:pt x="755365" y="532096"/>
                    </a:lnTo>
                    <a:lnTo>
                      <a:pt x="769736" y="487071"/>
                    </a:lnTo>
                    <a:lnTo>
                      <a:pt x="778627" y="439862"/>
                    </a:lnTo>
                    <a:lnTo>
                      <a:pt x="781672" y="390836"/>
                    </a:lnTo>
                    <a:lnTo>
                      <a:pt x="778627" y="341810"/>
                    </a:lnTo>
                    <a:lnTo>
                      <a:pt x="769736" y="294601"/>
                    </a:lnTo>
                    <a:lnTo>
                      <a:pt x="755365" y="249576"/>
                    </a:lnTo>
                    <a:lnTo>
                      <a:pt x="735880" y="207101"/>
                    </a:lnTo>
                    <a:lnTo>
                      <a:pt x="711648" y="167542"/>
                    </a:lnTo>
                    <a:lnTo>
                      <a:pt x="683035" y="131265"/>
                    </a:lnTo>
                    <a:lnTo>
                      <a:pt x="650407" y="98637"/>
                    </a:lnTo>
                    <a:lnTo>
                      <a:pt x="614130" y="70024"/>
                    </a:lnTo>
                    <a:lnTo>
                      <a:pt x="574571" y="45792"/>
                    </a:lnTo>
                    <a:lnTo>
                      <a:pt x="532096" y="26307"/>
                    </a:lnTo>
                    <a:lnTo>
                      <a:pt x="487071" y="11936"/>
                    </a:lnTo>
                    <a:lnTo>
                      <a:pt x="439862" y="3045"/>
                    </a:lnTo>
                    <a:lnTo>
                      <a:pt x="390836" y="0"/>
                    </a:lnTo>
                    <a:close/>
                  </a:path>
                </a:pathLst>
              </a:custGeom>
              <a:solidFill>
                <a:srgbClr val="8FC740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14" name="object 12"/>
              <p:cNvSpPr/>
              <p:nvPr/>
            </p:nvSpPr>
            <p:spPr bwMode="auto">
              <a:xfrm>
                <a:off x="4783138" y="6588125"/>
                <a:ext cx="47625" cy="47625"/>
              </a:xfrm>
              <a:custGeom>
                <a:avLst/>
                <a:gdLst>
                  <a:gd name="T0" fmla="*/ 23745 w 48260"/>
                  <a:gd name="T1" fmla="*/ 0 h 48259"/>
                  <a:gd name="T2" fmla="*/ 17830 w 48260"/>
                  <a:gd name="T3" fmla="*/ 0 h 48259"/>
                  <a:gd name="T4" fmla="*/ 12424 w 48260"/>
                  <a:gd name="T5" fmla="*/ 2157 h 48259"/>
                  <a:gd name="T6" fmla="*/ 8283 w 48260"/>
                  <a:gd name="T7" fmla="*/ 5790 h 48259"/>
                  <a:gd name="T8" fmla="*/ 3211 w 48260"/>
                  <a:gd name="T9" fmla="*/ 10105 h 48259"/>
                  <a:gd name="T10" fmla="*/ 0 w 48260"/>
                  <a:gd name="T11" fmla="*/ 16554 h 48259"/>
                  <a:gd name="T12" fmla="*/ 0 w 48260"/>
                  <a:gd name="T13" fmla="*/ 23833 h 48259"/>
                  <a:gd name="T14" fmla="*/ 6720 w 48260"/>
                  <a:gd name="T15" fmla="*/ 24130 h 48259"/>
                  <a:gd name="T16" fmla="*/ 9671 w 48260"/>
                  <a:gd name="T17" fmla="*/ 26028 h 48259"/>
                  <a:gd name="T18" fmla="*/ 10651 w 48260"/>
                  <a:gd name="T19" fmla="*/ 37051 h 48259"/>
                  <a:gd name="T20" fmla="*/ 10775 w 48260"/>
                  <a:gd name="T21" fmla="*/ 38737 h 48259"/>
                  <a:gd name="T22" fmla="*/ 11233 w 48260"/>
                  <a:gd name="T23" fmla="*/ 43896 h 48259"/>
                  <a:gd name="T24" fmla="*/ 14867 w 48260"/>
                  <a:gd name="T25" fmla="*/ 46177 h 48259"/>
                  <a:gd name="T26" fmla="*/ 19145 w 48260"/>
                  <a:gd name="T27" fmla="*/ 47479 h 48259"/>
                  <a:gd name="T28" fmla="*/ 26150 w 48260"/>
                  <a:gd name="T29" fmla="*/ 47479 h 48259"/>
                  <a:gd name="T30" fmla="*/ 47478 w 48260"/>
                  <a:gd name="T31" fmla="*/ 23746 h 48259"/>
                  <a:gd name="T32" fmla="*/ 45617 w 48260"/>
                  <a:gd name="T33" fmla="*/ 14511 h 48259"/>
                  <a:gd name="T34" fmla="*/ 40536 w 48260"/>
                  <a:gd name="T35" fmla="*/ 6962 h 48259"/>
                  <a:gd name="T36" fmla="*/ 32993 w 48260"/>
                  <a:gd name="T37" fmla="*/ 1868 h 48259"/>
                  <a:gd name="T38" fmla="*/ 23745 w 48260"/>
                  <a:gd name="T39" fmla="*/ 0 h 4825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48260" h="48259" extrusionOk="0">
                    <a:moveTo>
                      <a:pt x="24062" y="0"/>
                    </a:moveTo>
                    <a:lnTo>
                      <a:pt x="18068" y="0"/>
                    </a:lnTo>
                    <a:lnTo>
                      <a:pt x="12590" y="2186"/>
                    </a:lnTo>
                    <a:lnTo>
                      <a:pt x="8393" y="5867"/>
                    </a:lnTo>
                    <a:lnTo>
                      <a:pt x="3254" y="10240"/>
                    </a:lnTo>
                    <a:lnTo>
                      <a:pt x="0" y="16774"/>
                    </a:lnTo>
                    <a:lnTo>
                      <a:pt x="0" y="24150"/>
                    </a:lnTo>
                    <a:lnTo>
                      <a:pt x="6810" y="24451"/>
                    </a:lnTo>
                    <a:lnTo>
                      <a:pt x="9800" y="26374"/>
                    </a:lnTo>
                    <a:lnTo>
                      <a:pt x="10793" y="37544"/>
                    </a:lnTo>
                    <a:lnTo>
                      <a:pt x="10919" y="39253"/>
                    </a:lnTo>
                    <a:lnTo>
                      <a:pt x="11383" y="44480"/>
                    </a:lnTo>
                    <a:lnTo>
                      <a:pt x="15065" y="46792"/>
                    </a:lnTo>
                    <a:lnTo>
                      <a:pt x="19400" y="48111"/>
                    </a:lnTo>
                    <a:lnTo>
                      <a:pt x="26499" y="48111"/>
                    </a:lnTo>
                    <a:lnTo>
                      <a:pt x="48111" y="24062"/>
                    </a:lnTo>
                    <a:lnTo>
                      <a:pt x="46225" y="14704"/>
                    </a:lnTo>
                    <a:lnTo>
                      <a:pt x="41076" y="7055"/>
                    </a:lnTo>
                    <a:lnTo>
                      <a:pt x="33433" y="1893"/>
                    </a:lnTo>
                    <a:lnTo>
                      <a:pt x="2406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15" name="object 13"/>
              <p:cNvSpPr>
                <a:spLocks noChangeArrowheads="1"/>
              </p:cNvSpPr>
              <p:nvPr/>
            </p:nvSpPr>
            <p:spPr bwMode="auto">
              <a:xfrm>
                <a:off x="4621212" y="6750050"/>
                <a:ext cx="239712" cy="225425"/>
              </a:xfrm>
              <a:prstGeom prst="rect">
                <a:avLst/>
              </a:prstGeom>
              <a:blipFill>
                <a:blip r:embed="rId4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object 14"/>
              <p:cNvSpPr>
                <a:spLocks noChangeArrowheads="1"/>
              </p:cNvSpPr>
              <p:nvPr/>
            </p:nvSpPr>
            <p:spPr bwMode="auto">
              <a:xfrm>
                <a:off x="4410075" y="6811963"/>
                <a:ext cx="169862" cy="163512"/>
              </a:xfrm>
              <a:prstGeom prst="rect">
                <a:avLst/>
              </a:prstGeom>
              <a:blipFill>
                <a:blip r:embed="rId5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" name="object 15"/>
              <p:cNvSpPr/>
              <p:nvPr/>
            </p:nvSpPr>
            <p:spPr bwMode="auto">
              <a:xfrm>
                <a:off x="4414838" y="6592888"/>
                <a:ext cx="409575" cy="290512"/>
              </a:xfrm>
              <a:custGeom>
                <a:avLst/>
                <a:gdLst>
                  <a:gd name="T0" fmla="*/ 80465 w 409575"/>
                  <a:gd name="T1" fmla="*/ 206770 h 290195"/>
                  <a:gd name="T2" fmla="*/ 144398 w 409575"/>
                  <a:gd name="T3" fmla="*/ 230830 h 290195"/>
                  <a:gd name="T4" fmla="*/ 176713 w 409575"/>
                  <a:gd name="T5" fmla="*/ 290230 h 290195"/>
                  <a:gd name="T6" fmla="*/ 194782 w 409575"/>
                  <a:gd name="T7" fmla="*/ 284029 h 290195"/>
                  <a:gd name="T8" fmla="*/ 194304 w 409575"/>
                  <a:gd name="T9" fmla="*/ 271173 h 290195"/>
                  <a:gd name="T10" fmla="*/ 204391 w 409575"/>
                  <a:gd name="T11" fmla="*/ 221423 h 290195"/>
                  <a:gd name="T12" fmla="*/ 395314 w 409575"/>
                  <a:gd name="T13" fmla="*/ 19396 h 290195"/>
                  <a:gd name="T14" fmla="*/ 367778 w 409575"/>
                  <a:gd name="T15" fmla="*/ 19484 h 290195"/>
                  <a:gd name="T16" fmla="*/ 377578 w 409575"/>
                  <a:gd name="T17" fmla="*/ 21723 h 290195"/>
                  <a:gd name="T18" fmla="*/ 37957 w 409575"/>
                  <a:gd name="T19" fmla="*/ 120907 h 290195"/>
                  <a:gd name="T20" fmla="*/ 1949 w 409575"/>
                  <a:gd name="T21" fmla="*/ 165698 h 290195"/>
                  <a:gd name="T22" fmla="*/ 9535 w 409575"/>
                  <a:gd name="T23" fmla="*/ 237575 h 290195"/>
                  <a:gd name="T24" fmla="*/ 41179 w 409575"/>
                  <a:gd name="T25" fmla="*/ 215074 h 290195"/>
                  <a:gd name="T26" fmla="*/ 80465 w 409575"/>
                  <a:gd name="T27" fmla="*/ 206770 h 290195"/>
                  <a:gd name="T28" fmla="*/ 216642 w 409575"/>
                  <a:gd name="T29" fmla="*/ 199538 h 290195"/>
                  <a:gd name="T30" fmla="*/ 300410 w 409575"/>
                  <a:gd name="T31" fmla="*/ 147232 h 290195"/>
                  <a:gd name="T32" fmla="*/ 407908 w 409575"/>
                  <a:gd name="T33" fmla="*/ 144907 h 290195"/>
                  <a:gd name="T34" fmla="*/ 397871 w 409575"/>
                  <a:gd name="T35" fmla="*/ 31220 h 290195"/>
                  <a:gd name="T36" fmla="*/ 407908 w 409575"/>
                  <a:gd name="T37" fmla="*/ 144907 h 290195"/>
                  <a:gd name="T38" fmla="*/ 344159 w 409575"/>
                  <a:gd name="T39" fmla="*/ 145970 h 290195"/>
                  <a:gd name="T40" fmla="*/ 377612 w 409575"/>
                  <a:gd name="T41" fmla="*/ 154262 h 290195"/>
                  <a:gd name="T42" fmla="*/ 395132 w 409575"/>
                  <a:gd name="T43" fmla="*/ 162807 h 290195"/>
                  <a:gd name="T44" fmla="*/ 405146 w 409575"/>
                  <a:gd name="T45" fmla="*/ 162807 h 290195"/>
                  <a:gd name="T46" fmla="*/ 407908 w 409575"/>
                  <a:gd name="T47" fmla="*/ 144907 h 290195"/>
                  <a:gd name="T48" fmla="*/ 65563 w 409575"/>
                  <a:gd name="T49" fmla="*/ 58906 h 290195"/>
                  <a:gd name="T50" fmla="*/ 59745 w 409575"/>
                  <a:gd name="T51" fmla="*/ 120907 h 290195"/>
                  <a:gd name="T52" fmla="*/ 85642 w 409575"/>
                  <a:gd name="T53" fmla="*/ 64693 h 290195"/>
                  <a:gd name="T54" fmla="*/ 371422 w 409575"/>
                  <a:gd name="T55" fmla="*/ 0 h 290195"/>
                  <a:gd name="T56" fmla="*/ 223145 w 409575"/>
                  <a:gd name="T57" fmla="*/ 517 h 290195"/>
                  <a:gd name="T58" fmla="*/ 200829 w 409575"/>
                  <a:gd name="T59" fmla="*/ 13966 h 290195"/>
                  <a:gd name="T60" fmla="*/ 189843 w 409575"/>
                  <a:gd name="T61" fmla="*/ 50478 h 290195"/>
                  <a:gd name="T62" fmla="*/ 180043 w 409575"/>
                  <a:gd name="T63" fmla="*/ 97174 h 290195"/>
                  <a:gd name="T64" fmla="*/ 194782 w 409575"/>
                  <a:gd name="T65" fmla="*/ 120907 h 290195"/>
                  <a:gd name="T66" fmla="*/ 205118 w 409575"/>
                  <a:gd name="T67" fmla="*/ 72009 h 290195"/>
                  <a:gd name="T68" fmla="*/ 212373 w 409575"/>
                  <a:gd name="T69" fmla="*/ 36931 h 290195"/>
                  <a:gd name="T70" fmla="*/ 220130 w 409575"/>
                  <a:gd name="T71" fmla="*/ 21588 h 290195"/>
                  <a:gd name="T72" fmla="*/ 233382 w 409575"/>
                  <a:gd name="T73" fmla="*/ 19396 h 290195"/>
                  <a:gd name="T74" fmla="*/ 395035 w 409575"/>
                  <a:gd name="T75" fmla="*/ 18109 h 290195"/>
                  <a:gd name="T76" fmla="*/ 383262 w 409575"/>
                  <a:gd name="T77" fmla="*/ 3947 h 290195"/>
                  <a:gd name="T78" fmla="*/ 371422 w 409575"/>
                  <a:gd name="T79" fmla="*/ 0 h 290195"/>
                  <a:gd name="T80" fmla="*/ 290314 w 409575"/>
                  <a:gd name="T81" fmla="*/ 19396 h 290195"/>
                  <a:gd name="T82" fmla="*/ 305845 w 409575"/>
                  <a:gd name="T83" fmla="*/ 120907 h 29019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09575" h="290195" extrusionOk="0">
                    <a:moveTo>
                      <a:pt x="212594" y="206544"/>
                    </a:moveTo>
                    <a:lnTo>
                      <a:pt x="80465" y="206544"/>
                    </a:lnTo>
                    <a:lnTo>
                      <a:pt x="115190" y="212951"/>
                    </a:lnTo>
                    <a:lnTo>
                      <a:pt x="144398" y="230578"/>
                    </a:lnTo>
                    <a:lnTo>
                      <a:pt x="165701" y="257030"/>
                    </a:lnTo>
                    <a:lnTo>
                      <a:pt x="176713" y="289913"/>
                    </a:lnTo>
                    <a:lnTo>
                      <a:pt x="195674" y="289913"/>
                    </a:lnTo>
                    <a:lnTo>
                      <a:pt x="194782" y="283719"/>
                    </a:lnTo>
                    <a:lnTo>
                      <a:pt x="194304" y="277336"/>
                    </a:lnTo>
                    <a:lnTo>
                      <a:pt x="194304" y="270877"/>
                    </a:lnTo>
                    <a:lnTo>
                      <a:pt x="196866" y="245216"/>
                    </a:lnTo>
                    <a:lnTo>
                      <a:pt x="204391" y="221181"/>
                    </a:lnTo>
                    <a:lnTo>
                      <a:pt x="212594" y="206544"/>
                    </a:lnTo>
                    <a:close/>
                  </a:path>
                  <a:path w="409575" h="290195" extrusionOk="0">
                    <a:moveTo>
                      <a:pt x="395314" y="19375"/>
                    </a:moveTo>
                    <a:lnTo>
                      <a:pt x="366659" y="19375"/>
                    </a:lnTo>
                    <a:lnTo>
                      <a:pt x="367778" y="19463"/>
                    </a:lnTo>
                    <a:lnTo>
                      <a:pt x="374575" y="19764"/>
                    </a:lnTo>
                    <a:lnTo>
                      <a:pt x="377578" y="21699"/>
                    </a:lnTo>
                    <a:lnTo>
                      <a:pt x="386311" y="120775"/>
                    </a:lnTo>
                    <a:lnTo>
                      <a:pt x="37957" y="120775"/>
                    </a:lnTo>
                    <a:lnTo>
                      <a:pt x="14797" y="133911"/>
                    </a:lnTo>
                    <a:lnTo>
                      <a:pt x="1949" y="165517"/>
                    </a:lnTo>
                    <a:lnTo>
                      <a:pt x="0" y="203887"/>
                    </a:lnTo>
                    <a:lnTo>
                      <a:pt x="9535" y="237316"/>
                    </a:lnTo>
                    <a:lnTo>
                      <a:pt x="24182" y="224530"/>
                    </a:lnTo>
                    <a:lnTo>
                      <a:pt x="41179" y="214839"/>
                    </a:lnTo>
                    <a:lnTo>
                      <a:pt x="60086" y="208693"/>
                    </a:lnTo>
                    <a:lnTo>
                      <a:pt x="80465" y="206544"/>
                    </a:lnTo>
                    <a:lnTo>
                      <a:pt x="212594" y="206544"/>
                    </a:lnTo>
                    <a:lnTo>
                      <a:pt x="216642" y="199320"/>
                    </a:lnTo>
                    <a:lnTo>
                      <a:pt x="253285" y="165004"/>
                    </a:lnTo>
                    <a:lnTo>
                      <a:pt x="300410" y="147071"/>
                    </a:lnTo>
                    <a:lnTo>
                      <a:pt x="326476" y="144749"/>
                    </a:lnTo>
                    <a:lnTo>
                      <a:pt x="407908" y="144749"/>
                    </a:lnTo>
                    <a:lnTo>
                      <a:pt x="401437" y="71930"/>
                    </a:lnTo>
                    <a:lnTo>
                      <a:pt x="397871" y="31186"/>
                    </a:lnTo>
                    <a:lnTo>
                      <a:pt x="395314" y="19375"/>
                    </a:lnTo>
                    <a:close/>
                  </a:path>
                  <a:path w="409575" h="290195" extrusionOk="0">
                    <a:moveTo>
                      <a:pt x="407908" y="144749"/>
                    </a:moveTo>
                    <a:lnTo>
                      <a:pt x="326476" y="144749"/>
                    </a:lnTo>
                    <a:lnTo>
                      <a:pt x="344159" y="145811"/>
                    </a:lnTo>
                    <a:lnTo>
                      <a:pt x="361263" y="148950"/>
                    </a:lnTo>
                    <a:lnTo>
                      <a:pt x="377612" y="154094"/>
                    </a:lnTo>
                    <a:lnTo>
                      <a:pt x="393322" y="161310"/>
                    </a:lnTo>
                    <a:lnTo>
                      <a:pt x="395132" y="162629"/>
                    </a:lnTo>
                    <a:lnTo>
                      <a:pt x="397394" y="163320"/>
                    </a:lnTo>
                    <a:lnTo>
                      <a:pt x="405146" y="162629"/>
                    </a:lnTo>
                    <a:lnTo>
                      <a:pt x="409079" y="157930"/>
                    </a:lnTo>
                    <a:lnTo>
                      <a:pt x="407908" y="144749"/>
                    </a:lnTo>
                    <a:close/>
                  </a:path>
                  <a:path w="409575" h="290195" extrusionOk="0">
                    <a:moveTo>
                      <a:pt x="79812" y="58842"/>
                    </a:moveTo>
                    <a:lnTo>
                      <a:pt x="65563" y="58842"/>
                    </a:lnTo>
                    <a:lnTo>
                      <a:pt x="59745" y="64622"/>
                    </a:lnTo>
                    <a:lnTo>
                      <a:pt x="59745" y="120775"/>
                    </a:lnTo>
                    <a:lnTo>
                      <a:pt x="85642" y="120775"/>
                    </a:lnTo>
                    <a:lnTo>
                      <a:pt x="85642" y="64622"/>
                    </a:lnTo>
                    <a:lnTo>
                      <a:pt x="79812" y="58842"/>
                    </a:lnTo>
                    <a:close/>
                  </a:path>
                  <a:path w="409575" h="290195" extrusionOk="0">
                    <a:moveTo>
                      <a:pt x="371422" y="0"/>
                    </a:moveTo>
                    <a:lnTo>
                      <a:pt x="233382" y="0"/>
                    </a:lnTo>
                    <a:lnTo>
                      <a:pt x="223145" y="516"/>
                    </a:lnTo>
                    <a:lnTo>
                      <a:pt x="211517" y="4133"/>
                    </a:lnTo>
                    <a:lnTo>
                      <a:pt x="200829" y="13951"/>
                    </a:lnTo>
                    <a:lnTo>
                      <a:pt x="193412" y="33071"/>
                    </a:lnTo>
                    <a:lnTo>
                      <a:pt x="189843" y="50423"/>
                    </a:lnTo>
                    <a:lnTo>
                      <a:pt x="185188" y="72687"/>
                    </a:lnTo>
                    <a:lnTo>
                      <a:pt x="180043" y="97068"/>
                    </a:lnTo>
                    <a:lnTo>
                      <a:pt x="175005" y="120775"/>
                    </a:lnTo>
                    <a:lnTo>
                      <a:pt x="194782" y="120775"/>
                    </a:lnTo>
                    <a:lnTo>
                      <a:pt x="200010" y="96184"/>
                    </a:lnTo>
                    <a:lnTo>
                      <a:pt x="205118" y="71930"/>
                    </a:lnTo>
                    <a:lnTo>
                      <a:pt x="209457" y="51127"/>
                    </a:lnTo>
                    <a:lnTo>
                      <a:pt x="212373" y="36891"/>
                    </a:lnTo>
                    <a:lnTo>
                      <a:pt x="215622" y="26764"/>
                    </a:lnTo>
                    <a:lnTo>
                      <a:pt x="220130" y="21564"/>
                    </a:lnTo>
                    <a:lnTo>
                      <a:pt x="226012" y="19649"/>
                    </a:lnTo>
                    <a:lnTo>
                      <a:pt x="233382" y="19375"/>
                    </a:lnTo>
                    <a:lnTo>
                      <a:pt x="395314" y="19375"/>
                    </a:lnTo>
                    <a:lnTo>
                      <a:pt x="395035" y="18089"/>
                    </a:lnTo>
                    <a:lnTo>
                      <a:pt x="389858" y="9291"/>
                    </a:lnTo>
                    <a:lnTo>
                      <a:pt x="383262" y="3943"/>
                    </a:lnTo>
                    <a:lnTo>
                      <a:pt x="376171" y="1193"/>
                    </a:lnTo>
                    <a:lnTo>
                      <a:pt x="371422" y="0"/>
                    </a:lnTo>
                    <a:close/>
                  </a:path>
                  <a:path w="409575" h="290195" extrusionOk="0">
                    <a:moveTo>
                      <a:pt x="305845" y="19375"/>
                    </a:moveTo>
                    <a:lnTo>
                      <a:pt x="290314" y="19375"/>
                    </a:lnTo>
                    <a:lnTo>
                      <a:pt x="290314" y="120775"/>
                    </a:lnTo>
                    <a:lnTo>
                      <a:pt x="305845" y="120775"/>
                    </a:lnTo>
                    <a:lnTo>
                      <a:pt x="305845" y="1937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18" name="object 16"/>
              <p:cNvSpPr>
                <a:spLocks noChangeArrowheads="1"/>
              </p:cNvSpPr>
              <p:nvPr/>
            </p:nvSpPr>
            <p:spPr bwMode="auto">
              <a:xfrm>
                <a:off x="4718050" y="6484938"/>
                <a:ext cx="215899" cy="215899"/>
              </a:xfrm>
              <a:prstGeom prst="rect">
                <a:avLst/>
              </a:prstGeom>
              <a:blipFill>
                <a:blip r:embed="rId6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9" name="Group 17"/>
            <p:cNvGrpSpPr/>
            <p:nvPr userDrawn="1"/>
          </p:nvGrpSpPr>
          <p:grpSpPr bwMode="auto">
            <a:xfrm>
              <a:off x="2369471" y="3432698"/>
              <a:ext cx="486638" cy="487627"/>
              <a:chOff x="5251450" y="6340475"/>
              <a:chExt cx="781050" cy="782638"/>
            </a:xfrm>
          </p:grpSpPr>
          <p:sp>
            <p:nvSpPr>
              <p:cNvPr id="20" name="object 6"/>
              <p:cNvSpPr/>
              <p:nvPr/>
            </p:nvSpPr>
            <p:spPr bwMode="auto">
              <a:xfrm>
                <a:off x="5251450" y="6340475"/>
                <a:ext cx="781050" cy="782638"/>
              </a:xfrm>
              <a:custGeom>
                <a:avLst/>
                <a:gdLst>
                  <a:gd name="T0" fmla="*/ 390519 w 781685"/>
                  <a:gd name="T1" fmla="*/ 0 h 781684"/>
                  <a:gd name="T2" fmla="*/ 341532 w 781685"/>
                  <a:gd name="T3" fmla="*/ 3049 h 781684"/>
                  <a:gd name="T4" fmla="*/ 294362 w 781685"/>
                  <a:gd name="T5" fmla="*/ 11951 h 781684"/>
                  <a:gd name="T6" fmla="*/ 249373 w 781685"/>
                  <a:gd name="T7" fmla="*/ 26339 h 781684"/>
                  <a:gd name="T8" fmla="*/ 206933 w 781685"/>
                  <a:gd name="T9" fmla="*/ 45848 h 781684"/>
                  <a:gd name="T10" fmla="*/ 167406 w 781685"/>
                  <a:gd name="T11" fmla="*/ 70109 h 781684"/>
                  <a:gd name="T12" fmla="*/ 131158 w 781685"/>
                  <a:gd name="T13" fmla="*/ 98757 h 781684"/>
                  <a:gd name="T14" fmla="*/ 98557 w 781685"/>
                  <a:gd name="T15" fmla="*/ 131425 h 781684"/>
                  <a:gd name="T16" fmla="*/ 69967 w 781685"/>
                  <a:gd name="T17" fmla="*/ 167746 h 781684"/>
                  <a:gd name="T18" fmla="*/ 45755 w 781685"/>
                  <a:gd name="T19" fmla="*/ 207354 h 781684"/>
                  <a:gd name="T20" fmla="*/ 26286 w 781685"/>
                  <a:gd name="T21" fmla="*/ 249881 h 781684"/>
                  <a:gd name="T22" fmla="*/ 11926 w 781685"/>
                  <a:gd name="T23" fmla="*/ 294961 h 781684"/>
                  <a:gd name="T24" fmla="*/ 3043 w 781685"/>
                  <a:gd name="T25" fmla="*/ 342227 h 781684"/>
                  <a:gd name="T26" fmla="*/ 0 w 781685"/>
                  <a:gd name="T27" fmla="*/ 391313 h 781684"/>
                  <a:gd name="T28" fmla="*/ 3043 w 781685"/>
                  <a:gd name="T29" fmla="*/ 440399 h 781684"/>
                  <a:gd name="T30" fmla="*/ 11926 w 781685"/>
                  <a:gd name="T31" fmla="*/ 487665 h 781684"/>
                  <a:gd name="T32" fmla="*/ 26286 w 781685"/>
                  <a:gd name="T33" fmla="*/ 532745 h 781684"/>
                  <a:gd name="T34" fmla="*/ 45755 w 781685"/>
                  <a:gd name="T35" fmla="*/ 575272 h 781684"/>
                  <a:gd name="T36" fmla="*/ 69967 w 781685"/>
                  <a:gd name="T37" fmla="*/ 614880 h 781684"/>
                  <a:gd name="T38" fmla="*/ 98557 w 781685"/>
                  <a:gd name="T39" fmla="*/ 651201 h 781684"/>
                  <a:gd name="T40" fmla="*/ 131158 w 781685"/>
                  <a:gd name="T41" fmla="*/ 683869 h 781684"/>
                  <a:gd name="T42" fmla="*/ 167406 w 781685"/>
                  <a:gd name="T43" fmla="*/ 712517 h 781684"/>
                  <a:gd name="T44" fmla="*/ 206933 w 781685"/>
                  <a:gd name="T45" fmla="*/ 736778 h 781684"/>
                  <a:gd name="T46" fmla="*/ 249373 w 781685"/>
                  <a:gd name="T47" fmla="*/ 756287 h 781684"/>
                  <a:gd name="T48" fmla="*/ 294362 w 781685"/>
                  <a:gd name="T49" fmla="*/ 770675 h 781684"/>
                  <a:gd name="T50" fmla="*/ 341532 w 781685"/>
                  <a:gd name="T51" fmla="*/ 779577 h 781684"/>
                  <a:gd name="T52" fmla="*/ 390519 w 781685"/>
                  <a:gd name="T53" fmla="*/ 782626 h 781684"/>
                  <a:gd name="T54" fmla="*/ 439505 w 781685"/>
                  <a:gd name="T55" fmla="*/ 779577 h 781684"/>
                  <a:gd name="T56" fmla="*/ 486675 w 781685"/>
                  <a:gd name="T57" fmla="*/ 770675 h 781684"/>
                  <a:gd name="T58" fmla="*/ 531664 w 781685"/>
                  <a:gd name="T59" fmla="*/ 756287 h 781684"/>
                  <a:gd name="T60" fmla="*/ 574104 w 781685"/>
                  <a:gd name="T61" fmla="*/ 736778 h 781684"/>
                  <a:gd name="T62" fmla="*/ 613631 w 781685"/>
                  <a:gd name="T63" fmla="*/ 712517 h 781684"/>
                  <a:gd name="T64" fmla="*/ 649879 w 781685"/>
                  <a:gd name="T65" fmla="*/ 683869 h 781684"/>
                  <a:gd name="T66" fmla="*/ 682480 w 781685"/>
                  <a:gd name="T67" fmla="*/ 651201 h 781684"/>
                  <a:gd name="T68" fmla="*/ 711070 w 781685"/>
                  <a:gd name="T69" fmla="*/ 614880 h 781684"/>
                  <a:gd name="T70" fmla="*/ 735282 w 781685"/>
                  <a:gd name="T71" fmla="*/ 575272 h 781684"/>
                  <a:gd name="T72" fmla="*/ 754751 w 781685"/>
                  <a:gd name="T73" fmla="*/ 532745 h 781684"/>
                  <a:gd name="T74" fmla="*/ 769111 w 781685"/>
                  <a:gd name="T75" fmla="*/ 487665 h 781684"/>
                  <a:gd name="T76" fmla="*/ 777994 w 781685"/>
                  <a:gd name="T77" fmla="*/ 440399 h 781684"/>
                  <a:gd name="T78" fmla="*/ 781037 w 781685"/>
                  <a:gd name="T79" fmla="*/ 391313 h 781684"/>
                  <a:gd name="T80" fmla="*/ 777994 w 781685"/>
                  <a:gd name="T81" fmla="*/ 342227 h 781684"/>
                  <a:gd name="T82" fmla="*/ 769111 w 781685"/>
                  <a:gd name="T83" fmla="*/ 294961 h 781684"/>
                  <a:gd name="T84" fmla="*/ 754751 w 781685"/>
                  <a:gd name="T85" fmla="*/ 249881 h 781684"/>
                  <a:gd name="T86" fmla="*/ 735282 w 781685"/>
                  <a:gd name="T87" fmla="*/ 207354 h 781684"/>
                  <a:gd name="T88" fmla="*/ 711070 w 781685"/>
                  <a:gd name="T89" fmla="*/ 167746 h 781684"/>
                  <a:gd name="T90" fmla="*/ 682480 w 781685"/>
                  <a:gd name="T91" fmla="*/ 131425 h 781684"/>
                  <a:gd name="T92" fmla="*/ 649879 w 781685"/>
                  <a:gd name="T93" fmla="*/ 98757 h 781684"/>
                  <a:gd name="T94" fmla="*/ 613631 w 781685"/>
                  <a:gd name="T95" fmla="*/ 70109 h 781684"/>
                  <a:gd name="T96" fmla="*/ 574104 w 781685"/>
                  <a:gd name="T97" fmla="*/ 45848 h 781684"/>
                  <a:gd name="T98" fmla="*/ 531664 w 781685"/>
                  <a:gd name="T99" fmla="*/ 26339 h 781684"/>
                  <a:gd name="T100" fmla="*/ 486675 w 781685"/>
                  <a:gd name="T101" fmla="*/ 11951 h 781684"/>
                  <a:gd name="T102" fmla="*/ 439505 w 781685"/>
                  <a:gd name="T103" fmla="*/ 3049 h 781684"/>
                  <a:gd name="T104" fmla="*/ 390519 w 781685"/>
                  <a:gd name="T105" fmla="*/ 0 h 7816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81685" h="781684" extrusionOk="0">
                    <a:moveTo>
                      <a:pt x="390836" y="0"/>
                    </a:moveTo>
                    <a:lnTo>
                      <a:pt x="341810" y="3045"/>
                    </a:lnTo>
                    <a:lnTo>
                      <a:pt x="294601" y="11936"/>
                    </a:lnTo>
                    <a:lnTo>
                      <a:pt x="249576" y="26307"/>
                    </a:lnTo>
                    <a:lnTo>
                      <a:pt x="207101" y="45792"/>
                    </a:lnTo>
                    <a:lnTo>
                      <a:pt x="167542" y="70024"/>
                    </a:lnTo>
                    <a:lnTo>
                      <a:pt x="131265" y="98637"/>
                    </a:lnTo>
                    <a:lnTo>
                      <a:pt x="98637" y="131265"/>
                    </a:lnTo>
                    <a:lnTo>
                      <a:pt x="70024" y="167542"/>
                    </a:lnTo>
                    <a:lnTo>
                      <a:pt x="45792" y="207101"/>
                    </a:lnTo>
                    <a:lnTo>
                      <a:pt x="26307" y="249576"/>
                    </a:lnTo>
                    <a:lnTo>
                      <a:pt x="11936" y="294601"/>
                    </a:lnTo>
                    <a:lnTo>
                      <a:pt x="3045" y="341810"/>
                    </a:lnTo>
                    <a:lnTo>
                      <a:pt x="0" y="390836"/>
                    </a:lnTo>
                    <a:lnTo>
                      <a:pt x="3045" y="439862"/>
                    </a:lnTo>
                    <a:lnTo>
                      <a:pt x="11936" y="487071"/>
                    </a:lnTo>
                    <a:lnTo>
                      <a:pt x="26307" y="532096"/>
                    </a:lnTo>
                    <a:lnTo>
                      <a:pt x="45792" y="574571"/>
                    </a:lnTo>
                    <a:lnTo>
                      <a:pt x="70024" y="614130"/>
                    </a:lnTo>
                    <a:lnTo>
                      <a:pt x="98637" y="650407"/>
                    </a:lnTo>
                    <a:lnTo>
                      <a:pt x="131265" y="683035"/>
                    </a:lnTo>
                    <a:lnTo>
                      <a:pt x="167542" y="711648"/>
                    </a:lnTo>
                    <a:lnTo>
                      <a:pt x="207101" y="735880"/>
                    </a:lnTo>
                    <a:lnTo>
                      <a:pt x="249576" y="755365"/>
                    </a:lnTo>
                    <a:lnTo>
                      <a:pt x="294601" y="769736"/>
                    </a:lnTo>
                    <a:lnTo>
                      <a:pt x="341810" y="778627"/>
                    </a:lnTo>
                    <a:lnTo>
                      <a:pt x="390836" y="781672"/>
                    </a:lnTo>
                    <a:lnTo>
                      <a:pt x="439862" y="778627"/>
                    </a:lnTo>
                    <a:lnTo>
                      <a:pt x="487071" y="769736"/>
                    </a:lnTo>
                    <a:lnTo>
                      <a:pt x="532096" y="755365"/>
                    </a:lnTo>
                    <a:lnTo>
                      <a:pt x="574571" y="735880"/>
                    </a:lnTo>
                    <a:lnTo>
                      <a:pt x="614130" y="711648"/>
                    </a:lnTo>
                    <a:lnTo>
                      <a:pt x="650407" y="683035"/>
                    </a:lnTo>
                    <a:lnTo>
                      <a:pt x="683035" y="650407"/>
                    </a:lnTo>
                    <a:lnTo>
                      <a:pt x="711648" y="614130"/>
                    </a:lnTo>
                    <a:lnTo>
                      <a:pt x="735880" y="574571"/>
                    </a:lnTo>
                    <a:lnTo>
                      <a:pt x="755365" y="532096"/>
                    </a:lnTo>
                    <a:lnTo>
                      <a:pt x="769736" y="487071"/>
                    </a:lnTo>
                    <a:lnTo>
                      <a:pt x="778627" y="439862"/>
                    </a:lnTo>
                    <a:lnTo>
                      <a:pt x="781672" y="390836"/>
                    </a:lnTo>
                    <a:lnTo>
                      <a:pt x="778627" y="341810"/>
                    </a:lnTo>
                    <a:lnTo>
                      <a:pt x="769736" y="294601"/>
                    </a:lnTo>
                    <a:lnTo>
                      <a:pt x="755365" y="249576"/>
                    </a:lnTo>
                    <a:lnTo>
                      <a:pt x="735880" y="207101"/>
                    </a:lnTo>
                    <a:lnTo>
                      <a:pt x="711648" y="167542"/>
                    </a:lnTo>
                    <a:lnTo>
                      <a:pt x="683035" y="131265"/>
                    </a:lnTo>
                    <a:lnTo>
                      <a:pt x="650407" y="98637"/>
                    </a:lnTo>
                    <a:lnTo>
                      <a:pt x="614130" y="70024"/>
                    </a:lnTo>
                    <a:lnTo>
                      <a:pt x="574571" y="45792"/>
                    </a:lnTo>
                    <a:lnTo>
                      <a:pt x="532096" y="26307"/>
                    </a:lnTo>
                    <a:lnTo>
                      <a:pt x="487071" y="11936"/>
                    </a:lnTo>
                    <a:lnTo>
                      <a:pt x="439862" y="3045"/>
                    </a:lnTo>
                    <a:lnTo>
                      <a:pt x="390836" y="0"/>
                    </a:lnTo>
                    <a:close/>
                  </a:path>
                </a:pathLst>
              </a:custGeom>
              <a:solidFill>
                <a:srgbClr val="333C93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21" name="object 17"/>
              <p:cNvSpPr>
                <a:spLocks noChangeArrowheads="1"/>
              </p:cNvSpPr>
              <p:nvPr/>
            </p:nvSpPr>
            <p:spPr bwMode="auto">
              <a:xfrm>
                <a:off x="5434013" y="6538913"/>
                <a:ext cx="223837" cy="396875"/>
              </a:xfrm>
              <a:prstGeom prst="rect">
                <a:avLst/>
              </a:prstGeom>
              <a:blipFill>
                <a:blip r:embed="rId7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22" name="object 18"/>
              <p:cNvSpPr/>
              <p:nvPr/>
            </p:nvSpPr>
            <p:spPr bwMode="auto">
              <a:xfrm>
                <a:off x="5578475" y="6456363"/>
                <a:ext cx="219074" cy="260350"/>
              </a:xfrm>
              <a:custGeom>
                <a:avLst/>
                <a:gdLst>
                  <a:gd name="T0" fmla="*/ 62843 w 218439"/>
                  <a:gd name="T1" fmla="*/ 132343 h 259715"/>
                  <a:gd name="T2" fmla="*/ 26576 w 218439"/>
                  <a:gd name="T3" fmla="*/ 144687 h 259715"/>
                  <a:gd name="T4" fmla="*/ 3027 w 218439"/>
                  <a:gd name="T5" fmla="*/ 177518 h 259715"/>
                  <a:gd name="T6" fmla="*/ 920 w 218439"/>
                  <a:gd name="T7" fmla="*/ 186354 h 259715"/>
                  <a:gd name="T8" fmla="*/ 478 w 218439"/>
                  <a:gd name="T9" fmla="*/ 189011 h 259715"/>
                  <a:gd name="T10" fmla="*/ 252 w 218439"/>
                  <a:gd name="T11" fmla="*/ 191140 h 259715"/>
                  <a:gd name="T12" fmla="*/ 89 w 218439"/>
                  <a:gd name="T13" fmla="*/ 193709 h 259715"/>
                  <a:gd name="T14" fmla="*/ 0 w 218439"/>
                  <a:gd name="T15" fmla="*/ 198761 h 259715"/>
                  <a:gd name="T16" fmla="*/ 138 w 218439"/>
                  <a:gd name="T17" fmla="*/ 201355 h 259715"/>
                  <a:gd name="T18" fmla="*/ 202 w 218439"/>
                  <a:gd name="T19" fmla="*/ 203030 h 259715"/>
                  <a:gd name="T20" fmla="*/ 15625 w 218439"/>
                  <a:gd name="T21" fmla="*/ 239205 h 259715"/>
                  <a:gd name="T22" fmla="*/ 23791 w 218439"/>
                  <a:gd name="T23" fmla="*/ 246864 h 259715"/>
                  <a:gd name="T24" fmla="*/ 26311 w 218439"/>
                  <a:gd name="T25" fmla="*/ 248804 h 259715"/>
                  <a:gd name="T26" fmla="*/ 62264 w 218439"/>
                  <a:gd name="T27" fmla="*/ 259900 h 259715"/>
                  <a:gd name="T28" fmla="*/ 72494 w 218439"/>
                  <a:gd name="T29" fmla="*/ 239121 h 259715"/>
                  <a:gd name="T30" fmla="*/ 86510 w 218439"/>
                  <a:gd name="T31" fmla="*/ 221059 h 259715"/>
                  <a:gd name="T32" fmla="*/ 103852 w 218439"/>
                  <a:gd name="T33" fmla="*/ 206377 h 259715"/>
                  <a:gd name="T34" fmla="*/ 124063 w 218439"/>
                  <a:gd name="T35" fmla="*/ 195737 h 259715"/>
                  <a:gd name="T36" fmla="*/ 124002 w 218439"/>
                  <a:gd name="T37" fmla="*/ 191140 h 259715"/>
                  <a:gd name="T38" fmla="*/ 102791 w 218439"/>
                  <a:gd name="T39" fmla="*/ 147836 h 259715"/>
                  <a:gd name="T40" fmla="*/ 103383 w 218439"/>
                  <a:gd name="T41" fmla="*/ 145758 h 259715"/>
                  <a:gd name="T42" fmla="*/ 103938 w 218439"/>
                  <a:gd name="T43" fmla="*/ 143679 h 259715"/>
                  <a:gd name="T44" fmla="*/ 105261 w 218439"/>
                  <a:gd name="T45" fmla="*/ 139699 h 259715"/>
                  <a:gd name="T46" fmla="*/ 106005 w 218439"/>
                  <a:gd name="T47" fmla="*/ 137834 h 259715"/>
                  <a:gd name="T48" fmla="*/ 106723 w 218439"/>
                  <a:gd name="T49" fmla="*/ 135933 h 259715"/>
                  <a:gd name="T50" fmla="*/ 107763 w 218439"/>
                  <a:gd name="T51" fmla="*/ 133968 h 259715"/>
                  <a:gd name="T52" fmla="*/ 75193 w 218439"/>
                  <a:gd name="T53" fmla="*/ 133968 h 259715"/>
                  <a:gd name="T54" fmla="*/ 69170 w 218439"/>
                  <a:gd name="T55" fmla="*/ 132708 h 259715"/>
                  <a:gd name="T56" fmla="*/ 62843 w 218439"/>
                  <a:gd name="T57" fmla="*/ 132343 h 259715"/>
                  <a:gd name="T58" fmla="*/ 211554 w 218439"/>
                  <a:gd name="T59" fmla="*/ 0 h 259715"/>
                  <a:gd name="T60" fmla="*/ 162232 w 218439"/>
                  <a:gd name="T61" fmla="*/ 24400 h 259715"/>
                  <a:gd name="T62" fmla="*/ 128393 w 218439"/>
                  <a:gd name="T63" fmla="*/ 51846 h 259715"/>
                  <a:gd name="T64" fmla="*/ 100199 w 218439"/>
                  <a:gd name="T65" fmla="*/ 84305 h 259715"/>
                  <a:gd name="T66" fmla="*/ 79264 w 218439"/>
                  <a:gd name="T67" fmla="*/ 122859 h 259715"/>
                  <a:gd name="T68" fmla="*/ 77247 w 218439"/>
                  <a:gd name="T69" fmla="*/ 128400 h 259715"/>
                  <a:gd name="T70" fmla="*/ 76567 w 218439"/>
                  <a:gd name="T71" fmla="*/ 130252 h 259715"/>
                  <a:gd name="T72" fmla="*/ 75823 w 218439"/>
                  <a:gd name="T73" fmla="*/ 132066 h 259715"/>
                  <a:gd name="T74" fmla="*/ 75193 w 218439"/>
                  <a:gd name="T75" fmla="*/ 133968 h 259715"/>
                  <a:gd name="T76" fmla="*/ 107763 w 218439"/>
                  <a:gd name="T77" fmla="*/ 133968 h 259715"/>
                  <a:gd name="T78" fmla="*/ 124497 w 218439"/>
                  <a:gd name="T79" fmla="*/ 102341 h 259715"/>
                  <a:gd name="T80" fmla="*/ 149033 w 218439"/>
                  <a:gd name="T81" fmla="*/ 74036 h 259715"/>
                  <a:gd name="T82" fmla="*/ 178454 w 218439"/>
                  <a:gd name="T83" fmla="*/ 50214 h 259715"/>
                  <a:gd name="T84" fmla="*/ 210888 w 218439"/>
                  <a:gd name="T85" fmla="*/ 30077 h 259715"/>
                  <a:gd name="T86" fmla="*/ 218899 w 218439"/>
                  <a:gd name="T87" fmla="*/ 20111 h 259715"/>
                  <a:gd name="T88" fmla="*/ 218471 w 218439"/>
                  <a:gd name="T89" fmla="*/ 8247 h 259715"/>
                  <a:gd name="T90" fmla="*/ 211554 w 218439"/>
                  <a:gd name="T91" fmla="*/ 0 h 25971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18439" h="259715" extrusionOk="0">
                    <a:moveTo>
                      <a:pt x="62661" y="132020"/>
                    </a:moveTo>
                    <a:lnTo>
                      <a:pt x="26499" y="144334"/>
                    </a:lnTo>
                    <a:lnTo>
                      <a:pt x="3018" y="177085"/>
                    </a:lnTo>
                    <a:lnTo>
                      <a:pt x="917" y="185899"/>
                    </a:lnTo>
                    <a:lnTo>
                      <a:pt x="477" y="188550"/>
                    </a:lnTo>
                    <a:lnTo>
                      <a:pt x="251" y="190674"/>
                    </a:lnTo>
                    <a:lnTo>
                      <a:pt x="89" y="193237"/>
                    </a:lnTo>
                    <a:lnTo>
                      <a:pt x="0" y="198276"/>
                    </a:lnTo>
                    <a:lnTo>
                      <a:pt x="138" y="200864"/>
                    </a:lnTo>
                    <a:lnTo>
                      <a:pt x="201" y="202535"/>
                    </a:lnTo>
                    <a:lnTo>
                      <a:pt x="15580" y="238622"/>
                    </a:lnTo>
                    <a:lnTo>
                      <a:pt x="23722" y="246262"/>
                    </a:lnTo>
                    <a:lnTo>
                      <a:pt x="26235" y="248197"/>
                    </a:lnTo>
                    <a:lnTo>
                      <a:pt x="62083" y="259266"/>
                    </a:lnTo>
                    <a:lnTo>
                      <a:pt x="72284" y="238538"/>
                    </a:lnTo>
                    <a:lnTo>
                      <a:pt x="86259" y="220520"/>
                    </a:lnTo>
                    <a:lnTo>
                      <a:pt x="103551" y="205874"/>
                    </a:lnTo>
                    <a:lnTo>
                      <a:pt x="123703" y="195260"/>
                    </a:lnTo>
                    <a:lnTo>
                      <a:pt x="123642" y="190674"/>
                    </a:lnTo>
                    <a:lnTo>
                      <a:pt x="102493" y="147475"/>
                    </a:lnTo>
                    <a:lnTo>
                      <a:pt x="103083" y="145402"/>
                    </a:lnTo>
                    <a:lnTo>
                      <a:pt x="103636" y="143329"/>
                    </a:lnTo>
                    <a:lnTo>
                      <a:pt x="104955" y="139358"/>
                    </a:lnTo>
                    <a:lnTo>
                      <a:pt x="105697" y="137498"/>
                    </a:lnTo>
                    <a:lnTo>
                      <a:pt x="106413" y="135601"/>
                    </a:lnTo>
                    <a:lnTo>
                      <a:pt x="107450" y="133641"/>
                    </a:lnTo>
                    <a:lnTo>
                      <a:pt x="74975" y="133641"/>
                    </a:lnTo>
                    <a:lnTo>
                      <a:pt x="68969" y="132384"/>
                    </a:lnTo>
                    <a:lnTo>
                      <a:pt x="62661" y="132020"/>
                    </a:lnTo>
                    <a:close/>
                  </a:path>
                  <a:path w="218439" h="259715" extrusionOk="0">
                    <a:moveTo>
                      <a:pt x="210940" y="0"/>
                    </a:moveTo>
                    <a:lnTo>
                      <a:pt x="161761" y="24340"/>
                    </a:lnTo>
                    <a:lnTo>
                      <a:pt x="128020" y="51720"/>
                    </a:lnTo>
                    <a:lnTo>
                      <a:pt x="99908" y="84099"/>
                    </a:lnTo>
                    <a:lnTo>
                      <a:pt x="79034" y="122559"/>
                    </a:lnTo>
                    <a:lnTo>
                      <a:pt x="77023" y="128087"/>
                    </a:lnTo>
                    <a:lnTo>
                      <a:pt x="76345" y="129934"/>
                    </a:lnTo>
                    <a:lnTo>
                      <a:pt x="75603" y="131744"/>
                    </a:lnTo>
                    <a:lnTo>
                      <a:pt x="74975" y="133641"/>
                    </a:lnTo>
                    <a:lnTo>
                      <a:pt x="107450" y="133641"/>
                    </a:lnTo>
                    <a:lnTo>
                      <a:pt x="124136" y="102091"/>
                    </a:lnTo>
                    <a:lnTo>
                      <a:pt x="148600" y="73855"/>
                    </a:lnTo>
                    <a:lnTo>
                      <a:pt x="177936" y="50092"/>
                    </a:lnTo>
                    <a:lnTo>
                      <a:pt x="210276" y="30004"/>
                    </a:lnTo>
                    <a:lnTo>
                      <a:pt x="218264" y="20062"/>
                    </a:lnTo>
                    <a:lnTo>
                      <a:pt x="217837" y="8227"/>
                    </a:lnTo>
                    <a:lnTo>
                      <a:pt x="21094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23" name="object 19"/>
              <p:cNvSpPr>
                <a:spLocks noChangeArrowheads="1"/>
              </p:cNvSpPr>
              <p:nvPr/>
            </p:nvSpPr>
            <p:spPr bwMode="auto">
              <a:xfrm>
                <a:off x="5713413" y="6508750"/>
                <a:ext cx="122237" cy="123825"/>
              </a:xfrm>
              <a:prstGeom prst="rect">
                <a:avLst/>
              </a:prstGeom>
              <a:blipFill>
                <a:blip r:embed="rId8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object 20"/>
              <p:cNvSpPr/>
              <p:nvPr/>
            </p:nvSpPr>
            <p:spPr bwMode="auto">
              <a:xfrm>
                <a:off x="5646738" y="6651625"/>
                <a:ext cx="203200" cy="301625"/>
              </a:xfrm>
              <a:custGeom>
                <a:avLst/>
                <a:gdLst>
                  <a:gd name="T0" fmla="*/ 50174 w 202564"/>
                  <a:gd name="T1" fmla="*/ 15761 h 301625"/>
                  <a:gd name="T2" fmla="*/ 0 w 202564"/>
                  <a:gd name="T3" fmla="*/ 106948 h 301625"/>
                  <a:gd name="T4" fmla="*/ 18799 w 202564"/>
                  <a:gd name="T5" fmla="*/ 165339 h 301625"/>
                  <a:gd name="T6" fmla="*/ 31886 w 202564"/>
                  <a:gd name="T7" fmla="*/ 256209 h 301625"/>
                  <a:gd name="T8" fmla="*/ 127604 w 202564"/>
                  <a:gd name="T9" fmla="*/ 301045 h 301625"/>
                  <a:gd name="T10" fmla="*/ 174779 w 202564"/>
                  <a:gd name="T11" fmla="*/ 278736 h 301625"/>
                  <a:gd name="T12" fmla="*/ 96127 w 202564"/>
                  <a:gd name="T13" fmla="*/ 275817 h 301625"/>
                  <a:gd name="T14" fmla="*/ 49266 w 202564"/>
                  <a:gd name="T15" fmla="*/ 241967 h 301625"/>
                  <a:gd name="T16" fmla="*/ 34934 w 202564"/>
                  <a:gd name="T17" fmla="*/ 192545 h 301625"/>
                  <a:gd name="T18" fmla="*/ 43050 w 202564"/>
                  <a:gd name="T19" fmla="*/ 165678 h 301625"/>
                  <a:gd name="T20" fmla="*/ 46290 w 202564"/>
                  <a:gd name="T21" fmla="*/ 160803 h 301625"/>
                  <a:gd name="T22" fmla="*/ 31227 w 202564"/>
                  <a:gd name="T23" fmla="*/ 144016 h 301625"/>
                  <a:gd name="T24" fmla="*/ 22335 w 202564"/>
                  <a:gd name="T25" fmla="*/ 101659 h 301625"/>
                  <a:gd name="T26" fmla="*/ 39231 w 202564"/>
                  <a:gd name="T27" fmla="*/ 56928 h 301625"/>
                  <a:gd name="T28" fmla="*/ 87521 w 202564"/>
                  <a:gd name="T29" fmla="*/ 23190 h 301625"/>
                  <a:gd name="T30" fmla="*/ 158885 w 202564"/>
                  <a:gd name="T31" fmla="*/ 22041 h 301625"/>
                  <a:gd name="T32" fmla="*/ 119636 w 202564"/>
                  <a:gd name="T33" fmla="*/ 0 h 301625"/>
                  <a:gd name="T34" fmla="*/ 92520 w 202564"/>
                  <a:gd name="T35" fmla="*/ 135495 h 301625"/>
                  <a:gd name="T36" fmla="*/ 148071 w 202564"/>
                  <a:gd name="T37" fmla="*/ 152095 h 301625"/>
                  <a:gd name="T38" fmla="*/ 180394 w 202564"/>
                  <a:gd name="T39" fmla="*/ 200964 h 301625"/>
                  <a:gd name="T40" fmla="*/ 170620 w 202564"/>
                  <a:gd name="T41" fmla="*/ 253433 h 301625"/>
                  <a:gd name="T42" fmla="*/ 124385 w 202564"/>
                  <a:gd name="T43" fmla="*/ 278736 h 301625"/>
                  <a:gd name="T44" fmla="*/ 188368 w 202564"/>
                  <a:gd name="T45" fmla="*/ 266664 h 301625"/>
                  <a:gd name="T46" fmla="*/ 203104 w 202564"/>
                  <a:gd name="T47" fmla="*/ 202057 h 301625"/>
                  <a:gd name="T48" fmla="*/ 169448 w 202564"/>
                  <a:gd name="T49" fmla="*/ 140485 h 301625"/>
                  <a:gd name="T50" fmla="*/ 99052 w 202564"/>
                  <a:gd name="T51" fmla="*/ 112729 h 301625"/>
                  <a:gd name="T52" fmla="*/ 80561 w 202564"/>
                  <a:gd name="T53" fmla="*/ 114538 h 301625"/>
                  <a:gd name="T54" fmla="*/ 73112 w 202564"/>
                  <a:gd name="T55" fmla="*/ 116436 h 301625"/>
                  <a:gd name="T56" fmla="*/ 68953 w 202564"/>
                  <a:gd name="T57" fmla="*/ 117655 h 301625"/>
                  <a:gd name="T58" fmla="*/ 64125 w 202564"/>
                  <a:gd name="T59" fmla="*/ 119552 h 301625"/>
                  <a:gd name="T60" fmla="*/ 60646 w 202564"/>
                  <a:gd name="T61" fmla="*/ 120984 h 301625"/>
                  <a:gd name="T62" fmla="*/ 54928 w 202564"/>
                  <a:gd name="T63" fmla="*/ 123980 h 301625"/>
                  <a:gd name="T64" fmla="*/ 50109 w 202564"/>
                  <a:gd name="T65" fmla="*/ 126903 h 301625"/>
                  <a:gd name="T66" fmla="*/ 46743 w 202564"/>
                  <a:gd name="T67" fmla="*/ 129340 h 301625"/>
                  <a:gd name="T68" fmla="*/ 40807 w 202564"/>
                  <a:gd name="T69" fmla="*/ 134052 h 301625"/>
                  <a:gd name="T70" fmla="*/ 37870 w 202564"/>
                  <a:gd name="T71" fmla="*/ 136816 h 301625"/>
                  <a:gd name="T72" fmla="*/ 34617 w 202564"/>
                  <a:gd name="T73" fmla="*/ 140159 h 301625"/>
                  <a:gd name="T74" fmla="*/ 31795 w 202564"/>
                  <a:gd name="T75" fmla="*/ 143312 h 301625"/>
                  <a:gd name="T76" fmla="*/ 65485 w 202564"/>
                  <a:gd name="T77" fmla="*/ 144016 h 301625"/>
                  <a:gd name="T78" fmla="*/ 92520 w 202564"/>
                  <a:gd name="T79" fmla="*/ 135495 h 301625"/>
                  <a:gd name="T80" fmla="*/ 174568 w 202564"/>
                  <a:gd name="T81" fmla="*/ 127279 h 301625"/>
                  <a:gd name="T82" fmla="*/ 149723 w 202564"/>
                  <a:gd name="T83" fmla="*/ 126199 h 301625"/>
                  <a:gd name="T84" fmla="*/ 144618 w 202564"/>
                  <a:gd name="T85" fmla="*/ 123510 h 301625"/>
                  <a:gd name="T86" fmla="*/ 138252 w 202564"/>
                  <a:gd name="T87" fmla="*/ 120570 h 301625"/>
                  <a:gd name="T88" fmla="*/ 133853 w 202564"/>
                  <a:gd name="T89" fmla="*/ 118961 h 301625"/>
                  <a:gd name="T90" fmla="*/ 128849 w 202564"/>
                  <a:gd name="T91" fmla="*/ 117202 h 301625"/>
                  <a:gd name="T92" fmla="*/ 124513 w 202564"/>
                  <a:gd name="T93" fmla="*/ 116046 h 301625"/>
                  <a:gd name="T94" fmla="*/ 101989 w 202564"/>
                  <a:gd name="T95" fmla="*/ 112754 h 301625"/>
                  <a:gd name="T96" fmla="*/ 158885 w 202564"/>
                  <a:gd name="T97" fmla="*/ 22041 h 301625"/>
                  <a:gd name="T98" fmla="*/ 138731 w 202564"/>
                  <a:gd name="T99" fmla="*/ 32426 h 301625"/>
                  <a:gd name="T100" fmla="*/ 162374 w 202564"/>
                  <a:gd name="T101" fmla="*/ 74655 h 301625"/>
                  <a:gd name="T102" fmla="*/ 151550 w 202564"/>
                  <a:gd name="T103" fmla="*/ 127279 h 301625"/>
                  <a:gd name="T104" fmla="*/ 182849 w 202564"/>
                  <a:gd name="T105" fmla="*/ 105919 h 301625"/>
                  <a:gd name="T106" fmla="*/ 173791 w 202564"/>
                  <a:gd name="T107" fmla="*/ 39127 h 30162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02564" h="301625" extrusionOk="0">
                    <a:moveTo>
                      <a:pt x="119262" y="0"/>
                    </a:moveTo>
                    <a:lnTo>
                      <a:pt x="50017" y="15761"/>
                    </a:lnTo>
                    <a:lnTo>
                      <a:pt x="21404" y="43684"/>
                    </a:lnTo>
                    <a:lnTo>
                      <a:pt x="0" y="106948"/>
                    </a:lnTo>
                    <a:lnTo>
                      <a:pt x="4381" y="138190"/>
                    </a:lnTo>
                    <a:lnTo>
                      <a:pt x="18740" y="165339"/>
                    </a:lnTo>
                    <a:lnTo>
                      <a:pt x="12675" y="195871"/>
                    </a:lnTo>
                    <a:lnTo>
                      <a:pt x="31786" y="256209"/>
                    </a:lnTo>
                    <a:lnTo>
                      <a:pt x="90581" y="297858"/>
                    </a:lnTo>
                    <a:lnTo>
                      <a:pt x="127205" y="301045"/>
                    </a:lnTo>
                    <a:lnTo>
                      <a:pt x="161035" y="290497"/>
                    </a:lnTo>
                    <a:lnTo>
                      <a:pt x="174232" y="278736"/>
                    </a:lnTo>
                    <a:lnTo>
                      <a:pt x="123996" y="278736"/>
                    </a:lnTo>
                    <a:lnTo>
                      <a:pt x="95826" y="275817"/>
                    </a:lnTo>
                    <a:lnTo>
                      <a:pt x="68624" y="262140"/>
                    </a:lnTo>
                    <a:lnTo>
                      <a:pt x="49112" y="241967"/>
                    </a:lnTo>
                    <a:lnTo>
                      <a:pt x="37600" y="217919"/>
                    </a:lnTo>
                    <a:lnTo>
                      <a:pt x="34825" y="192545"/>
                    </a:lnTo>
                    <a:lnTo>
                      <a:pt x="41521" y="168392"/>
                    </a:lnTo>
                    <a:lnTo>
                      <a:pt x="42915" y="165678"/>
                    </a:lnTo>
                    <a:lnTo>
                      <a:pt x="44474" y="163140"/>
                    </a:lnTo>
                    <a:lnTo>
                      <a:pt x="46145" y="160803"/>
                    </a:lnTo>
                    <a:lnTo>
                      <a:pt x="65280" y="144016"/>
                    </a:lnTo>
                    <a:lnTo>
                      <a:pt x="31129" y="144016"/>
                    </a:lnTo>
                    <a:lnTo>
                      <a:pt x="23488" y="123980"/>
                    </a:lnTo>
                    <a:lnTo>
                      <a:pt x="22265" y="101659"/>
                    </a:lnTo>
                    <a:lnTo>
                      <a:pt x="27468" y="78745"/>
                    </a:lnTo>
                    <a:lnTo>
                      <a:pt x="39108" y="56928"/>
                    </a:lnTo>
                    <a:lnTo>
                      <a:pt x="61206" y="35083"/>
                    </a:lnTo>
                    <a:lnTo>
                      <a:pt x="87247" y="23190"/>
                    </a:lnTo>
                    <a:lnTo>
                      <a:pt x="114015" y="22041"/>
                    </a:lnTo>
                    <a:lnTo>
                      <a:pt x="158388" y="22041"/>
                    </a:lnTo>
                    <a:lnTo>
                      <a:pt x="151465" y="14081"/>
                    </a:lnTo>
                    <a:lnTo>
                      <a:pt x="119262" y="0"/>
                    </a:lnTo>
                    <a:close/>
                  </a:path>
                  <a:path w="202564" h="301625" extrusionOk="0">
                    <a:moveTo>
                      <a:pt x="170846" y="135495"/>
                    </a:moveTo>
                    <a:lnTo>
                      <a:pt x="92230" y="135495"/>
                    </a:lnTo>
                    <a:lnTo>
                      <a:pt x="120403" y="138417"/>
                    </a:lnTo>
                    <a:lnTo>
                      <a:pt x="147608" y="152095"/>
                    </a:lnTo>
                    <a:lnTo>
                      <a:pt x="168600" y="174439"/>
                    </a:lnTo>
                    <a:lnTo>
                      <a:pt x="179829" y="200964"/>
                    </a:lnTo>
                    <a:lnTo>
                      <a:pt x="180567" y="228389"/>
                    </a:lnTo>
                    <a:lnTo>
                      <a:pt x="170086" y="253433"/>
                    </a:lnTo>
                    <a:lnTo>
                      <a:pt x="149846" y="271180"/>
                    </a:lnTo>
                    <a:lnTo>
                      <a:pt x="123996" y="278736"/>
                    </a:lnTo>
                    <a:lnTo>
                      <a:pt x="174232" y="278736"/>
                    </a:lnTo>
                    <a:lnTo>
                      <a:pt x="187778" y="266664"/>
                    </a:lnTo>
                    <a:lnTo>
                      <a:pt x="201513" y="235742"/>
                    </a:lnTo>
                    <a:lnTo>
                      <a:pt x="202468" y="202057"/>
                    </a:lnTo>
                    <a:lnTo>
                      <a:pt x="191363" y="169131"/>
                    </a:lnTo>
                    <a:lnTo>
                      <a:pt x="168918" y="140485"/>
                    </a:lnTo>
                    <a:lnTo>
                      <a:pt x="170846" y="135495"/>
                    </a:lnTo>
                    <a:close/>
                  </a:path>
                  <a:path w="202564" h="301625" extrusionOk="0">
                    <a:moveTo>
                      <a:pt x="98742" y="112729"/>
                    </a:moveTo>
                    <a:lnTo>
                      <a:pt x="81427" y="114363"/>
                    </a:lnTo>
                    <a:lnTo>
                      <a:pt x="80309" y="114538"/>
                    </a:lnTo>
                    <a:lnTo>
                      <a:pt x="77394" y="115167"/>
                    </a:lnTo>
                    <a:lnTo>
                      <a:pt x="72883" y="116436"/>
                    </a:lnTo>
                    <a:lnTo>
                      <a:pt x="71916" y="116649"/>
                    </a:lnTo>
                    <a:lnTo>
                      <a:pt x="68737" y="117655"/>
                    </a:lnTo>
                    <a:lnTo>
                      <a:pt x="66538" y="118496"/>
                    </a:lnTo>
                    <a:lnTo>
                      <a:pt x="63924" y="119552"/>
                    </a:lnTo>
                    <a:lnTo>
                      <a:pt x="63472" y="119690"/>
                    </a:lnTo>
                    <a:lnTo>
                      <a:pt x="60456" y="120984"/>
                    </a:lnTo>
                    <a:lnTo>
                      <a:pt x="57918" y="122228"/>
                    </a:lnTo>
                    <a:lnTo>
                      <a:pt x="54756" y="123980"/>
                    </a:lnTo>
                    <a:lnTo>
                      <a:pt x="54124" y="124415"/>
                    </a:lnTo>
                    <a:lnTo>
                      <a:pt x="49952" y="126903"/>
                    </a:lnTo>
                    <a:lnTo>
                      <a:pt x="47414" y="128674"/>
                    </a:lnTo>
                    <a:lnTo>
                      <a:pt x="46597" y="129340"/>
                    </a:lnTo>
                    <a:lnTo>
                      <a:pt x="42915" y="132130"/>
                    </a:lnTo>
                    <a:lnTo>
                      <a:pt x="40679" y="134052"/>
                    </a:lnTo>
                    <a:lnTo>
                      <a:pt x="38995" y="135660"/>
                    </a:lnTo>
                    <a:lnTo>
                      <a:pt x="37751" y="136816"/>
                    </a:lnTo>
                    <a:lnTo>
                      <a:pt x="36520" y="138023"/>
                    </a:lnTo>
                    <a:lnTo>
                      <a:pt x="34509" y="140159"/>
                    </a:lnTo>
                    <a:lnTo>
                      <a:pt x="32336" y="142697"/>
                    </a:lnTo>
                    <a:lnTo>
                      <a:pt x="31695" y="143312"/>
                    </a:lnTo>
                    <a:lnTo>
                      <a:pt x="31129" y="144016"/>
                    </a:lnTo>
                    <a:lnTo>
                      <a:pt x="65280" y="144016"/>
                    </a:lnTo>
                    <a:lnTo>
                      <a:pt x="66380" y="143050"/>
                    </a:lnTo>
                    <a:lnTo>
                      <a:pt x="92230" y="135495"/>
                    </a:lnTo>
                    <a:lnTo>
                      <a:pt x="170846" y="135495"/>
                    </a:lnTo>
                    <a:lnTo>
                      <a:pt x="174022" y="127279"/>
                    </a:lnTo>
                    <a:lnTo>
                      <a:pt x="151076" y="127279"/>
                    </a:lnTo>
                    <a:lnTo>
                      <a:pt x="149254" y="126199"/>
                    </a:lnTo>
                    <a:lnTo>
                      <a:pt x="144843" y="123937"/>
                    </a:lnTo>
                    <a:lnTo>
                      <a:pt x="144165" y="123510"/>
                    </a:lnTo>
                    <a:lnTo>
                      <a:pt x="140647" y="121801"/>
                    </a:lnTo>
                    <a:lnTo>
                      <a:pt x="137819" y="120570"/>
                    </a:lnTo>
                    <a:lnTo>
                      <a:pt x="134201" y="119175"/>
                    </a:lnTo>
                    <a:lnTo>
                      <a:pt x="133434" y="118961"/>
                    </a:lnTo>
                    <a:lnTo>
                      <a:pt x="130557" y="117931"/>
                    </a:lnTo>
                    <a:lnTo>
                      <a:pt x="128446" y="117202"/>
                    </a:lnTo>
                    <a:lnTo>
                      <a:pt x="125217" y="116285"/>
                    </a:lnTo>
                    <a:lnTo>
                      <a:pt x="124123" y="116046"/>
                    </a:lnTo>
                    <a:lnTo>
                      <a:pt x="119386" y="114865"/>
                    </a:lnTo>
                    <a:lnTo>
                      <a:pt x="101670" y="112754"/>
                    </a:lnTo>
                    <a:lnTo>
                      <a:pt x="98742" y="112729"/>
                    </a:lnTo>
                    <a:close/>
                  </a:path>
                  <a:path w="202564" h="301625" extrusionOk="0">
                    <a:moveTo>
                      <a:pt x="158388" y="22041"/>
                    </a:moveTo>
                    <a:lnTo>
                      <a:pt x="114015" y="22041"/>
                    </a:lnTo>
                    <a:lnTo>
                      <a:pt x="138297" y="32426"/>
                    </a:lnTo>
                    <a:lnTo>
                      <a:pt x="154288" y="50941"/>
                    </a:lnTo>
                    <a:lnTo>
                      <a:pt x="161866" y="74655"/>
                    </a:lnTo>
                    <a:lnTo>
                      <a:pt x="160854" y="100968"/>
                    </a:lnTo>
                    <a:lnTo>
                      <a:pt x="151076" y="127279"/>
                    </a:lnTo>
                    <a:lnTo>
                      <a:pt x="174022" y="127279"/>
                    </a:lnTo>
                    <a:lnTo>
                      <a:pt x="182277" y="105919"/>
                    </a:lnTo>
                    <a:lnTo>
                      <a:pt x="183619" y="70936"/>
                    </a:lnTo>
                    <a:lnTo>
                      <a:pt x="173247" y="39127"/>
                    </a:lnTo>
                    <a:lnTo>
                      <a:pt x="158388" y="220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25" name="object 21"/>
              <p:cNvSpPr/>
              <p:nvPr/>
            </p:nvSpPr>
            <p:spPr bwMode="auto">
              <a:xfrm>
                <a:off x="5737225" y="6692900"/>
                <a:ext cx="50800" cy="42863"/>
              </a:xfrm>
              <a:custGeom>
                <a:avLst/>
                <a:gdLst>
                  <a:gd name="T0" fmla="*/ 22102 w 50164"/>
                  <a:gd name="T1" fmla="*/ 0 h 43815"/>
                  <a:gd name="T2" fmla="*/ 0 w 50164"/>
                  <a:gd name="T3" fmla="*/ 3539 h 43815"/>
                  <a:gd name="T4" fmla="*/ 1628 w 50164"/>
                  <a:gd name="T5" fmla="*/ 14455 h 43815"/>
                  <a:gd name="T6" fmla="*/ 3287 w 50164"/>
                  <a:gd name="T7" fmla="*/ 20943 h 43815"/>
                  <a:gd name="T8" fmla="*/ 32887 w 50164"/>
                  <a:gd name="T9" fmla="*/ 42316 h 43815"/>
                  <a:gd name="T10" fmla="*/ 39662 w 50164"/>
                  <a:gd name="T11" fmla="*/ 41915 h 43815"/>
                  <a:gd name="T12" fmla="*/ 50719 w 50164"/>
                  <a:gd name="T13" fmla="*/ 40145 h 43815"/>
                  <a:gd name="T14" fmla="*/ 47868 w 50164"/>
                  <a:gd name="T15" fmla="*/ 21044 h 43815"/>
                  <a:gd name="T16" fmla="*/ 30308 w 50164"/>
                  <a:gd name="T17" fmla="*/ 21044 h 43815"/>
                  <a:gd name="T18" fmla="*/ 24633 w 50164"/>
                  <a:gd name="T19" fmla="*/ 16938 h 43815"/>
                  <a:gd name="T20" fmla="*/ 22102 w 50164"/>
                  <a:gd name="T21" fmla="*/ 0 h 43815"/>
                  <a:gd name="T22" fmla="*/ 47461 w 50164"/>
                  <a:gd name="T23" fmla="*/ 18314 h 43815"/>
                  <a:gd name="T24" fmla="*/ 30308 w 50164"/>
                  <a:gd name="T25" fmla="*/ 21044 h 43815"/>
                  <a:gd name="T26" fmla="*/ 47868 w 50164"/>
                  <a:gd name="T27" fmla="*/ 21044 h 43815"/>
                  <a:gd name="T28" fmla="*/ 47461 w 50164"/>
                  <a:gd name="T29" fmla="*/ 18314 h 4381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0164" h="43815" extrusionOk="0">
                    <a:moveTo>
                      <a:pt x="21825" y="0"/>
                    </a:moveTo>
                    <a:lnTo>
                      <a:pt x="0" y="3618"/>
                    </a:lnTo>
                    <a:lnTo>
                      <a:pt x="1608" y="14776"/>
                    </a:lnTo>
                    <a:lnTo>
                      <a:pt x="3246" y="21408"/>
                    </a:lnTo>
                    <a:lnTo>
                      <a:pt x="32475" y="43256"/>
                    </a:lnTo>
                    <a:lnTo>
                      <a:pt x="39165" y="42846"/>
                    </a:lnTo>
                    <a:lnTo>
                      <a:pt x="50084" y="41037"/>
                    </a:lnTo>
                    <a:lnTo>
                      <a:pt x="47269" y="21511"/>
                    </a:lnTo>
                    <a:lnTo>
                      <a:pt x="29929" y="21511"/>
                    </a:lnTo>
                    <a:lnTo>
                      <a:pt x="24325" y="17314"/>
                    </a:lnTo>
                    <a:lnTo>
                      <a:pt x="21825" y="0"/>
                    </a:lnTo>
                    <a:close/>
                  </a:path>
                  <a:path w="50164" h="43815" extrusionOk="0">
                    <a:moveTo>
                      <a:pt x="46867" y="18721"/>
                    </a:moveTo>
                    <a:lnTo>
                      <a:pt x="29929" y="21511"/>
                    </a:lnTo>
                    <a:lnTo>
                      <a:pt x="47269" y="21511"/>
                    </a:lnTo>
                    <a:lnTo>
                      <a:pt x="46867" y="187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26" name="object 22"/>
              <p:cNvSpPr/>
              <p:nvPr/>
            </p:nvSpPr>
            <p:spPr bwMode="auto">
              <a:xfrm>
                <a:off x="5765799" y="6856413"/>
                <a:ext cx="42863" cy="52387"/>
              </a:xfrm>
              <a:custGeom>
                <a:avLst/>
                <a:gdLst>
                  <a:gd name="T0" fmla="*/ 39128 w 42545"/>
                  <a:gd name="T1" fmla="*/ 0 h 52070"/>
                  <a:gd name="T2" fmla="*/ 711 w 42545"/>
                  <a:gd name="T3" fmla="*/ 27430 h 52070"/>
                  <a:gd name="T4" fmla="*/ 0 w 42545"/>
                  <a:gd name="T5" fmla="*/ 40958 h 52070"/>
                  <a:gd name="T6" fmla="*/ 1607 w 42545"/>
                  <a:gd name="T7" fmla="*/ 52197 h 52070"/>
                  <a:gd name="T8" fmla="*/ 23608 w 42545"/>
                  <a:gd name="T9" fmla="*/ 48556 h 52070"/>
                  <a:gd name="T10" fmla="*/ 21102 w 42545"/>
                  <a:gd name="T11" fmla="*/ 31123 h 52070"/>
                  <a:gd name="T12" fmla="*/ 25305 w 42545"/>
                  <a:gd name="T13" fmla="*/ 25270 h 52070"/>
                  <a:gd name="T14" fmla="*/ 42369 w 42545"/>
                  <a:gd name="T15" fmla="*/ 22451 h 52070"/>
                  <a:gd name="T16" fmla="*/ 39128 w 42545"/>
                  <a:gd name="T17" fmla="*/ 0 h 5207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2545" h="52070" extrusionOk="0">
                    <a:moveTo>
                      <a:pt x="38838" y="0"/>
                    </a:moveTo>
                    <a:lnTo>
                      <a:pt x="706" y="27264"/>
                    </a:lnTo>
                    <a:lnTo>
                      <a:pt x="0" y="40710"/>
                    </a:lnTo>
                    <a:lnTo>
                      <a:pt x="1595" y="51881"/>
                    </a:lnTo>
                    <a:lnTo>
                      <a:pt x="23433" y="48262"/>
                    </a:lnTo>
                    <a:lnTo>
                      <a:pt x="20945" y="30935"/>
                    </a:lnTo>
                    <a:lnTo>
                      <a:pt x="25117" y="25117"/>
                    </a:lnTo>
                    <a:lnTo>
                      <a:pt x="42055" y="22315"/>
                    </a:lnTo>
                    <a:lnTo>
                      <a:pt x="3883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</p:grpSp>
        <p:grpSp>
          <p:nvGrpSpPr>
            <p:cNvPr id="27" name="Group 18"/>
            <p:cNvGrpSpPr/>
            <p:nvPr userDrawn="1"/>
          </p:nvGrpSpPr>
          <p:grpSpPr bwMode="auto">
            <a:xfrm>
              <a:off x="2976439" y="3432698"/>
              <a:ext cx="487626" cy="487627"/>
              <a:chOff x="6221413" y="6340475"/>
              <a:chExt cx="782637" cy="782638"/>
            </a:xfrm>
          </p:grpSpPr>
          <p:sp>
            <p:nvSpPr>
              <p:cNvPr id="28" name="object 7"/>
              <p:cNvSpPr/>
              <p:nvPr/>
            </p:nvSpPr>
            <p:spPr bwMode="auto">
              <a:xfrm>
                <a:off x="6221413" y="6340475"/>
                <a:ext cx="782637" cy="782638"/>
              </a:xfrm>
              <a:custGeom>
                <a:avLst/>
                <a:gdLst>
                  <a:gd name="T0" fmla="*/ 391312 w 781684"/>
                  <a:gd name="T1" fmla="*/ 0 h 781684"/>
                  <a:gd name="T2" fmla="*/ 342227 w 781684"/>
                  <a:gd name="T3" fmla="*/ 3049 h 781684"/>
                  <a:gd name="T4" fmla="*/ 294960 w 781684"/>
                  <a:gd name="T5" fmla="*/ 11951 h 781684"/>
                  <a:gd name="T6" fmla="*/ 249880 w 781684"/>
                  <a:gd name="T7" fmla="*/ 26339 h 781684"/>
                  <a:gd name="T8" fmla="*/ 207353 w 781684"/>
                  <a:gd name="T9" fmla="*/ 45848 h 781684"/>
                  <a:gd name="T10" fmla="*/ 167746 w 781684"/>
                  <a:gd name="T11" fmla="*/ 70109 h 781684"/>
                  <a:gd name="T12" fmla="*/ 131425 w 781684"/>
                  <a:gd name="T13" fmla="*/ 98757 h 781684"/>
                  <a:gd name="T14" fmla="*/ 98757 w 781684"/>
                  <a:gd name="T15" fmla="*/ 131425 h 781684"/>
                  <a:gd name="T16" fmla="*/ 70109 w 781684"/>
                  <a:gd name="T17" fmla="*/ 167746 h 781684"/>
                  <a:gd name="T18" fmla="*/ 45848 w 781684"/>
                  <a:gd name="T19" fmla="*/ 207354 h 781684"/>
                  <a:gd name="T20" fmla="*/ 26339 w 781684"/>
                  <a:gd name="T21" fmla="*/ 249881 h 781684"/>
                  <a:gd name="T22" fmla="*/ 11951 w 781684"/>
                  <a:gd name="T23" fmla="*/ 294961 h 781684"/>
                  <a:gd name="T24" fmla="*/ 3049 w 781684"/>
                  <a:gd name="T25" fmla="*/ 342227 h 781684"/>
                  <a:gd name="T26" fmla="*/ 0 w 781684"/>
                  <a:gd name="T27" fmla="*/ 391313 h 781684"/>
                  <a:gd name="T28" fmla="*/ 3049 w 781684"/>
                  <a:gd name="T29" fmla="*/ 440399 h 781684"/>
                  <a:gd name="T30" fmla="*/ 11951 w 781684"/>
                  <a:gd name="T31" fmla="*/ 487665 h 781684"/>
                  <a:gd name="T32" fmla="*/ 26339 w 781684"/>
                  <a:gd name="T33" fmla="*/ 532745 h 781684"/>
                  <a:gd name="T34" fmla="*/ 45848 w 781684"/>
                  <a:gd name="T35" fmla="*/ 575272 h 781684"/>
                  <a:gd name="T36" fmla="*/ 70109 w 781684"/>
                  <a:gd name="T37" fmla="*/ 614880 h 781684"/>
                  <a:gd name="T38" fmla="*/ 98757 w 781684"/>
                  <a:gd name="T39" fmla="*/ 651201 h 781684"/>
                  <a:gd name="T40" fmla="*/ 131425 w 781684"/>
                  <a:gd name="T41" fmla="*/ 683869 h 781684"/>
                  <a:gd name="T42" fmla="*/ 167746 w 781684"/>
                  <a:gd name="T43" fmla="*/ 712517 h 781684"/>
                  <a:gd name="T44" fmla="*/ 207353 w 781684"/>
                  <a:gd name="T45" fmla="*/ 736778 h 781684"/>
                  <a:gd name="T46" fmla="*/ 249880 w 781684"/>
                  <a:gd name="T47" fmla="*/ 756287 h 781684"/>
                  <a:gd name="T48" fmla="*/ 294960 w 781684"/>
                  <a:gd name="T49" fmla="*/ 770675 h 781684"/>
                  <a:gd name="T50" fmla="*/ 342227 w 781684"/>
                  <a:gd name="T51" fmla="*/ 779577 h 781684"/>
                  <a:gd name="T52" fmla="*/ 391312 w 781684"/>
                  <a:gd name="T53" fmla="*/ 782626 h 781684"/>
                  <a:gd name="T54" fmla="*/ 440398 w 781684"/>
                  <a:gd name="T55" fmla="*/ 779577 h 781684"/>
                  <a:gd name="T56" fmla="*/ 487665 w 781684"/>
                  <a:gd name="T57" fmla="*/ 770675 h 781684"/>
                  <a:gd name="T58" fmla="*/ 532745 w 781684"/>
                  <a:gd name="T59" fmla="*/ 756287 h 781684"/>
                  <a:gd name="T60" fmla="*/ 575271 w 781684"/>
                  <a:gd name="T61" fmla="*/ 736778 h 781684"/>
                  <a:gd name="T62" fmla="*/ 614879 w 781684"/>
                  <a:gd name="T63" fmla="*/ 712517 h 781684"/>
                  <a:gd name="T64" fmla="*/ 651200 w 781684"/>
                  <a:gd name="T65" fmla="*/ 683869 h 781684"/>
                  <a:gd name="T66" fmla="*/ 683868 w 781684"/>
                  <a:gd name="T67" fmla="*/ 651201 h 781684"/>
                  <a:gd name="T68" fmla="*/ 712516 w 781684"/>
                  <a:gd name="T69" fmla="*/ 614880 h 781684"/>
                  <a:gd name="T70" fmla="*/ 736777 w 781684"/>
                  <a:gd name="T71" fmla="*/ 575272 h 781684"/>
                  <a:gd name="T72" fmla="*/ 756286 w 781684"/>
                  <a:gd name="T73" fmla="*/ 532745 h 781684"/>
                  <a:gd name="T74" fmla="*/ 770674 w 781684"/>
                  <a:gd name="T75" fmla="*/ 487665 h 781684"/>
                  <a:gd name="T76" fmla="*/ 779576 w 781684"/>
                  <a:gd name="T77" fmla="*/ 440399 h 781684"/>
                  <a:gd name="T78" fmla="*/ 782625 w 781684"/>
                  <a:gd name="T79" fmla="*/ 391313 h 781684"/>
                  <a:gd name="T80" fmla="*/ 779576 w 781684"/>
                  <a:gd name="T81" fmla="*/ 342227 h 781684"/>
                  <a:gd name="T82" fmla="*/ 770674 w 781684"/>
                  <a:gd name="T83" fmla="*/ 294961 h 781684"/>
                  <a:gd name="T84" fmla="*/ 756286 w 781684"/>
                  <a:gd name="T85" fmla="*/ 249881 h 781684"/>
                  <a:gd name="T86" fmla="*/ 736777 w 781684"/>
                  <a:gd name="T87" fmla="*/ 207354 h 781684"/>
                  <a:gd name="T88" fmla="*/ 712516 w 781684"/>
                  <a:gd name="T89" fmla="*/ 167746 h 781684"/>
                  <a:gd name="T90" fmla="*/ 683868 w 781684"/>
                  <a:gd name="T91" fmla="*/ 131425 h 781684"/>
                  <a:gd name="T92" fmla="*/ 651200 w 781684"/>
                  <a:gd name="T93" fmla="*/ 98757 h 781684"/>
                  <a:gd name="T94" fmla="*/ 614879 w 781684"/>
                  <a:gd name="T95" fmla="*/ 70109 h 781684"/>
                  <a:gd name="T96" fmla="*/ 575271 w 781684"/>
                  <a:gd name="T97" fmla="*/ 45848 h 781684"/>
                  <a:gd name="T98" fmla="*/ 532745 w 781684"/>
                  <a:gd name="T99" fmla="*/ 26339 h 781684"/>
                  <a:gd name="T100" fmla="*/ 487665 w 781684"/>
                  <a:gd name="T101" fmla="*/ 11951 h 781684"/>
                  <a:gd name="T102" fmla="*/ 440398 w 781684"/>
                  <a:gd name="T103" fmla="*/ 3049 h 781684"/>
                  <a:gd name="T104" fmla="*/ 391312 w 781684"/>
                  <a:gd name="T105" fmla="*/ 0 h 7816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81684" h="781684" extrusionOk="0">
                    <a:moveTo>
                      <a:pt x="390836" y="0"/>
                    </a:moveTo>
                    <a:lnTo>
                      <a:pt x="341810" y="3045"/>
                    </a:lnTo>
                    <a:lnTo>
                      <a:pt x="294601" y="11936"/>
                    </a:lnTo>
                    <a:lnTo>
                      <a:pt x="249576" y="26307"/>
                    </a:lnTo>
                    <a:lnTo>
                      <a:pt x="207101" y="45792"/>
                    </a:lnTo>
                    <a:lnTo>
                      <a:pt x="167542" y="70024"/>
                    </a:lnTo>
                    <a:lnTo>
                      <a:pt x="131265" y="98637"/>
                    </a:lnTo>
                    <a:lnTo>
                      <a:pt x="98637" y="131265"/>
                    </a:lnTo>
                    <a:lnTo>
                      <a:pt x="70024" y="167542"/>
                    </a:lnTo>
                    <a:lnTo>
                      <a:pt x="45792" y="207101"/>
                    </a:lnTo>
                    <a:lnTo>
                      <a:pt x="26307" y="249576"/>
                    </a:lnTo>
                    <a:lnTo>
                      <a:pt x="11936" y="294601"/>
                    </a:lnTo>
                    <a:lnTo>
                      <a:pt x="3045" y="341810"/>
                    </a:lnTo>
                    <a:lnTo>
                      <a:pt x="0" y="390836"/>
                    </a:lnTo>
                    <a:lnTo>
                      <a:pt x="3045" y="439862"/>
                    </a:lnTo>
                    <a:lnTo>
                      <a:pt x="11936" y="487071"/>
                    </a:lnTo>
                    <a:lnTo>
                      <a:pt x="26307" y="532096"/>
                    </a:lnTo>
                    <a:lnTo>
                      <a:pt x="45792" y="574571"/>
                    </a:lnTo>
                    <a:lnTo>
                      <a:pt x="70024" y="614130"/>
                    </a:lnTo>
                    <a:lnTo>
                      <a:pt x="98637" y="650407"/>
                    </a:lnTo>
                    <a:lnTo>
                      <a:pt x="131265" y="683035"/>
                    </a:lnTo>
                    <a:lnTo>
                      <a:pt x="167542" y="711648"/>
                    </a:lnTo>
                    <a:lnTo>
                      <a:pt x="207101" y="735880"/>
                    </a:lnTo>
                    <a:lnTo>
                      <a:pt x="249576" y="755365"/>
                    </a:lnTo>
                    <a:lnTo>
                      <a:pt x="294601" y="769736"/>
                    </a:lnTo>
                    <a:lnTo>
                      <a:pt x="341810" y="778627"/>
                    </a:lnTo>
                    <a:lnTo>
                      <a:pt x="390836" y="781672"/>
                    </a:lnTo>
                    <a:lnTo>
                      <a:pt x="439862" y="778627"/>
                    </a:lnTo>
                    <a:lnTo>
                      <a:pt x="487071" y="769736"/>
                    </a:lnTo>
                    <a:lnTo>
                      <a:pt x="532096" y="755365"/>
                    </a:lnTo>
                    <a:lnTo>
                      <a:pt x="574571" y="735880"/>
                    </a:lnTo>
                    <a:lnTo>
                      <a:pt x="614130" y="711648"/>
                    </a:lnTo>
                    <a:lnTo>
                      <a:pt x="650407" y="683035"/>
                    </a:lnTo>
                    <a:lnTo>
                      <a:pt x="683035" y="650407"/>
                    </a:lnTo>
                    <a:lnTo>
                      <a:pt x="711648" y="614130"/>
                    </a:lnTo>
                    <a:lnTo>
                      <a:pt x="735880" y="574571"/>
                    </a:lnTo>
                    <a:lnTo>
                      <a:pt x="755365" y="532096"/>
                    </a:lnTo>
                    <a:lnTo>
                      <a:pt x="769736" y="487071"/>
                    </a:lnTo>
                    <a:lnTo>
                      <a:pt x="778627" y="439862"/>
                    </a:lnTo>
                    <a:lnTo>
                      <a:pt x="781672" y="390836"/>
                    </a:lnTo>
                    <a:lnTo>
                      <a:pt x="778627" y="341810"/>
                    </a:lnTo>
                    <a:lnTo>
                      <a:pt x="769736" y="294601"/>
                    </a:lnTo>
                    <a:lnTo>
                      <a:pt x="755365" y="249576"/>
                    </a:lnTo>
                    <a:lnTo>
                      <a:pt x="735880" y="207101"/>
                    </a:lnTo>
                    <a:lnTo>
                      <a:pt x="711648" y="167542"/>
                    </a:lnTo>
                    <a:lnTo>
                      <a:pt x="683035" y="131265"/>
                    </a:lnTo>
                    <a:lnTo>
                      <a:pt x="650407" y="98637"/>
                    </a:lnTo>
                    <a:lnTo>
                      <a:pt x="614130" y="70024"/>
                    </a:lnTo>
                    <a:lnTo>
                      <a:pt x="574571" y="45792"/>
                    </a:lnTo>
                    <a:lnTo>
                      <a:pt x="532096" y="26307"/>
                    </a:lnTo>
                    <a:lnTo>
                      <a:pt x="487071" y="11936"/>
                    </a:lnTo>
                    <a:lnTo>
                      <a:pt x="439862" y="3045"/>
                    </a:lnTo>
                    <a:lnTo>
                      <a:pt x="390836" y="0"/>
                    </a:lnTo>
                    <a:close/>
                  </a:path>
                </a:pathLst>
              </a:custGeom>
              <a:solidFill>
                <a:srgbClr val="8982BE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29" name="object 23"/>
              <p:cNvSpPr/>
              <p:nvPr/>
            </p:nvSpPr>
            <p:spPr bwMode="auto">
              <a:xfrm>
                <a:off x="6445250" y="6481763"/>
                <a:ext cx="265113" cy="503237"/>
              </a:xfrm>
              <a:custGeom>
                <a:avLst/>
                <a:gdLst>
                  <a:gd name="T0" fmla="*/ 77803 w 265429"/>
                  <a:gd name="T1" fmla="*/ 27 h 504190"/>
                  <a:gd name="T2" fmla="*/ 17305 w 265429"/>
                  <a:gd name="T3" fmla="*/ 103978 h 504190"/>
                  <a:gd name="T4" fmla="*/ 5024 w 265429"/>
                  <a:gd name="T5" fmla="*/ 142349 h 504190"/>
                  <a:gd name="T6" fmla="*/ 0 w 265429"/>
                  <a:gd name="T7" fmla="*/ 182185 h 504190"/>
                  <a:gd name="T8" fmla="*/ 0 w 265429"/>
                  <a:gd name="T9" fmla="*/ 447510 h 504190"/>
                  <a:gd name="T10" fmla="*/ 4639 w 265429"/>
                  <a:gd name="T11" fmla="*/ 469026 h 504190"/>
                  <a:gd name="T12" fmla="*/ 17288 w 265429"/>
                  <a:gd name="T13" fmla="*/ 486611 h 504190"/>
                  <a:gd name="T14" fmla="*/ 36040 w 265429"/>
                  <a:gd name="T15" fmla="*/ 498476 h 504190"/>
                  <a:gd name="T16" fmla="*/ 58985 w 265429"/>
                  <a:gd name="T17" fmla="*/ 502829 h 504190"/>
                  <a:gd name="T18" fmla="*/ 207741 w 265429"/>
                  <a:gd name="T19" fmla="*/ 502829 h 504190"/>
                  <a:gd name="T20" fmla="*/ 223496 w 265429"/>
                  <a:gd name="T21" fmla="*/ 501547 h 504190"/>
                  <a:gd name="T22" fmla="*/ 239628 w 265429"/>
                  <a:gd name="T23" fmla="*/ 496639 h 504190"/>
                  <a:gd name="T24" fmla="*/ 253695 w 265429"/>
                  <a:gd name="T25" fmla="*/ 486512 h 504190"/>
                  <a:gd name="T26" fmla="*/ 263250 w 265429"/>
                  <a:gd name="T27" fmla="*/ 469570 h 504190"/>
                  <a:gd name="T28" fmla="*/ 251680 w 265429"/>
                  <a:gd name="T29" fmla="*/ 467600 h 504190"/>
                  <a:gd name="T30" fmla="*/ 221170 w 265429"/>
                  <a:gd name="T31" fmla="*/ 467600 h 504190"/>
                  <a:gd name="T32" fmla="*/ 214769 w 265429"/>
                  <a:gd name="T33" fmla="*/ 465644 h 504190"/>
                  <a:gd name="T34" fmla="*/ 58985 w 265429"/>
                  <a:gd name="T35" fmla="*/ 465644 h 504190"/>
                  <a:gd name="T36" fmla="*/ 50606 w 265429"/>
                  <a:gd name="T37" fmla="*/ 464193 h 504190"/>
                  <a:gd name="T38" fmla="*/ 43674 w 265429"/>
                  <a:gd name="T39" fmla="*/ 460264 h 504190"/>
                  <a:gd name="T40" fmla="*/ 38954 w 265429"/>
                  <a:gd name="T41" fmla="*/ 454491 h 504190"/>
                  <a:gd name="T42" fmla="*/ 37211 w 265429"/>
                  <a:gd name="T43" fmla="*/ 447510 h 504190"/>
                  <a:gd name="T44" fmla="*/ 37211 w 265429"/>
                  <a:gd name="T45" fmla="*/ 182185 h 504190"/>
                  <a:gd name="T46" fmla="*/ 45814 w 265429"/>
                  <a:gd name="T47" fmla="*/ 133560 h 504190"/>
                  <a:gd name="T48" fmla="*/ 94088 w 265429"/>
                  <a:gd name="T49" fmla="*/ 26347 h 504190"/>
                  <a:gd name="T50" fmla="*/ 95806 w 265429"/>
                  <a:gd name="T51" fmla="*/ 19194 h 504190"/>
                  <a:gd name="T52" fmla="*/ 94663 w 265429"/>
                  <a:gd name="T53" fmla="*/ 12172 h 504190"/>
                  <a:gd name="T54" fmla="*/ 90959 w 265429"/>
                  <a:gd name="T55" fmla="*/ 6086 h 504190"/>
                  <a:gd name="T56" fmla="*/ 84989 w 265429"/>
                  <a:gd name="T57" fmla="*/ 1741 h 504190"/>
                  <a:gd name="T58" fmla="*/ 77803 w 265429"/>
                  <a:gd name="T59" fmla="*/ 27 h 504190"/>
                  <a:gd name="T60" fmla="*/ 225149 w 265429"/>
                  <a:gd name="T61" fmla="*/ 463086 h 504190"/>
                  <a:gd name="T62" fmla="*/ 221170 w 265429"/>
                  <a:gd name="T63" fmla="*/ 467600 h 504190"/>
                  <a:gd name="T64" fmla="*/ 251680 w 265429"/>
                  <a:gd name="T65" fmla="*/ 467600 h 504190"/>
                  <a:gd name="T66" fmla="*/ 225149 w 265429"/>
                  <a:gd name="T67" fmla="*/ 463086 h 504190"/>
                  <a:gd name="T68" fmla="*/ 192560 w 265429"/>
                  <a:gd name="T69" fmla="*/ 0 h 504190"/>
                  <a:gd name="T70" fmla="*/ 185327 w 265429"/>
                  <a:gd name="T71" fmla="*/ 1540 h 504190"/>
                  <a:gd name="T72" fmla="*/ 179287 w 265429"/>
                  <a:gd name="T73" fmla="*/ 5778 h 504190"/>
                  <a:gd name="T74" fmla="*/ 175458 w 265429"/>
                  <a:gd name="T75" fmla="*/ 11785 h 504190"/>
                  <a:gd name="T76" fmla="*/ 174153 w 265429"/>
                  <a:gd name="T77" fmla="*/ 18786 h 504190"/>
                  <a:gd name="T78" fmla="*/ 175689 w 265429"/>
                  <a:gd name="T79" fmla="*/ 26009 h 504190"/>
                  <a:gd name="T80" fmla="*/ 216200 w 265429"/>
                  <a:gd name="T81" fmla="*/ 118814 h 504190"/>
                  <a:gd name="T82" fmla="*/ 219465 w 265429"/>
                  <a:gd name="T83" fmla="*/ 125532 h 504190"/>
                  <a:gd name="T84" fmla="*/ 222466 w 265429"/>
                  <a:gd name="T85" fmla="*/ 131445 h 504190"/>
                  <a:gd name="T86" fmla="*/ 225085 w 265429"/>
                  <a:gd name="T87" fmla="*/ 138159 h 504190"/>
                  <a:gd name="T88" fmla="*/ 227206 w 265429"/>
                  <a:gd name="T89" fmla="*/ 147283 h 504190"/>
                  <a:gd name="T90" fmla="*/ 264919 w 265429"/>
                  <a:gd name="T91" fmla="*/ 147283 h 504190"/>
                  <a:gd name="T92" fmla="*/ 263537 w 265429"/>
                  <a:gd name="T93" fmla="*/ 133827 h 504190"/>
                  <a:gd name="T94" fmla="*/ 260011 w 265429"/>
                  <a:gd name="T95" fmla="*/ 123368 h 504190"/>
                  <a:gd name="T96" fmla="*/ 255278 w 265429"/>
                  <a:gd name="T97" fmla="*/ 114040 h 504190"/>
                  <a:gd name="T98" fmla="*/ 250230 w 265429"/>
                  <a:gd name="T99" fmla="*/ 103877 h 504190"/>
                  <a:gd name="T100" fmla="*/ 209812 w 265429"/>
                  <a:gd name="T101" fmla="*/ 11172 h 504190"/>
                  <a:gd name="T102" fmla="*/ 205593 w 265429"/>
                  <a:gd name="T103" fmla="*/ 5115 h 504190"/>
                  <a:gd name="T104" fmla="*/ 199579 w 265429"/>
                  <a:gd name="T105" fmla="*/ 1292 h 504190"/>
                  <a:gd name="T106" fmla="*/ 192560 w 265429"/>
                  <a:gd name="T107" fmla="*/ 0 h 50419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65429" h="504190" extrusionOk="0">
                    <a:moveTo>
                      <a:pt x="77896" y="27"/>
                    </a:moveTo>
                    <a:lnTo>
                      <a:pt x="17326" y="104175"/>
                    </a:lnTo>
                    <a:lnTo>
                      <a:pt x="5030" y="142619"/>
                    </a:lnTo>
                    <a:lnTo>
                      <a:pt x="0" y="182530"/>
                    </a:lnTo>
                    <a:lnTo>
                      <a:pt x="0" y="448357"/>
                    </a:lnTo>
                    <a:lnTo>
                      <a:pt x="4645" y="469914"/>
                    </a:lnTo>
                    <a:lnTo>
                      <a:pt x="17309" y="487533"/>
                    </a:lnTo>
                    <a:lnTo>
                      <a:pt x="36083" y="499420"/>
                    </a:lnTo>
                    <a:lnTo>
                      <a:pt x="59055" y="503781"/>
                    </a:lnTo>
                    <a:lnTo>
                      <a:pt x="207989" y="503781"/>
                    </a:lnTo>
                    <a:lnTo>
                      <a:pt x="223762" y="502497"/>
                    </a:lnTo>
                    <a:lnTo>
                      <a:pt x="239914" y="497580"/>
                    </a:lnTo>
                    <a:lnTo>
                      <a:pt x="253997" y="487433"/>
                    </a:lnTo>
                    <a:lnTo>
                      <a:pt x="263564" y="470459"/>
                    </a:lnTo>
                    <a:lnTo>
                      <a:pt x="251980" y="468486"/>
                    </a:lnTo>
                    <a:lnTo>
                      <a:pt x="221434" y="468486"/>
                    </a:lnTo>
                    <a:lnTo>
                      <a:pt x="215025" y="466526"/>
                    </a:lnTo>
                    <a:lnTo>
                      <a:pt x="59055" y="466526"/>
                    </a:lnTo>
                    <a:lnTo>
                      <a:pt x="50666" y="465072"/>
                    </a:lnTo>
                    <a:lnTo>
                      <a:pt x="43726" y="461136"/>
                    </a:lnTo>
                    <a:lnTo>
                      <a:pt x="39000" y="455352"/>
                    </a:lnTo>
                    <a:lnTo>
                      <a:pt x="37255" y="448357"/>
                    </a:lnTo>
                    <a:lnTo>
                      <a:pt x="37255" y="182530"/>
                    </a:lnTo>
                    <a:lnTo>
                      <a:pt x="45869" y="133813"/>
                    </a:lnTo>
                    <a:lnTo>
                      <a:pt x="94200" y="26397"/>
                    </a:lnTo>
                    <a:lnTo>
                      <a:pt x="95920" y="19230"/>
                    </a:lnTo>
                    <a:lnTo>
                      <a:pt x="94776" y="12195"/>
                    </a:lnTo>
                    <a:lnTo>
                      <a:pt x="91067" y="6098"/>
                    </a:lnTo>
                    <a:lnTo>
                      <a:pt x="85090" y="1744"/>
                    </a:lnTo>
                    <a:lnTo>
                      <a:pt x="77896" y="27"/>
                    </a:lnTo>
                    <a:close/>
                  </a:path>
                  <a:path w="265429" h="504190" extrusionOk="0">
                    <a:moveTo>
                      <a:pt x="225417" y="463963"/>
                    </a:moveTo>
                    <a:lnTo>
                      <a:pt x="221434" y="468486"/>
                    </a:lnTo>
                    <a:lnTo>
                      <a:pt x="251980" y="468486"/>
                    </a:lnTo>
                    <a:lnTo>
                      <a:pt x="225417" y="463963"/>
                    </a:lnTo>
                    <a:close/>
                  </a:path>
                  <a:path w="265429" h="504190" extrusionOk="0">
                    <a:moveTo>
                      <a:pt x="192790" y="0"/>
                    </a:moveTo>
                    <a:lnTo>
                      <a:pt x="185548" y="1543"/>
                    </a:lnTo>
                    <a:lnTo>
                      <a:pt x="179501" y="5789"/>
                    </a:lnTo>
                    <a:lnTo>
                      <a:pt x="175667" y="11807"/>
                    </a:lnTo>
                    <a:lnTo>
                      <a:pt x="174361" y="18822"/>
                    </a:lnTo>
                    <a:lnTo>
                      <a:pt x="175898" y="26058"/>
                    </a:lnTo>
                    <a:lnTo>
                      <a:pt x="216458" y="119039"/>
                    </a:lnTo>
                    <a:lnTo>
                      <a:pt x="219727" y="125770"/>
                    </a:lnTo>
                    <a:lnTo>
                      <a:pt x="222731" y="131694"/>
                    </a:lnTo>
                    <a:lnTo>
                      <a:pt x="225353" y="138421"/>
                    </a:lnTo>
                    <a:lnTo>
                      <a:pt x="227477" y="147562"/>
                    </a:lnTo>
                    <a:lnTo>
                      <a:pt x="265235" y="147562"/>
                    </a:lnTo>
                    <a:lnTo>
                      <a:pt x="263851" y="134080"/>
                    </a:lnTo>
                    <a:lnTo>
                      <a:pt x="260321" y="123602"/>
                    </a:lnTo>
                    <a:lnTo>
                      <a:pt x="255582" y="114256"/>
                    </a:lnTo>
                    <a:lnTo>
                      <a:pt x="250528" y="104074"/>
                    </a:lnTo>
                    <a:lnTo>
                      <a:pt x="210062" y="11193"/>
                    </a:lnTo>
                    <a:lnTo>
                      <a:pt x="205838" y="5125"/>
                    </a:lnTo>
                    <a:lnTo>
                      <a:pt x="199817" y="1294"/>
                    </a:lnTo>
                    <a:lnTo>
                      <a:pt x="19279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30" name="object 24"/>
              <p:cNvSpPr/>
              <p:nvPr/>
            </p:nvSpPr>
            <p:spPr bwMode="auto">
              <a:xfrm>
                <a:off x="6496050" y="6429375"/>
                <a:ext cx="169862" cy="38100"/>
              </a:xfrm>
              <a:custGeom>
                <a:avLst/>
                <a:gdLst>
                  <a:gd name="T0" fmla="*/ 150823 w 168909"/>
                  <a:gd name="T1" fmla="*/ 0 h 37465"/>
                  <a:gd name="T2" fmla="*/ 18713 w 168909"/>
                  <a:gd name="T3" fmla="*/ 0 h 37465"/>
                  <a:gd name="T4" fmla="*/ 11429 w 168909"/>
                  <a:gd name="T5" fmla="*/ 1485 h 37465"/>
                  <a:gd name="T6" fmla="*/ 5481 w 168909"/>
                  <a:gd name="T7" fmla="*/ 5537 h 37465"/>
                  <a:gd name="T8" fmla="*/ 1470 w 168909"/>
                  <a:gd name="T9" fmla="*/ 11552 h 37465"/>
                  <a:gd name="T10" fmla="*/ 0 w 168909"/>
                  <a:gd name="T11" fmla="*/ 18923 h 37465"/>
                  <a:gd name="T12" fmla="*/ 1470 w 168909"/>
                  <a:gd name="T13" fmla="*/ 26288 h 37465"/>
                  <a:gd name="T14" fmla="*/ 5481 w 168909"/>
                  <a:gd name="T15" fmla="*/ 32299 h 37465"/>
                  <a:gd name="T16" fmla="*/ 11429 w 168909"/>
                  <a:gd name="T17" fmla="*/ 36350 h 37465"/>
                  <a:gd name="T18" fmla="*/ 18713 w 168909"/>
                  <a:gd name="T19" fmla="*/ 37836 h 37465"/>
                  <a:gd name="T20" fmla="*/ 150823 w 168909"/>
                  <a:gd name="T21" fmla="*/ 37836 h 37465"/>
                  <a:gd name="T22" fmla="*/ 158113 w 168909"/>
                  <a:gd name="T23" fmla="*/ 36350 h 37465"/>
                  <a:gd name="T24" fmla="*/ 164061 w 168909"/>
                  <a:gd name="T25" fmla="*/ 32299 h 37465"/>
                  <a:gd name="T26" fmla="*/ 168068 w 168909"/>
                  <a:gd name="T27" fmla="*/ 26288 h 37465"/>
                  <a:gd name="T28" fmla="*/ 169537 w 168909"/>
                  <a:gd name="T29" fmla="*/ 18923 h 37465"/>
                  <a:gd name="T30" fmla="*/ 168068 w 168909"/>
                  <a:gd name="T31" fmla="*/ 11552 h 37465"/>
                  <a:gd name="T32" fmla="*/ 164061 w 168909"/>
                  <a:gd name="T33" fmla="*/ 5537 h 37465"/>
                  <a:gd name="T34" fmla="*/ 158113 w 168909"/>
                  <a:gd name="T35" fmla="*/ 1485 h 37465"/>
                  <a:gd name="T36" fmla="*/ 150823 w 168909"/>
                  <a:gd name="T37" fmla="*/ 0 h 3746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8909" h="37465" extrusionOk="0">
                    <a:moveTo>
                      <a:pt x="149976" y="0"/>
                    </a:moveTo>
                    <a:lnTo>
                      <a:pt x="18608" y="0"/>
                    </a:lnTo>
                    <a:lnTo>
                      <a:pt x="11365" y="1460"/>
                    </a:lnTo>
                    <a:lnTo>
                      <a:pt x="5450" y="5445"/>
                    </a:lnTo>
                    <a:lnTo>
                      <a:pt x="1462" y="11359"/>
                    </a:lnTo>
                    <a:lnTo>
                      <a:pt x="0" y="18608"/>
                    </a:lnTo>
                    <a:lnTo>
                      <a:pt x="1462" y="25850"/>
                    </a:lnTo>
                    <a:lnTo>
                      <a:pt x="5450" y="31761"/>
                    </a:lnTo>
                    <a:lnTo>
                      <a:pt x="11365" y="35744"/>
                    </a:lnTo>
                    <a:lnTo>
                      <a:pt x="18608" y="37205"/>
                    </a:lnTo>
                    <a:lnTo>
                      <a:pt x="149976" y="37205"/>
                    </a:lnTo>
                    <a:lnTo>
                      <a:pt x="157225" y="35744"/>
                    </a:lnTo>
                    <a:lnTo>
                      <a:pt x="163140" y="31761"/>
                    </a:lnTo>
                    <a:lnTo>
                      <a:pt x="167124" y="25850"/>
                    </a:lnTo>
                    <a:lnTo>
                      <a:pt x="168585" y="18608"/>
                    </a:lnTo>
                    <a:lnTo>
                      <a:pt x="167124" y="11359"/>
                    </a:lnTo>
                    <a:lnTo>
                      <a:pt x="163140" y="5445"/>
                    </a:lnTo>
                    <a:lnTo>
                      <a:pt x="157225" y="1460"/>
                    </a:lnTo>
                    <a:lnTo>
                      <a:pt x="1499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31" name="object 25"/>
              <p:cNvSpPr>
                <a:spLocks noChangeArrowheads="1"/>
              </p:cNvSpPr>
              <p:nvPr/>
            </p:nvSpPr>
            <p:spPr bwMode="auto">
              <a:xfrm>
                <a:off x="6604000" y="6848475"/>
                <a:ext cx="198438" cy="92075"/>
              </a:xfrm>
              <a:prstGeom prst="rect">
                <a:avLst/>
              </a:prstGeom>
              <a:blipFill>
                <a:blip r:embed="rId9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object 26"/>
              <p:cNvSpPr/>
              <p:nvPr/>
            </p:nvSpPr>
            <p:spPr bwMode="auto">
              <a:xfrm>
                <a:off x="6491288" y="6594475"/>
                <a:ext cx="423862" cy="257175"/>
              </a:xfrm>
              <a:custGeom>
                <a:avLst/>
                <a:gdLst>
                  <a:gd name="T0" fmla="*/ 6349 w 424815"/>
                  <a:gd name="T1" fmla="*/ 53428 h 257175"/>
                  <a:gd name="T2" fmla="*/ 0 w 424815"/>
                  <a:gd name="T3" fmla="*/ 77970 h 257175"/>
                  <a:gd name="T4" fmla="*/ 38902 w 424815"/>
                  <a:gd name="T5" fmla="*/ 129825 h 257175"/>
                  <a:gd name="T6" fmla="*/ 74497 w 424815"/>
                  <a:gd name="T7" fmla="*/ 141407 h 257175"/>
                  <a:gd name="T8" fmla="*/ 92979 w 424815"/>
                  <a:gd name="T9" fmla="*/ 228552 h 257175"/>
                  <a:gd name="T10" fmla="*/ 97667 w 424815"/>
                  <a:gd name="T11" fmla="*/ 241483 h 257175"/>
                  <a:gd name="T12" fmla="*/ 102830 w 424815"/>
                  <a:gd name="T13" fmla="*/ 256603 h 257175"/>
                  <a:gd name="T14" fmla="*/ 152017 w 424815"/>
                  <a:gd name="T15" fmla="*/ 237171 h 257175"/>
                  <a:gd name="T16" fmla="*/ 211914 w 424815"/>
                  <a:gd name="T17" fmla="*/ 230254 h 257175"/>
                  <a:gd name="T18" fmla="*/ 333132 w 424815"/>
                  <a:gd name="T19" fmla="*/ 222451 h 257175"/>
                  <a:gd name="T20" fmla="*/ 344712 w 424815"/>
                  <a:gd name="T21" fmla="*/ 187742 h 257175"/>
                  <a:gd name="T22" fmla="*/ 348214 w 424815"/>
                  <a:gd name="T23" fmla="*/ 168748 h 257175"/>
                  <a:gd name="T24" fmla="*/ 245226 w 424815"/>
                  <a:gd name="T25" fmla="*/ 168610 h 257175"/>
                  <a:gd name="T26" fmla="*/ 151999 w 424815"/>
                  <a:gd name="T27" fmla="*/ 160996 h 257175"/>
                  <a:gd name="T28" fmla="*/ 159534 w 424815"/>
                  <a:gd name="T29" fmla="*/ 134257 h 257175"/>
                  <a:gd name="T30" fmla="*/ 245361 w 424815"/>
                  <a:gd name="T31" fmla="*/ 134119 h 257175"/>
                  <a:gd name="T32" fmla="*/ 384921 w 424815"/>
                  <a:gd name="T33" fmla="*/ 129825 h 257175"/>
                  <a:gd name="T34" fmla="*/ 416779 w 424815"/>
                  <a:gd name="T35" fmla="*/ 105885 h 257175"/>
                  <a:gd name="T36" fmla="*/ 423827 w 424815"/>
                  <a:gd name="T37" fmla="*/ 77970 h 257175"/>
                  <a:gd name="T38" fmla="*/ 107356 w 424815"/>
                  <a:gd name="T39" fmla="*/ 72337 h 257175"/>
                  <a:gd name="T40" fmla="*/ 11386 w 424815"/>
                  <a:gd name="T41" fmla="*/ 42105 h 257175"/>
                  <a:gd name="T42" fmla="*/ 211914 w 424815"/>
                  <a:gd name="T43" fmla="*/ 230254 h 257175"/>
                  <a:gd name="T44" fmla="*/ 271810 w 424815"/>
                  <a:gd name="T45" fmla="*/ 237171 h 257175"/>
                  <a:gd name="T46" fmla="*/ 320996 w 424815"/>
                  <a:gd name="T47" fmla="*/ 256603 h 257175"/>
                  <a:gd name="T48" fmla="*/ 326160 w 424815"/>
                  <a:gd name="T49" fmla="*/ 241483 h 257175"/>
                  <a:gd name="T50" fmla="*/ 330221 w 424815"/>
                  <a:gd name="T51" fmla="*/ 230254 h 257175"/>
                  <a:gd name="T52" fmla="*/ 264242 w 424815"/>
                  <a:gd name="T53" fmla="*/ 134119 h 257175"/>
                  <a:gd name="T54" fmla="*/ 271890 w 424815"/>
                  <a:gd name="T55" fmla="*/ 160996 h 257175"/>
                  <a:gd name="T56" fmla="*/ 348214 w 424815"/>
                  <a:gd name="T57" fmla="*/ 168748 h 257175"/>
                  <a:gd name="T58" fmla="*/ 349331 w 424815"/>
                  <a:gd name="T59" fmla="*/ 141407 h 257175"/>
                  <a:gd name="T60" fmla="*/ 366027 w 424815"/>
                  <a:gd name="T61" fmla="*/ 135507 h 257175"/>
                  <a:gd name="T62" fmla="*/ 245226 w 424815"/>
                  <a:gd name="T63" fmla="*/ 134257 h 257175"/>
                  <a:gd name="T64" fmla="*/ 185799 w 424815"/>
                  <a:gd name="T65" fmla="*/ 141872 h 257175"/>
                  <a:gd name="T66" fmla="*/ 178252 w 424815"/>
                  <a:gd name="T67" fmla="*/ 168610 h 257175"/>
                  <a:gd name="T68" fmla="*/ 237702 w 424815"/>
                  <a:gd name="T69" fmla="*/ 160996 h 257175"/>
                  <a:gd name="T70" fmla="*/ 245226 w 424815"/>
                  <a:gd name="T71" fmla="*/ 134257 h 257175"/>
                  <a:gd name="T72" fmla="*/ 126939 w 424815"/>
                  <a:gd name="T73" fmla="*/ 0 h 257175"/>
                  <a:gd name="T74" fmla="*/ 129944 w 424815"/>
                  <a:gd name="T75" fmla="*/ 33445 h 257175"/>
                  <a:gd name="T76" fmla="*/ 136655 w 424815"/>
                  <a:gd name="T77" fmla="*/ 56128 h 257175"/>
                  <a:gd name="T78" fmla="*/ 129283 w 424815"/>
                  <a:gd name="T79" fmla="*/ 59068 h 257175"/>
                  <a:gd name="T80" fmla="*/ 112834 w 424815"/>
                  <a:gd name="T81" fmla="*/ 67964 h 257175"/>
                  <a:gd name="T82" fmla="*/ 316458 w 424815"/>
                  <a:gd name="T83" fmla="*/ 72337 h 257175"/>
                  <a:gd name="T84" fmla="*/ 289756 w 424815"/>
                  <a:gd name="T85" fmla="*/ 48903 h 257175"/>
                  <a:gd name="T86" fmla="*/ 160688 w 424815"/>
                  <a:gd name="T87" fmla="*/ 41705 h 257175"/>
                  <a:gd name="T88" fmla="*/ 155489 w 424815"/>
                  <a:gd name="T89" fmla="*/ 17509 h 257175"/>
                  <a:gd name="T90" fmla="*/ 412441 w 424815"/>
                  <a:gd name="T91" fmla="*/ 42105 h 257175"/>
                  <a:gd name="T92" fmla="*/ 316458 w 424815"/>
                  <a:gd name="T93" fmla="*/ 72337 h 257175"/>
                  <a:gd name="T94" fmla="*/ 421606 w 424815"/>
                  <a:gd name="T95" fmla="*/ 64869 h 257175"/>
                  <a:gd name="T96" fmla="*/ 412441 w 424815"/>
                  <a:gd name="T97" fmla="*/ 42105 h 257175"/>
                  <a:gd name="T98" fmla="*/ 201175 w 424815"/>
                  <a:gd name="T99" fmla="*/ 45330 h 257175"/>
                  <a:gd name="T100" fmla="*/ 176758 w 424815"/>
                  <a:gd name="T101" fmla="*/ 46988 h 257175"/>
                  <a:gd name="T102" fmla="*/ 260092 w 424815"/>
                  <a:gd name="T103" fmla="*/ 48903 h 257175"/>
                  <a:gd name="T104" fmla="*/ 234447 w 424815"/>
                  <a:gd name="T105" fmla="*/ 45862 h 257175"/>
                  <a:gd name="T106" fmla="*/ 211914 w 424815"/>
                  <a:gd name="T107" fmla="*/ 45196 h 257175"/>
                  <a:gd name="T108" fmla="*/ 269232 w 424815"/>
                  <a:gd name="T109" fmla="*/ 0 h 257175"/>
                  <a:gd name="T110" fmla="*/ 267085 w 424815"/>
                  <a:gd name="T111" fmla="*/ 26232 h 257175"/>
                  <a:gd name="T112" fmla="*/ 289756 w 424815"/>
                  <a:gd name="T113" fmla="*/ 48903 h 257175"/>
                  <a:gd name="T114" fmla="*/ 293882 w 424815"/>
                  <a:gd name="T115" fmla="*/ 33445 h 257175"/>
                  <a:gd name="T116" fmla="*/ 296888 w 424815"/>
                  <a:gd name="T117" fmla="*/ 0 h 25717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424815" h="257175" extrusionOk="0">
                    <a:moveTo>
                      <a:pt x="11412" y="42105"/>
                    </a:moveTo>
                    <a:lnTo>
                      <a:pt x="6363" y="53428"/>
                    </a:lnTo>
                    <a:lnTo>
                      <a:pt x="2226" y="64869"/>
                    </a:lnTo>
                    <a:lnTo>
                      <a:pt x="0" y="77970"/>
                    </a:lnTo>
                    <a:lnTo>
                      <a:pt x="1132" y="91908"/>
                    </a:lnTo>
                    <a:lnTo>
                      <a:pt x="38989" y="129825"/>
                    </a:lnTo>
                    <a:lnTo>
                      <a:pt x="74890" y="138328"/>
                    </a:lnTo>
                    <a:lnTo>
                      <a:pt x="74664" y="141407"/>
                    </a:lnTo>
                    <a:lnTo>
                      <a:pt x="79293" y="187742"/>
                    </a:lnTo>
                    <a:lnTo>
                      <a:pt x="93188" y="228552"/>
                    </a:lnTo>
                    <a:lnTo>
                      <a:pt x="95518" y="234861"/>
                    </a:lnTo>
                    <a:lnTo>
                      <a:pt x="97887" y="241483"/>
                    </a:lnTo>
                    <a:lnTo>
                      <a:pt x="102119" y="253914"/>
                    </a:lnTo>
                    <a:lnTo>
                      <a:pt x="103061" y="256603"/>
                    </a:lnTo>
                    <a:lnTo>
                      <a:pt x="125959" y="245447"/>
                    </a:lnTo>
                    <a:lnTo>
                      <a:pt x="152359" y="237171"/>
                    </a:lnTo>
                    <a:lnTo>
                      <a:pt x="181442" y="232025"/>
                    </a:lnTo>
                    <a:lnTo>
                      <a:pt x="212390" y="230254"/>
                    </a:lnTo>
                    <a:lnTo>
                      <a:pt x="330963" y="230254"/>
                    </a:lnTo>
                    <a:lnTo>
                      <a:pt x="333881" y="222451"/>
                    </a:lnTo>
                    <a:lnTo>
                      <a:pt x="340291" y="204949"/>
                    </a:lnTo>
                    <a:lnTo>
                      <a:pt x="345487" y="187742"/>
                    </a:lnTo>
                    <a:lnTo>
                      <a:pt x="348970" y="169218"/>
                    </a:lnTo>
                    <a:lnTo>
                      <a:pt x="348997" y="168748"/>
                    </a:lnTo>
                    <a:lnTo>
                      <a:pt x="245913" y="168748"/>
                    </a:lnTo>
                    <a:lnTo>
                      <a:pt x="245777" y="168610"/>
                    </a:lnTo>
                    <a:lnTo>
                      <a:pt x="159893" y="168610"/>
                    </a:lnTo>
                    <a:lnTo>
                      <a:pt x="152341" y="160996"/>
                    </a:lnTo>
                    <a:lnTo>
                      <a:pt x="152328" y="141872"/>
                    </a:lnTo>
                    <a:lnTo>
                      <a:pt x="159893" y="134257"/>
                    </a:lnTo>
                    <a:lnTo>
                      <a:pt x="245777" y="134257"/>
                    </a:lnTo>
                    <a:lnTo>
                      <a:pt x="245913" y="134119"/>
                    </a:lnTo>
                    <a:lnTo>
                      <a:pt x="371475" y="134119"/>
                    </a:lnTo>
                    <a:lnTo>
                      <a:pt x="385786" y="129825"/>
                    </a:lnTo>
                    <a:lnTo>
                      <a:pt x="403730" y="120284"/>
                    </a:lnTo>
                    <a:lnTo>
                      <a:pt x="417716" y="105885"/>
                    </a:lnTo>
                    <a:lnTo>
                      <a:pt x="423647" y="91908"/>
                    </a:lnTo>
                    <a:lnTo>
                      <a:pt x="424780" y="77970"/>
                    </a:lnTo>
                    <a:lnTo>
                      <a:pt x="423823" y="72337"/>
                    </a:lnTo>
                    <a:lnTo>
                      <a:pt x="107597" y="72337"/>
                    </a:lnTo>
                    <a:lnTo>
                      <a:pt x="47220" y="53401"/>
                    </a:lnTo>
                    <a:lnTo>
                      <a:pt x="11412" y="42105"/>
                    </a:lnTo>
                    <a:close/>
                  </a:path>
                  <a:path w="424815" h="257175" extrusionOk="0">
                    <a:moveTo>
                      <a:pt x="330963" y="230254"/>
                    </a:moveTo>
                    <a:lnTo>
                      <a:pt x="212390" y="230254"/>
                    </a:lnTo>
                    <a:lnTo>
                      <a:pt x="243338" y="232025"/>
                    </a:lnTo>
                    <a:lnTo>
                      <a:pt x="272421" y="237171"/>
                    </a:lnTo>
                    <a:lnTo>
                      <a:pt x="298821" y="245447"/>
                    </a:lnTo>
                    <a:lnTo>
                      <a:pt x="321718" y="256603"/>
                    </a:lnTo>
                    <a:lnTo>
                      <a:pt x="322661" y="253914"/>
                    </a:lnTo>
                    <a:lnTo>
                      <a:pt x="326893" y="241483"/>
                    </a:lnTo>
                    <a:lnTo>
                      <a:pt x="329262" y="234861"/>
                    </a:lnTo>
                    <a:lnTo>
                      <a:pt x="330963" y="230254"/>
                    </a:lnTo>
                    <a:close/>
                  </a:path>
                  <a:path w="424815" h="257175" extrusionOk="0">
                    <a:moveTo>
                      <a:pt x="371475" y="134119"/>
                    </a:moveTo>
                    <a:lnTo>
                      <a:pt x="264836" y="134119"/>
                    </a:lnTo>
                    <a:lnTo>
                      <a:pt x="272501" y="141872"/>
                    </a:lnTo>
                    <a:lnTo>
                      <a:pt x="272501" y="160996"/>
                    </a:lnTo>
                    <a:lnTo>
                      <a:pt x="264836" y="168748"/>
                    </a:lnTo>
                    <a:lnTo>
                      <a:pt x="348997" y="168748"/>
                    </a:lnTo>
                    <a:lnTo>
                      <a:pt x="350241" y="147765"/>
                    </a:lnTo>
                    <a:lnTo>
                      <a:pt x="350116" y="141407"/>
                    </a:lnTo>
                    <a:lnTo>
                      <a:pt x="349889" y="138328"/>
                    </a:lnTo>
                    <a:lnTo>
                      <a:pt x="366850" y="135507"/>
                    </a:lnTo>
                    <a:lnTo>
                      <a:pt x="371475" y="134119"/>
                    </a:lnTo>
                    <a:close/>
                  </a:path>
                  <a:path w="424815" h="257175" extrusionOk="0">
                    <a:moveTo>
                      <a:pt x="245777" y="134257"/>
                    </a:moveTo>
                    <a:lnTo>
                      <a:pt x="178653" y="134257"/>
                    </a:lnTo>
                    <a:lnTo>
                      <a:pt x="186217" y="141872"/>
                    </a:lnTo>
                    <a:lnTo>
                      <a:pt x="186205" y="160996"/>
                    </a:lnTo>
                    <a:lnTo>
                      <a:pt x="178653" y="168610"/>
                    </a:lnTo>
                    <a:lnTo>
                      <a:pt x="245777" y="168610"/>
                    </a:lnTo>
                    <a:lnTo>
                      <a:pt x="238236" y="160996"/>
                    </a:lnTo>
                    <a:lnTo>
                      <a:pt x="238236" y="141872"/>
                    </a:lnTo>
                    <a:lnTo>
                      <a:pt x="245777" y="134257"/>
                    </a:lnTo>
                    <a:close/>
                  </a:path>
                  <a:path w="424815" h="257175" extrusionOk="0">
                    <a:moveTo>
                      <a:pt x="154942" y="0"/>
                    </a:moveTo>
                    <a:lnTo>
                      <a:pt x="127224" y="0"/>
                    </a:lnTo>
                    <a:lnTo>
                      <a:pt x="128049" y="18145"/>
                    </a:lnTo>
                    <a:lnTo>
                      <a:pt x="130236" y="33445"/>
                    </a:lnTo>
                    <a:lnTo>
                      <a:pt x="133352" y="46054"/>
                    </a:lnTo>
                    <a:lnTo>
                      <a:pt x="136962" y="56128"/>
                    </a:lnTo>
                    <a:lnTo>
                      <a:pt x="133243" y="57522"/>
                    </a:lnTo>
                    <a:lnTo>
                      <a:pt x="129574" y="59068"/>
                    </a:lnTo>
                    <a:lnTo>
                      <a:pt x="119233" y="64119"/>
                    </a:lnTo>
                    <a:lnTo>
                      <a:pt x="113088" y="67964"/>
                    </a:lnTo>
                    <a:lnTo>
                      <a:pt x="107597" y="72337"/>
                    </a:lnTo>
                    <a:lnTo>
                      <a:pt x="317170" y="72337"/>
                    </a:lnTo>
                    <a:lnTo>
                      <a:pt x="287818" y="56128"/>
                    </a:lnTo>
                    <a:lnTo>
                      <a:pt x="290407" y="48903"/>
                    </a:lnTo>
                    <a:lnTo>
                      <a:pt x="164052" y="48903"/>
                    </a:lnTo>
                    <a:lnTo>
                      <a:pt x="161049" y="41705"/>
                    </a:lnTo>
                    <a:lnTo>
                      <a:pt x="158093" y="31326"/>
                    </a:lnTo>
                    <a:lnTo>
                      <a:pt x="155839" y="17509"/>
                    </a:lnTo>
                    <a:lnTo>
                      <a:pt x="154942" y="0"/>
                    </a:lnTo>
                    <a:close/>
                  </a:path>
                  <a:path w="424815" h="257175" extrusionOk="0">
                    <a:moveTo>
                      <a:pt x="413368" y="42105"/>
                    </a:moveTo>
                    <a:lnTo>
                      <a:pt x="377473" y="53428"/>
                    </a:lnTo>
                    <a:lnTo>
                      <a:pt x="317170" y="72337"/>
                    </a:lnTo>
                    <a:lnTo>
                      <a:pt x="423823" y="72337"/>
                    </a:lnTo>
                    <a:lnTo>
                      <a:pt x="422554" y="64869"/>
                    </a:lnTo>
                    <a:lnTo>
                      <a:pt x="418407" y="53401"/>
                    </a:lnTo>
                    <a:lnTo>
                      <a:pt x="413368" y="42105"/>
                    </a:lnTo>
                    <a:close/>
                  </a:path>
                  <a:path w="424815" h="257175" extrusionOk="0">
                    <a:moveTo>
                      <a:pt x="212390" y="45196"/>
                    </a:moveTo>
                    <a:lnTo>
                      <a:pt x="201627" y="45330"/>
                    </a:lnTo>
                    <a:lnTo>
                      <a:pt x="189781" y="45862"/>
                    </a:lnTo>
                    <a:lnTo>
                      <a:pt x="177155" y="46988"/>
                    </a:lnTo>
                    <a:lnTo>
                      <a:pt x="164052" y="48903"/>
                    </a:lnTo>
                    <a:lnTo>
                      <a:pt x="260677" y="48903"/>
                    </a:lnTo>
                    <a:lnTo>
                      <a:pt x="247586" y="46988"/>
                    </a:lnTo>
                    <a:lnTo>
                      <a:pt x="234974" y="45862"/>
                    </a:lnTo>
                    <a:lnTo>
                      <a:pt x="223142" y="45330"/>
                    </a:lnTo>
                    <a:lnTo>
                      <a:pt x="212390" y="45196"/>
                    </a:lnTo>
                    <a:close/>
                  </a:path>
                  <a:path w="424815" h="257175" extrusionOk="0">
                    <a:moveTo>
                      <a:pt x="297556" y="0"/>
                    </a:moveTo>
                    <a:lnTo>
                      <a:pt x="269837" y="0"/>
                    </a:lnTo>
                    <a:lnTo>
                      <a:pt x="269235" y="14373"/>
                    </a:lnTo>
                    <a:lnTo>
                      <a:pt x="267686" y="26232"/>
                    </a:lnTo>
                    <a:lnTo>
                      <a:pt x="260677" y="48903"/>
                    </a:lnTo>
                    <a:lnTo>
                      <a:pt x="290407" y="48903"/>
                    </a:lnTo>
                    <a:lnTo>
                      <a:pt x="291428" y="46054"/>
                    </a:lnTo>
                    <a:lnTo>
                      <a:pt x="294543" y="33445"/>
                    </a:lnTo>
                    <a:lnTo>
                      <a:pt x="296731" y="18145"/>
                    </a:lnTo>
                    <a:lnTo>
                      <a:pt x="29755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</p:grpSp>
        <p:grpSp>
          <p:nvGrpSpPr>
            <p:cNvPr id="33" name="Group 19"/>
            <p:cNvGrpSpPr/>
            <p:nvPr userDrawn="1"/>
          </p:nvGrpSpPr>
          <p:grpSpPr bwMode="auto">
            <a:xfrm>
              <a:off x="3584394" y="3432698"/>
              <a:ext cx="486638" cy="487627"/>
              <a:chOff x="7192962" y="6340475"/>
              <a:chExt cx="781050" cy="782638"/>
            </a:xfrm>
          </p:grpSpPr>
          <p:sp>
            <p:nvSpPr>
              <p:cNvPr id="34" name="object 8"/>
              <p:cNvSpPr/>
              <p:nvPr/>
            </p:nvSpPr>
            <p:spPr bwMode="auto">
              <a:xfrm>
                <a:off x="7192962" y="6340475"/>
                <a:ext cx="781050" cy="782638"/>
              </a:xfrm>
              <a:custGeom>
                <a:avLst/>
                <a:gdLst>
                  <a:gd name="T0" fmla="*/ 390519 w 781684"/>
                  <a:gd name="T1" fmla="*/ 0 h 781684"/>
                  <a:gd name="T2" fmla="*/ 341533 w 781684"/>
                  <a:gd name="T3" fmla="*/ 3049 h 781684"/>
                  <a:gd name="T4" fmla="*/ 294362 w 781684"/>
                  <a:gd name="T5" fmla="*/ 11951 h 781684"/>
                  <a:gd name="T6" fmla="*/ 249374 w 781684"/>
                  <a:gd name="T7" fmla="*/ 26339 h 781684"/>
                  <a:gd name="T8" fmla="*/ 206933 w 781684"/>
                  <a:gd name="T9" fmla="*/ 45848 h 781684"/>
                  <a:gd name="T10" fmla="*/ 167406 w 781684"/>
                  <a:gd name="T11" fmla="*/ 70109 h 781684"/>
                  <a:gd name="T12" fmla="*/ 131159 w 781684"/>
                  <a:gd name="T13" fmla="*/ 98757 h 781684"/>
                  <a:gd name="T14" fmla="*/ 98557 w 781684"/>
                  <a:gd name="T15" fmla="*/ 131425 h 781684"/>
                  <a:gd name="T16" fmla="*/ 69967 w 781684"/>
                  <a:gd name="T17" fmla="*/ 167746 h 781684"/>
                  <a:gd name="T18" fmla="*/ 45755 w 781684"/>
                  <a:gd name="T19" fmla="*/ 207354 h 781684"/>
                  <a:gd name="T20" fmla="*/ 26286 w 781684"/>
                  <a:gd name="T21" fmla="*/ 249881 h 781684"/>
                  <a:gd name="T22" fmla="*/ 11926 w 781684"/>
                  <a:gd name="T23" fmla="*/ 294961 h 781684"/>
                  <a:gd name="T24" fmla="*/ 3043 w 781684"/>
                  <a:gd name="T25" fmla="*/ 342227 h 781684"/>
                  <a:gd name="T26" fmla="*/ 0 w 781684"/>
                  <a:gd name="T27" fmla="*/ 391313 h 781684"/>
                  <a:gd name="T28" fmla="*/ 3043 w 781684"/>
                  <a:gd name="T29" fmla="*/ 440399 h 781684"/>
                  <a:gd name="T30" fmla="*/ 11926 w 781684"/>
                  <a:gd name="T31" fmla="*/ 487665 h 781684"/>
                  <a:gd name="T32" fmla="*/ 26286 w 781684"/>
                  <a:gd name="T33" fmla="*/ 532745 h 781684"/>
                  <a:gd name="T34" fmla="*/ 45755 w 781684"/>
                  <a:gd name="T35" fmla="*/ 575272 h 781684"/>
                  <a:gd name="T36" fmla="*/ 69967 w 781684"/>
                  <a:gd name="T37" fmla="*/ 614880 h 781684"/>
                  <a:gd name="T38" fmla="*/ 98557 w 781684"/>
                  <a:gd name="T39" fmla="*/ 651201 h 781684"/>
                  <a:gd name="T40" fmla="*/ 131159 w 781684"/>
                  <a:gd name="T41" fmla="*/ 683869 h 781684"/>
                  <a:gd name="T42" fmla="*/ 167406 w 781684"/>
                  <a:gd name="T43" fmla="*/ 712517 h 781684"/>
                  <a:gd name="T44" fmla="*/ 206933 w 781684"/>
                  <a:gd name="T45" fmla="*/ 736778 h 781684"/>
                  <a:gd name="T46" fmla="*/ 249374 w 781684"/>
                  <a:gd name="T47" fmla="*/ 756287 h 781684"/>
                  <a:gd name="T48" fmla="*/ 294362 w 781684"/>
                  <a:gd name="T49" fmla="*/ 770675 h 781684"/>
                  <a:gd name="T50" fmla="*/ 341533 w 781684"/>
                  <a:gd name="T51" fmla="*/ 779577 h 781684"/>
                  <a:gd name="T52" fmla="*/ 390519 w 781684"/>
                  <a:gd name="T53" fmla="*/ 782626 h 781684"/>
                  <a:gd name="T54" fmla="*/ 439505 w 781684"/>
                  <a:gd name="T55" fmla="*/ 779577 h 781684"/>
                  <a:gd name="T56" fmla="*/ 486676 w 781684"/>
                  <a:gd name="T57" fmla="*/ 770675 h 781684"/>
                  <a:gd name="T58" fmla="*/ 531664 w 781684"/>
                  <a:gd name="T59" fmla="*/ 756287 h 781684"/>
                  <a:gd name="T60" fmla="*/ 574105 w 781684"/>
                  <a:gd name="T61" fmla="*/ 736778 h 781684"/>
                  <a:gd name="T62" fmla="*/ 613632 w 781684"/>
                  <a:gd name="T63" fmla="*/ 712517 h 781684"/>
                  <a:gd name="T64" fmla="*/ 649879 w 781684"/>
                  <a:gd name="T65" fmla="*/ 683869 h 781684"/>
                  <a:gd name="T66" fmla="*/ 682481 w 781684"/>
                  <a:gd name="T67" fmla="*/ 651201 h 781684"/>
                  <a:gd name="T68" fmla="*/ 711071 w 781684"/>
                  <a:gd name="T69" fmla="*/ 614880 h 781684"/>
                  <a:gd name="T70" fmla="*/ 735283 w 781684"/>
                  <a:gd name="T71" fmla="*/ 575272 h 781684"/>
                  <a:gd name="T72" fmla="*/ 754752 w 781684"/>
                  <a:gd name="T73" fmla="*/ 532745 h 781684"/>
                  <a:gd name="T74" fmla="*/ 769112 w 781684"/>
                  <a:gd name="T75" fmla="*/ 487665 h 781684"/>
                  <a:gd name="T76" fmla="*/ 777995 w 781684"/>
                  <a:gd name="T77" fmla="*/ 440399 h 781684"/>
                  <a:gd name="T78" fmla="*/ 781038 w 781684"/>
                  <a:gd name="T79" fmla="*/ 391313 h 781684"/>
                  <a:gd name="T80" fmla="*/ 777995 w 781684"/>
                  <a:gd name="T81" fmla="*/ 342227 h 781684"/>
                  <a:gd name="T82" fmla="*/ 769112 w 781684"/>
                  <a:gd name="T83" fmla="*/ 294961 h 781684"/>
                  <a:gd name="T84" fmla="*/ 754752 w 781684"/>
                  <a:gd name="T85" fmla="*/ 249881 h 781684"/>
                  <a:gd name="T86" fmla="*/ 735283 w 781684"/>
                  <a:gd name="T87" fmla="*/ 207354 h 781684"/>
                  <a:gd name="T88" fmla="*/ 711071 w 781684"/>
                  <a:gd name="T89" fmla="*/ 167746 h 781684"/>
                  <a:gd name="T90" fmla="*/ 682481 w 781684"/>
                  <a:gd name="T91" fmla="*/ 131425 h 781684"/>
                  <a:gd name="T92" fmla="*/ 649879 w 781684"/>
                  <a:gd name="T93" fmla="*/ 98757 h 781684"/>
                  <a:gd name="T94" fmla="*/ 613632 w 781684"/>
                  <a:gd name="T95" fmla="*/ 70109 h 781684"/>
                  <a:gd name="T96" fmla="*/ 574105 w 781684"/>
                  <a:gd name="T97" fmla="*/ 45848 h 781684"/>
                  <a:gd name="T98" fmla="*/ 531664 w 781684"/>
                  <a:gd name="T99" fmla="*/ 26339 h 781684"/>
                  <a:gd name="T100" fmla="*/ 486676 w 781684"/>
                  <a:gd name="T101" fmla="*/ 11951 h 781684"/>
                  <a:gd name="T102" fmla="*/ 439505 w 781684"/>
                  <a:gd name="T103" fmla="*/ 3049 h 781684"/>
                  <a:gd name="T104" fmla="*/ 390519 w 781684"/>
                  <a:gd name="T105" fmla="*/ 0 h 7816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81684" h="781684" extrusionOk="0">
                    <a:moveTo>
                      <a:pt x="390836" y="0"/>
                    </a:moveTo>
                    <a:lnTo>
                      <a:pt x="341810" y="3045"/>
                    </a:lnTo>
                    <a:lnTo>
                      <a:pt x="294601" y="11936"/>
                    </a:lnTo>
                    <a:lnTo>
                      <a:pt x="249576" y="26307"/>
                    </a:lnTo>
                    <a:lnTo>
                      <a:pt x="207101" y="45792"/>
                    </a:lnTo>
                    <a:lnTo>
                      <a:pt x="167542" y="70024"/>
                    </a:lnTo>
                    <a:lnTo>
                      <a:pt x="131265" y="98637"/>
                    </a:lnTo>
                    <a:lnTo>
                      <a:pt x="98637" y="131265"/>
                    </a:lnTo>
                    <a:lnTo>
                      <a:pt x="70024" y="167542"/>
                    </a:lnTo>
                    <a:lnTo>
                      <a:pt x="45792" y="207101"/>
                    </a:lnTo>
                    <a:lnTo>
                      <a:pt x="26307" y="249576"/>
                    </a:lnTo>
                    <a:lnTo>
                      <a:pt x="11936" y="294601"/>
                    </a:lnTo>
                    <a:lnTo>
                      <a:pt x="3045" y="341810"/>
                    </a:lnTo>
                    <a:lnTo>
                      <a:pt x="0" y="390836"/>
                    </a:lnTo>
                    <a:lnTo>
                      <a:pt x="3045" y="439862"/>
                    </a:lnTo>
                    <a:lnTo>
                      <a:pt x="11936" y="487071"/>
                    </a:lnTo>
                    <a:lnTo>
                      <a:pt x="26307" y="532096"/>
                    </a:lnTo>
                    <a:lnTo>
                      <a:pt x="45792" y="574571"/>
                    </a:lnTo>
                    <a:lnTo>
                      <a:pt x="70024" y="614130"/>
                    </a:lnTo>
                    <a:lnTo>
                      <a:pt x="98637" y="650407"/>
                    </a:lnTo>
                    <a:lnTo>
                      <a:pt x="131265" y="683035"/>
                    </a:lnTo>
                    <a:lnTo>
                      <a:pt x="167542" y="711648"/>
                    </a:lnTo>
                    <a:lnTo>
                      <a:pt x="207101" y="735880"/>
                    </a:lnTo>
                    <a:lnTo>
                      <a:pt x="249576" y="755365"/>
                    </a:lnTo>
                    <a:lnTo>
                      <a:pt x="294601" y="769736"/>
                    </a:lnTo>
                    <a:lnTo>
                      <a:pt x="341810" y="778627"/>
                    </a:lnTo>
                    <a:lnTo>
                      <a:pt x="390836" y="781672"/>
                    </a:lnTo>
                    <a:lnTo>
                      <a:pt x="439862" y="778627"/>
                    </a:lnTo>
                    <a:lnTo>
                      <a:pt x="487071" y="769736"/>
                    </a:lnTo>
                    <a:lnTo>
                      <a:pt x="532096" y="755365"/>
                    </a:lnTo>
                    <a:lnTo>
                      <a:pt x="574571" y="735880"/>
                    </a:lnTo>
                    <a:lnTo>
                      <a:pt x="614130" y="711648"/>
                    </a:lnTo>
                    <a:lnTo>
                      <a:pt x="650407" y="683035"/>
                    </a:lnTo>
                    <a:lnTo>
                      <a:pt x="683035" y="650407"/>
                    </a:lnTo>
                    <a:lnTo>
                      <a:pt x="711648" y="614130"/>
                    </a:lnTo>
                    <a:lnTo>
                      <a:pt x="735880" y="574571"/>
                    </a:lnTo>
                    <a:lnTo>
                      <a:pt x="755365" y="532096"/>
                    </a:lnTo>
                    <a:lnTo>
                      <a:pt x="769736" y="487071"/>
                    </a:lnTo>
                    <a:lnTo>
                      <a:pt x="778627" y="439862"/>
                    </a:lnTo>
                    <a:lnTo>
                      <a:pt x="781672" y="390836"/>
                    </a:lnTo>
                    <a:lnTo>
                      <a:pt x="778627" y="341810"/>
                    </a:lnTo>
                    <a:lnTo>
                      <a:pt x="769736" y="294601"/>
                    </a:lnTo>
                    <a:lnTo>
                      <a:pt x="755365" y="249576"/>
                    </a:lnTo>
                    <a:lnTo>
                      <a:pt x="735880" y="207101"/>
                    </a:lnTo>
                    <a:lnTo>
                      <a:pt x="711648" y="167542"/>
                    </a:lnTo>
                    <a:lnTo>
                      <a:pt x="683035" y="131265"/>
                    </a:lnTo>
                    <a:lnTo>
                      <a:pt x="650407" y="98637"/>
                    </a:lnTo>
                    <a:lnTo>
                      <a:pt x="614130" y="70024"/>
                    </a:lnTo>
                    <a:lnTo>
                      <a:pt x="574571" y="45792"/>
                    </a:lnTo>
                    <a:lnTo>
                      <a:pt x="532096" y="26307"/>
                    </a:lnTo>
                    <a:lnTo>
                      <a:pt x="487071" y="11936"/>
                    </a:lnTo>
                    <a:lnTo>
                      <a:pt x="439862" y="3045"/>
                    </a:lnTo>
                    <a:lnTo>
                      <a:pt x="390836" y="0"/>
                    </a:lnTo>
                    <a:close/>
                  </a:path>
                </a:pathLst>
              </a:custGeom>
              <a:solidFill>
                <a:srgbClr val="BC5CA3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35" name="object 27"/>
              <p:cNvSpPr/>
              <p:nvPr/>
            </p:nvSpPr>
            <p:spPr bwMode="auto">
              <a:xfrm>
                <a:off x="7305675" y="6548438"/>
                <a:ext cx="523875" cy="360362"/>
              </a:xfrm>
              <a:custGeom>
                <a:avLst/>
                <a:gdLst>
                  <a:gd name="T0" fmla="*/ 175495 w 522604"/>
                  <a:gd name="T1" fmla="*/ 0 h 360045"/>
                  <a:gd name="T2" fmla="*/ 168214 w 522604"/>
                  <a:gd name="T3" fmla="*/ 52769 h 360045"/>
                  <a:gd name="T4" fmla="*/ 60779 w 522604"/>
                  <a:gd name="T5" fmla="*/ 60506 h 360045"/>
                  <a:gd name="T6" fmla="*/ 7431 w 522604"/>
                  <a:gd name="T7" fmla="*/ 119636 h 360045"/>
                  <a:gd name="T8" fmla="*/ 0 w 522604"/>
                  <a:gd name="T9" fmla="*/ 310554 h 360045"/>
                  <a:gd name="T10" fmla="*/ 52322 w 522604"/>
                  <a:gd name="T11" fmla="*/ 317824 h 360045"/>
                  <a:gd name="T12" fmla="*/ 71209 w 522604"/>
                  <a:gd name="T13" fmla="*/ 348062 h 360045"/>
                  <a:gd name="T14" fmla="*/ 105362 w 522604"/>
                  <a:gd name="T15" fmla="*/ 360117 h 360045"/>
                  <a:gd name="T16" fmla="*/ 139494 w 522604"/>
                  <a:gd name="T17" fmla="*/ 348006 h 360045"/>
                  <a:gd name="T18" fmla="*/ 154152 w 522604"/>
                  <a:gd name="T19" fmla="*/ 327934 h 360045"/>
                  <a:gd name="T20" fmla="*/ 96870 w 522604"/>
                  <a:gd name="T21" fmla="*/ 326207 h 360045"/>
                  <a:gd name="T22" fmla="*/ 85168 w 522604"/>
                  <a:gd name="T23" fmla="*/ 314517 h 360045"/>
                  <a:gd name="T24" fmla="*/ 85088 w 522604"/>
                  <a:gd name="T25" fmla="*/ 297430 h 360045"/>
                  <a:gd name="T26" fmla="*/ 96801 w 522604"/>
                  <a:gd name="T27" fmla="*/ 285734 h 360045"/>
                  <a:gd name="T28" fmla="*/ 32383 w 522604"/>
                  <a:gd name="T29" fmla="*/ 285641 h 360045"/>
                  <a:gd name="T30" fmla="*/ 50369 w 522604"/>
                  <a:gd name="T31" fmla="*/ 106967 h 360045"/>
                  <a:gd name="T32" fmla="*/ 200446 w 522604"/>
                  <a:gd name="T33" fmla="*/ 85102 h 360045"/>
                  <a:gd name="T34" fmla="*/ 523738 w 522604"/>
                  <a:gd name="T35" fmla="*/ 32332 h 360045"/>
                  <a:gd name="T36" fmla="*/ 516458 w 522604"/>
                  <a:gd name="T37" fmla="*/ 0 h 360045"/>
                  <a:gd name="T38" fmla="*/ 105362 w 522604"/>
                  <a:gd name="T39" fmla="*/ 284006 h 360045"/>
                  <a:gd name="T40" fmla="*/ 120892 w 522604"/>
                  <a:gd name="T41" fmla="*/ 290445 h 360045"/>
                  <a:gd name="T42" fmla="*/ 127316 w 522604"/>
                  <a:gd name="T43" fmla="*/ 305976 h 360045"/>
                  <a:gd name="T44" fmla="*/ 120892 w 522604"/>
                  <a:gd name="T45" fmla="*/ 321497 h 360045"/>
                  <a:gd name="T46" fmla="*/ 105362 w 522604"/>
                  <a:gd name="T47" fmla="*/ 327934 h 360045"/>
                  <a:gd name="T48" fmla="*/ 158351 w 522604"/>
                  <a:gd name="T49" fmla="*/ 317824 h 360045"/>
                  <a:gd name="T50" fmla="*/ 269991 w 522604"/>
                  <a:gd name="T51" fmla="*/ 313218 h 360045"/>
                  <a:gd name="T52" fmla="*/ 268097 w 522604"/>
                  <a:gd name="T53" fmla="*/ 300143 h 360045"/>
                  <a:gd name="T54" fmla="*/ 155669 w 522604"/>
                  <a:gd name="T55" fmla="*/ 285641 h 360045"/>
                  <a:gd name="T56" fmla="*/ 105362 w 522604"/>
                  <a:gd name="T57" fmla="*/ 251673 h 360045"/>
                  <a:gd name="T58" fmla="*/ 74729 w 522604"/>
                  <a:gd name="T59" fmla="*/ 261234 h 360045"/>
                  <a:gd name="T60" fmla="*/ 55055 w 522604"/>
                  <a:gd name="T61" fmla="*/ 285641 h 360045"/>
                  <a:gd name="T62" fmla="*/ 105362 w 522604"/>
                  <a:gd name="T63" fmla="*/ 284006 h 360045"/>
                  <a:gd name="T64" fmla="*/ 147574 w 522604"/>
                  <a:gd name="T65" fmla="*/ 271919 h 360045"/>
                  <a:gd name="T66" fmla="*/ 121632 w 522604"/>
                  <a:gd name="T67" fmla="*/ 254176 h 360045"/>
                  <a:gd name="T68" fmla="*/ 200446 w 522604"/>
                  <a:gd name="T69" fmla="*/ 85102 h 360045"/>
                  <a:gd name="T70" fmla="*/ 168076 w 522604"/>
                  <a:gd name="T71" fmla="*/ 285641 h 360045"/>
                  <a:gd name="T72" fmla="*/ 200446 w 522604"/>
                  <a:gd name="T73" fmla="*/ 85102 h 360045"/>
                  <a:gd name="T74" fmla="*/ 491241 w 522604"/>
                  <a:gd name="T75" fmla="*/ 32332 h 360045"/>
                  <a:gd name="T76" fmla="*/ 523738 w 522604"/>
                  <a:gd name="T77" fmla="*/ 139343 h 36004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522604" h="360045" extrusionOk="0">
                    <a:moveTo>
                      <a:pt x="515205" y="0"/>
                    </a:moveTo>
                    <a:lnTo>
                      <a:pt x="175069" y="0"/>
                    </a:lnTo>
                    <a:lnTo>
                      <a:pt x="167806" y="7262"/>
                    </a:lnTo>
                    <a:lnTo>
                      <a:pt x="167806" y="52723"/>
                    </a:lnTo>
                    <a:lnTo>
                      <a:pt x="100118" y="52723"/>
                    </a:lnTo>
                    <a:lnTo>
                      <a:pt x="60632" y="60453"/>
                    </a:lnTo>
                    <a:lnTo>
                      <a:pt x="28949" y="82602"/>
                    </a:lnTo>
                    <a:lnTo>
                      <a:pt x="7413" y="119531"/>
                    </a:lnTo>
                    <a:lnTo>
                      <a:pt x="0" y="167253"/>
                    </a:lnTo>
                    <a:lnTo>
                      <a:pt x="0" y="310281"/>
                    </a:lnTo>
                    <a:lnTo>
                      <a:pt x="7262" y="317544"/>
                    </a:lnTo>
                    <a:lnTo>
                      <a:pt x="52195" y="317544"/>
                    </a:lnTo>
                    <a:lnTo>
                      <a:pt x="59169" y="334366"/>
                    </a:lnTo>
                    <a:lnTo>
                      <a:pt x="71036" y="347756"/>
                    </a:lnTo>
                    <a:lnTo>
                      <a:pt x="86711" y="356604"/>
                    </a:lnTo>
                    <a:lnTo>
                      <a:pt x="105106" y="359800"/>
                    </a:lnTo>
                    <a:lnTo>
                      <a:pt x="123485" y="356583"/>
                    </a:lnTo>
                    <a:lnTo>
                      <a:pt x="139156" y="347700"/>
                    </a:lnTo>
                    <a:lnTo>
                      <a:pt x="151017" y="334303"/>
                    </a:lnTo>
                    <a:lnTo>
                      <a:pt x="153778" y="327646"/>
                    </a:lnTo>
                    <a:lnTo>
                      <a:pt x="105106" y="327646"/>
                    </a:lnTo>
                    <a:lnTo>
                      <a:pt x="96635" y="325920"/>
                    </a:lnTo>
                    <a:lnTo>
                      <a:pt x="89687" y="321214"/>
                    </a:lnTo>
                    <a:lnTo>
                      <a:pt x="84961" y="314240"/>
                    </a:lnTo>
                    <a:lnTo>
                      <a:pt x="83155" y="305707"/>
                    </a:lnTo>
                    <a:lnTo>
                      <a:pt x="84882" y="297168"/>
                    </a:lnTo>
                    <a:lnTo>
                      <a:pt x="89588" y="290190"/>
                    </a:lnTo>
                    <a:lnTo>
                      <a:pt x="96566" y="285483"/>
                    </a:lnTo>
                    <a:lnTo>
                      <a:pt x="97027" y="285390"/>
                    </a:lnTo>
                    <a:lnTo>
                      <a:pt x="32304" y="285390"/>
                    </a:lnTo>
                    <a:lnTo>
                      <a:pt x="32319" y="167253"/>
                    </a:lnTo>
                    <a:lnTo>
                      <a:pt x="50247" y="106873"/>
                    </a:lnTo>
                    <a:lnTo>
                      <a:pt x="99967" y="85027"/>
                    </a:lnTo>
                    <a:lnTo>
                      <a:pt x="199960" y="85027"/>
                    </a:lnTo>
                    <a:lnTo>
                      <a:pt x="199960" y="32304"/>
                    </a:lnTo>
                    <a:lnTo>
                      <a:pt x="522467" y="32304"/>
                    </a:lnTo>
                    <a:lnTo>
                      <a:pt x="522467" y="7262"/>
                    </a:lnTo>
                    <a:lnTo>
                      <a:pt x="515205" y="0"/>
                    </a:lnTo>
                    <a:close/>
                  </a:path>
                  <a:path w="522604" h="360045" extrusionOk="0">
                    <a:moveTo>
                      <a:pt x="154329" y="283756"/>
                    </a:moveTo>
                    <a:lnTo>
                      <a:pt x="105106" y="283756"/>
                    </a:lnTo>
                    <a:lnTo>
                      <a:pt x="113638" y="285483"/>
                    </a:lnTo>
                    <a:lnTo>
                      <a:pt x="120599" y="290190"/>
                    </a:lnTo>
                    <a:lnTo>
                      <a:pt x="125288" y="297168"/>
                    </a:lnTo>
                    <a:lnTo>
                      <a:pt x="127007" y="305707"/>
                    </a:lnTo>
                    <a:lnTo>
                      <a:pt x="125288" y="314240"/>
                    </a:lnTo>
                    <a:lnTo>
                      <a:pt x="120599" y="321214"/>
                    </a:lnTo>
                    <a:lnTo>
                      <a:pt x="113638" y="325920"/>
                    </a:lnTo>
                    <a:lnTo>
                      <a:pt x="105106" y="327646"/>
                    </a:lnTo>
                    <a:lnTo>
                      <a:pt x="153778" y="327646"/>
                    </a:lnTo>
                    <a:lnTo>
                      <a:pt x="157967" y="317544"/>
                    </a:lnTo>
                    <a:lnTo>
                      <a:pt x="278215" y="317544"/>
                    </a:lnTo>
                    <a:lnTo>
                      <a:pt x="269336" y="312942"/>
                    </a:lnTo>
                    <a:lnTo>
                      <a:pt x="265892" y="308059"/>
                    </a:lnTo>
                    <a:lnTo>
                      <a:pt x="267447" y="299879"/>
                    </a:lnTo>
                    <a:lnTo>
                      <a:pt x="273566" y="285390"/>
                    </a:lnTo>
                    <a:lnTo>
                      <a:pt x="155291" y="285390"/>
                    </a:lnTo>
                    <a:lnTo>
                      <a:pt x="154329" y="283756"/>
                    </a:lnTo>
                    <a:close/>
                  </a:path>
                  <a:path w="522604" h="360045" extrusionOk="0">
                    <a:moveTo>
                      <a:pt x="105106" y="251452"/>
                    </a:moveTo>
                    <a:lnTo>
                      <a:pt x="88854" y="253973"/>
                    </a:lnTo>
                    <a:lnTo>
                      <a:pt x="74548" y="261004"/>
                    </a:lnTo>
                    <a:lnTo>
                      <a:pt x="62975" y="271743"/>
                    </a:lnTo>
                    <a:lnTo>
                      <a:pt x="54921" y="285390"/>
                    </a:lnTo>
                    <a:lnTo>
                      <a:pt x="97027" y="285390"/>
                    </a:lnTo>
                    <a:lnTo>
                      <a:pt x="105106" y="283756"/>
                    </a:lnTo>
                    <a:lnTo>
                      <a:pt x="154329" y="283756"/>
                    </a:lnTo>
                    <a:lnTo>
                      <a:pt x="147216" y="271680"/>
                    </a:lnTo>
                    <a:lnTo>
                      <a:pt x="135636" y="260948"/>
                    </a:lnTo>
                    <a:lnTo>
                      <a:pt x="121337" y="253952"/>
                    </a:lnTo>
                    <a:lnTo>
                      <a:pt x="105106" y="251452"/>
                    </a:lnTo>
                    <a:close/>
                  </a:path>
                  <a:path w="522604" h="360045" extrusionOk="0">
                    <a:moveTo>
                      <a:pt x="199960" y="85027"/>
                    </a:moveTo>
                    <a:lnTo>
                      <a:pt x="167668" y="85027"/>
                    </a:lnTo>
                    <a:lnTo>
                      <a:pt x="167668" y="285390"/>
                    </a:lnTo>
                    <a:lnTo>
                      <a:pt x="199960" y="285390"/>
                    </a:lnTo>
                    <a:lnTo>
                      <a:pt x="199960" y="85027"/>
                    </a:lnTo>
                    <a:close/>
                  </a:path>
                  <a:path w="522604" h="360045" extrusionOk="0">
                    <a:moveTo>
                      <a:pt x="522467" y="32304"/>
                    </a:moveTo>
                    <a:lnTo>
                      <a:pt x="490049" y="32304"/>
                    </a:lnTo>
                    <a:lnTo>
                      <a:pt x="490049" y="135162"/>
                    </a:lnTo>
                    <a:lnTo>
                      <a:pt x="522467" y="139220"/>
                    </a:lnTo>
                    <a:lnTo>
                      <a:pt x="522467" y="323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36" name="object 28"/>
              <p:cNvSpPr/>
              <p:nvPr/>
            </p:nvSpPr>
            <p:spPr bwMode="auto">
              <a:xfrm>
                <a:off x="7535863" y="6618288"/>
                <a:ext cx="325437" cy="311150"/>
              </a:xfrm>
              <a:custGeom>
                <a:avLst/>
                <a:gdLst>
                  <a:gd name="T0" fmla="*/ 0 w 324484"/>
                  <a:gd name="T1" fmla="*/ 16727 h 311784"/>
                  <a:gd name="T2" fmla="*/ 4473 w 324484"/>
                  <a:gd name="T3" fmla="*/ 29079 h 311784"/>
                  <a:gd name="T4" fmla="*/ 50924 w 324484"/>
                  <a:gd name="T5" fmla="*/ 45330 h 311784"/>
                  <a:gd name="T6" fmla="*/ 55574 w 324484"/>
                  <a:gd name="T7" fmla="*/ 229749 h 311784"/>
                  <a:gd name="T8" fmla="*/ 56180 w 324484"/>
                  <a:gd name="T9" fmla="*/ 239592 h 311784"/>
                  <a:gd name="T10" fmla="*/ 63085 w 324484"/>
                  <a:gd name="T11" fmla="*/ 247667 h 311784"/>
                  <a:gd name="T12" fmla="*/ 285875 w 324484"/>
                  <a:gd name="T13" fmla="*/ 249673 h 311784"/>
                  <a:gd name="T14" fmla="*/ 296486 w 324484"/>
                  <a:gd name="T15" fmla="*/ 241674 h 311784"/>
                  <a:gd name="T16" fmla="*/ 298149 w 324484"/>
                  <a:gd name="T17" fmla="*/ 228206 h 311784"/>
                  <a:gd name="T18" fmla="*/ 289807 w 324484"/>
                  <a:gd name="T19" fmla="*/ 217823 h 311784"/>
                  <a:gd name="T20" fmla="*/ 92435 w 324484"/>
                  <a:gd name="T21" fmla="*/ 216218 h 311784"/>
                  <a:gd name="T22" fmla="*/ 298628 w 324484"/>
                  <a:gd name="T23" fmla="*/ 194148 h 311784"/>
                  <a:gd name="T24" fmla="*/ 308710 w 324484"/>
                  <a:gd name="T25" fmla="*/ 187616 h 311784"/>
                  <a:gd name="T26" fmla="*/ 311041 w 324484"/>
                  <a:gd name="T27" fmla="*/ 180255 h 311784"/>
                  <a:gd name="T28" fmla="*/ 325345 w 324484"/>
                  <a:gd name="T29" fmla="*/ 97670 h 311784"/>
                  <a:gd name="T30" fmla="*/ 321412 w 324484"/>
                  <a:gd name="T31" fmla="*/ 89833 h 311784"/>
                  <a:gd name="T32" fmla="*/ 314973 w 324484"/>
                  <a:gd name="T33" fmla="*/ 83788 h 311784"/>
                  <a:gd name="T34" fmla="*/ 85983 w 324484"/>
                  <a:gd name="T35" fmla="*/ 58146 h 311784"/>
                  <a:gd name="T36" fmla="*/ 22305 w 324484"/>
                  <a:gd name="T37" fmla="*/ 1191 h 311784"/>
                  <a:gd name="T38" fmla="*/ 104948 w 324484"/>
                  <a:gd name="T39" fmla="*/ 258940 h 311784"/>
                  <a:gd name="T40" fmla="*/ 84559 w 324484"/>
                  <a:gd name="T41" fmla="*/ 261435 h 311784"/>
                  <a:gd name="T42" fmla="*/ 72032 w 324484"/>
                  <a:gd name="T43" fmla="*/ 277449 h 311784"/>
                  <a:gd name="T44" fmla="*/ 74540 w 324484"/>
                  <a:gd name="T45" fmla="*/ 297800 h 311784"/>
                  <a:gd name="T46" fmla="*/ 90645 w 324484"/>
                  <a:gd name="T47" fmla="*/ 310565 h 311784"/>
                  <a:gd name="T48" fmla="*/ 111035 w 324484"/>
                  <a:gd name="T49" fmla="*/ 308007 h 311784"/>
                  <a:gd name="T50" fmla="*/ 123557 w 324484"/>
                  <a:gd name="T51" fmla="*/ 291694 h 311784"/>
                  <a:gd name="T52" fmla="*/ 121053 w 324484"/>
                  <a:gd name="T53" fmla="*/ 271392 h 311784"/>
                  <a:gd name="T54" fmla="*/ 104948 w 324484"/>
                  <a:gd name="T55" fmla="*/ 258940 h 311784"/>
                  <a:gd name="T56" fmla="*/ 243419 w 324484"/>
                  <a:gd name="T57" fmla="*/ 258940 h 311784"/>
                  <a:gd name="T58" fmla="*/ 227314 w 324484"/>
                  <a:gd name="T59" fmla="*/ 271392 h 311784"/>
                  <a:gd name="T60" fmla="*/ 224806 w 324484"/>
                  <a:gd name="T61" fmla="*/ 291694 h 311784"/>
                  <a:gd name="T62" fmla="*/ 237332 w 324484"/>
                  <a:gd name="T63" fmla="*/ 308007 h 311784"/>
                  <a:gd name="T64" fmla="*/ 257723 w 324484"/>
                  <a:gd name="T65" fmla="*/ 310565 h 311784"/>
                  <a:gd name="T66" fmla="*/ 273828 w 324484"/>
                  <a:gd name="T67" fmla="*/ 297800 h 311784"/>
                  <a:gd name="T68" fmla="*/ 276335 w 324484"/>
                  <a:gd name="T69" fmla="*/ 277449 h 311784"/>
                  <a:gd name="T70" fmla="*/ 263810 w 324484"/>
                  <a:gd name="T71" fmla="*/ 261435 h 31178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24484" h="311784" extrusionOk="0">
                    <a:moveTo>
                      <a:pt x="17955" y="0"/>
                    </a:moveTo>
                    <a:lnTo>
                      <a:pt x="0" y="16761"/>
                    </a:lnTo>
                    <a:lnTo>
                      <a:pt x="414" y="21046"/>
                    </a:lnTo>
                    <a:lnTo>
                      <a:pt x="4460" y="29138"/>
                    </a:lnTo>
                    <a:lnTo>
                      <a:pt x="7727" y="31864"/>
                    </a:lnTo>
                    <a:lnTo>
                      <a:pt x="50775" y="45422"/>
                    </a:lnTo>
                    <a:lnTo>
                      <a:pt x="64333" y="181690"/>
                    </a:lnTo>
                    <a:lnTo>
                      <a:pt x="55411" y="230217"/>
                    </a:lnTo>
                    <a:lnTo>
                      <a:pt x="54708" y="235444"/>
                    </a:lnTo>
                    <a:lnTo>
                      <a:pt x="56015" y="240080"/>
                    </a:lnTo>
                    <a:lnTo>
                      <a:pt x="59344" y="244126"/>
                    </a:lnTo>
                    <a:lnTo>
                      <a:pt x="62900" y="248172"/>
                    </a:lnTo>
                    <a:lnTo>
                      <a:pt x="67185" y="250182"/>
                    </a:lnTo>
                    <a:lnTo>
                      <a:pt x="285038" y="250182"/>
                    </a:lnTo>
                    <a:lnTo>
                      <a:pt x="288958" y="248587"/>
                    </a:lnTo>
                    <a:lnTo>
                      <a:pt x="295618" y="242166"/>
                    </a:lnTo>
                    <a:lnTo>
                      <a:pt x="297276" y="238183"/>
                    </a:lnTo>
                    <a:lnTo>
                      <a:pt x="297276" y="228671"/>
                    </a:lnTo>
                    <a:lnTo>
                      <a:pt x="295618" y="224675"/>
                    </a:lnTo>
                    <a:lnTo>
                      <a:pt x="288958" y="218267"/>
                    </a:lnTo>
                    <a:lnTo>
                      <a:pt x="285038" y="216659"/>
                    </a:lnTo>
                    <a:lnTo>
                      <a:pt x="92164" y="216659"/>
                    </a:lnTo>
                    <a:lnTo>
                      <a:pt x="96085" y="194544"/>
                    </a:lnTo>
                    <a:lnTo>
                      <a:pt x="297754" y="194544"/>
                    </a:lnTo>
                    <a:lnTo>
                      <a:pt x="301385" y="193225"/>
                    </a:lnTo>
                    <a:lnTo>
                      <a:pt x="307806" y="187998"/>
                    </a:lnTo>
                    <a:lnTo>
                      <a:pt x="309653" y="184668"/>
                    </a:lnTo>
                    <a:lnTo>
                      <a:pt x="310130" y="180622"/>
                    </a:lnTo>
                    <a:lnTo>
                      <a:pt x="323676" y="102857"/>
                    </a:lnTo>
                    <a:lnTo>
                      <a:pt x="324392" y="97869"/>
                    </a:lnTo>
                    <a:lnTo>
                      <a:pt x="323324" y="93584"/>
                    </a:lnTo>
                    <a:lnTo>
                      <a:pt x="320471" y="90016"/>
                    </a:lnTo>
                    <a:lnTo>
                      <a:pt x="317858" y="86208"/>
                    </a:lnTo>
                    <a:lnTo>
                      <a:pt x="314051" y="83959"/>
                    </a:lnTo>
                    <a:lnTo>
                      <a:pt x="309050" y="83230"/>
                    </a:lnTo>
                    <a:lnTo>
                      <a:pt x="85731" y="58264"/>
                    </a:lnTo>
                    <a:lnTo>
                      <a:pt x="82879" y="31148"/>
                    </a:lnTo>
                    <a:lnTo>
                      <a:pt x="22240" y="1193"/>
                    </a:lnTo>
                    <a:lnTo>
                      <a:pt x="17955" y="0"/>
                    </a:lnTo>
                    <a:close/>
                  </a:path>
                  <a:path w="324484" h="311784" extrusionOk="0">
                    <a:moveTo>
                      <a:pt x="104641" y="259468"/>
                    </a:moveTo>
                    <a:lnTo>
                      <a:pt x="90380" y="259468"/>
                    </a:lnTo>
                    <a:lnTo>
                      <a:pt x="84311" y="261968"/>
                    </a:lnTo>
                    <a:lnTo>
                      <a:pt x="74322" y="271945"/>
                    </a:lnTo>
                    <a:lnTo>
                      <a:pt x="71821" y="278014"/>
                    </a:lnTo>
                    <a:lnTo>
                      <a:pt x="71821" y="292288"/>
                    </a:lnTo>
                    <a:lnTo>
                      <a:pt x="74322" y="298407"/>
                    </a:lnTo>
                    <a:lnTo>
                      <a:pt x="84311" y="308635"/>
                    </a:lnTo>
                    <a:lnTo>
                      <a:pt x="90380" y="311198"/>
                    </a:lnTo>
                    <a:lnTo>
                      <a:pt x="104641" y="311198"/>
                    </a:lnTo>
                    <a:lnTo>
                      <a:pt x="110710" y="308635"/>
                    </a:lnTo>
                    <a:lnTo>
                      <a:pt x="120699" y="298407"/>
                    </a:lnTo>
                    <a:lnTo>
                      <a:pt x="123195" y="292288"/>
                    </a:lnTo>
                    <a:lnTo>
                      <a:pt x="123200" y="278014"/>
                    </a:lnTo>
                    <a:lnTo>
                      <a:pt x="120699" y="271945"/>
                    </a:lnTo>
                    <a:lnTo>
                      <a:pt x="110710" y="261968"/>
                    </a:lnTo>
                    <a:lnTo>
                      <a:pt x="104641" y="259468"/>
                    </a:lnTo>
                    <a:close/>
                  </a:path>
                  <a:path w="324484" h="311784" extrusionOk="0">
                    <a:moveTo>
                      <a:pt x="256968" y="259468"/>
                    </a:moveTo>
                    <a:lnTo>
                      <a:pt x="242706" y="259468"/>
                    </a:lnTo>
                    <a:lnTo>
                      <a:pt x="236637" y="261968"/>
                    </a:lnTo>
                    <a:lnTo>
                      <a:pt x="226648" y="271945"/>
                    </a:lnTo>
                    <a:lnTo>
                      <a:pt x="224148" y="278014"/>
                    </a:lnTo>
                    <a:lnTo>
                      <a:pt x="224148" y="292288"/>
                    </a:lnTo>
                    <a:lnTo>
                      <a:pt x="226648" y="298407"/>
                    </a:lnTo>
                    <a:lnTo>
                      <a:pt x="236637" y="308635"/>
                    </a:lnTo>
                    <a:lnTo>
                      <a:pt x="242706" y="311198"/>
                    </a:lnTo>
                    <a:lnTo>
                      <a:pt x="256968" y="311198"/>
                    </a:lnTo>
                    <a:lnTo>
                      <a:pt x="263037" y="308635"/>
                    </a:lnTo>
                    <a:lnTo>
                      <a:pt x="273026" y="298407"/>
                    </a:lnTo>
                    <a:lnTo>
                      <a:pt x="275521" y="292288"/>
                    </a:lnTo>
                    <a:lnTo>
                      <a:pt x="275526" y="278014"/>
                    </a:lnTo>
                    <a:lnTo>
                      <a:pt x="273026" y="271945"/>
                    </a:lnTo>
                    <a:lnTo>
                      <a:pt x="263037" y="261968"/>
                    </a:lnTo>
                    <a:lnTo>
                      <a:pt x="256968" y="25946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</p:grpSp>
      </p:grpSp>
      <p:cxnSp>
        <p:nvCxnSpPr>
          <p:cNvPr id="37" name="Google Shape;15;p3"/>
          <p:cNvCxnSpPr>
            <a:cxnSpLocks/>
          </p:cNvCxnSpPr>
          <p:nvPr userDrawn="1"/>
        </p:nvCxnSpPr>
        <p:spPr bwMode="auto">
          <a:xfrm>
            <a:off x="1381250" y="4820615"/>
            <a:ext cx="6031604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1381125" y="1295400"/>
            <a:ext cx="3878400" cy="30956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sp>
        <p:nvSpPr>
          <p:cNvPr id="39" name="Picture Placeholder 2"/>
          <p:cNvSpPr>
            <a:spLocks noGrp="1"/>
          </p:cNvSpPr>
          <p:nvPr>
            <p:ph type="pic" sz="quarter" idx="15"/>
          </p:nvPr>
        </p:nvSpPr>
        <p:spPr bwMode="auto">
          <a:xfrm>
            <a:off x="5653088" y="665163"/>
            <a:ext cx="2944812" cy="3340100"/>
          </a:xfrm>
        </p:spPr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40" name="Google Shape;29;p5"/>
          <p:cNvSpPr>
            <a:spLocks noGrp="1"/>
          </p:cNvSpPr>
          <p:nvPr>
            <p:ph type="title"/>
          </p:nvPr>
        </p:nvSpPr>
        <p:spPr bwMode="auto">
          <a:xfrm>
            <a:off x="1381250" y="604628"/>
            <a:ext cx="3878400" cy="43560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800" b="1">
                <a:latin typeface="Calibri"/>
                <a:ea typeface="Calibri"/>
                <a:cs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41" name="Graphic 50"/>
          <p:cNvPicPr>
            <a:picLocks noChangeAspect="1"/>
          </p:cNvPicPr>
          <p:nvPr userDrawn="1"/>
        </p:nvPicPr>
        <p:blipFill>
          <a:blip r:embed="rId10"/>
          <a:stretch/>
        </p:blipFill>
        <p:spPr bwMode="auto">
          <a:xfrm>
            <a:off x="724704" y="516428"/>
            <a:ext cx="612000" cy="612000"/>
          </a:xfrm>
          <a:prstGeom prst="rect">
            <a:avLst/>
          </a:prstGeom>
        </p:spPr>
      </p:pic>
      <p:pic>
        <p:nvPicPr>
          <p:cNvPr id="42" name="Graphic 51"/>
          <p:cNvPicPr>
            <a:picLocks noChangeAspect="1"/>
          </p:cNvPicPr>
          <p:nvPr userDrawn="1"/>
        </p:nvPicPr>
        <p:blipFill>
          <a:blip r:embed="rId11"/>
          <a:stretch/>
        </p:blipFill>
        <p:spPr bwMode="auto">
          <a:xfrm>
            <a:off x="341938" y="4709185"/>
            <a:ext cx="932973" cy="216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Subtitle" preserve="1" userDrawn="1">
  <p:cSld name="1_Subtit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14;p3"/>
          <p:cNvSpPr>
            <a:spLocks noGrp="1"/>
          </p:cNvSpPr>
          <p:nvPr>
            <p:ph type="subTitle" idx="1"/>
          </p:nvPr>
        </p:nvSpPr>
        <p:spPr bwMode="auto">
          <a:xfrm>
            <a:off x="2022300" y="2815922"/>
            <a:ext cx="3787725" cy="10453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00">
                <a:latin typeface="+mn-lt"/>
                <a:cs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9pPr>
          </a:lstStyle>
          <a:p>
            <a:pPr>
              <a:defRPr/>
            </a:pPr>
            <a:endParaRPr/>
          </a:p>
        </p:txBody>
      </p:sp>
      <p:cxnSp>
        <p:nvCxnSpPr>
          <p:cNvPr id="5" name="Google Shape;15;p3"/>
          <p:cNvCxnSpPr>
            <a:cxnSpLocks/>
          </p:cNvCxnSpPr>
          <p:nvPr/>
        </p:nvCxnSpPr>
        <p:spPr bwMode="auto">
          <a:xfrm>
            <a:off x="-6025" y="2571762"/>
            <a:ext cx="9150025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Oval 33"/>
          <p:cNvSpPr/>
          <p:nvPr userDrawn="1"/>
        </p:nvSpPr>
        <p:spPr bwMode="auto">
          <a:xfrm>
            <a:off x="1064450" y="2234738"/>
            <a:ext cx="673997" cy="67399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900">
                <a:solidFill>
                  <a:schemeClr val="tx1"/>
                </a:solidFill>
              </a:rPr>
              <a:t>Place Pilot icon</a:t>
            </a:r>
            <a:endParaRPr lang="en-IE" sz="900">
              <a:solidFill>
                <a:schemeClr val="tx1"/>
              </a:solidFill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auto">
          <a:xfrm>
            <a:off x="2022300" y="1822146"/>
            <a:ext cx="2960447" cy="9937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Click to add text</a:t>
            </a:r>
            <a:endParaRPr lang="en-IE"/>
          </a:p>
        </p:txBody>
      </p:sp>
      <p:grpSp>
        <p:nvGrpSpPr>
          <p:cNvPr id="8" name="Group 41"/>
          <p:cNvGrpSpPr/>
          <p:nvPr userDrawn="1"/>
        </p:nvGrpSpPr>
        <p:grpSpPr bwMode="auto">
          <a:xfrm>
            <a:off x="7537141" y="4690989"/>
            <a:ext cx="1372953" cy="229553"/>
            <a:chOff x="1154546" y="3432698"/>
            <a:chExt cx="2916485" cy="487627"/>
          </a:xfrm>
        </p:grpSpPr>
        <p:grpSp>
          <p:nvGrpSpPr>
            <p:cNvPr id="9" name="Group 42"/>
            <p:cNvGrpSpPr/>
            <p:nvPr userDrawn="1"/>
          </p:nvGrpSpPr>
          <p:grpSpPr bwMode="auto">
            <a:xfrm>
              <a:off x="1154546" y="3432698"/>
              <a:ext cx="486638" cy="487627"/>
              <a:chOff x="3309937" y="6340475"/>
              <a:chExt cx="781050" cy="782638"/>
            </a:xfrm>
          </p:grpSpPr>
          <p:sp>
            <p:nvSpPr>
              <p:cNvPr id="10" name="object 4"/>
              <p:cNvSpPr/>
              <p:nvPr/>
            </p:nvSpPr>
            <p:spPr bwMode="auto">
              <a:xfrm>
                <a:off x="3309937" y="6340475"/>
                <a:ext cx="781050" cy="782638"/>
              </a:xfrm>
              <a:custGeom>
                <a:avLst/>
                <a:gdLst>
                  <a:gd name="T0" fmla="*/ 390519 w 781685"/>
                  <a:gd name="T1" fmla="*/ 0 h 781684"/>
                  <a:gd name="T2" fmla="*/ 341532 w 781685"/>
                  <a:gd name="T3" fmla="*/ 3049 h 781684"/>
                  <a:gd name="T4" fmla="*/ 294362 w 781685"/>
                  <a:gd name="T5" fmla="*/ 11951 h 781684"/>
                  <a:gd name="T6" fmla="*/ 249373 w 781685"/>
                  <a:gd name="T7" fmla="*/ 26339 h 781684"/>
                  <a:gd name="T8" fmla="*/ 206933 w 781685"/>
                  <a:gd name="T9" fmla="*/ 45848 h 781684"/>
                  <a:gd name="T10" fmla="*/ 167406 w 781685"/>
                  <a:gd name="T11" fmla="*/ 70109 h 781684"/>
                  <a:gd name="T12" fmla="*/ 131158 w 781685"/>
                  <a:gd name="T13" fmla="*/ 98757 h 781684"/>
                  <a:gd name="T14" fmla="*/ 98557 w 781685"/>
                  <a:gd name="T15" fmla="*/ 131425 h 781684"/>
                  <a:gd name="T16" fmla="*/ 69967 w 781685"/>
                  <a:gd name="T17" fmla="*/ 167746 h 781684"/>
                  <a:gd name="T18" fmla="*/ 45755 w 781685"/>
                  <a:gd name="T19" fmla="*/ 207354 h 781684"/>
                  <a:gd name="T20" fmla="*/ 26286 w 781685"/>
                  <a:gd name="T21" fmla="*/ 249881 h 781684"/>
                  <a:gd name="T22" fmla="*/ 11926 w 781685"/>
                  <a:gd name="T23" fmla="*/ 294961 h 781684"/>
                  <a:gd name="T24" fmla="*/ 3043 w 781685"/>
                  <a:gd name="T25" fmla="*/ 342227 h 781684"/>
                  <a:gd name="T26" fmla="*/ 0 w 781685"/>
                  <a:gd name="T27" fmla="*/ 391313 h 781684"/>
                  <a:gd name="T28" fmla="*/ 3043 w 781685"/>
                  <a:gd name="T29" fmla="*/ 440399 h 781684"/>
                  <a:gd name="T30" fmla="*/ 11926 w 781685"/>
                  <a:gd name="T31" fmla="*/ 487665 h 781684"/>
                  <a:gd name="T32" fmla="*/ 26286 w 781685"/>
                  <a:gd name="T33" fmla="*/ 532745 h 781684"/>
                  <a:gd name="T34" fmla="*/ 45755 w 781685"/>
                  <a:gd name="T35" fmla="*/ 575272 h 781684"/>
                  <a:gd name="T36" fmla="*/ 69967 w 781685"/>
                  <a:gd name="T37" fmla="*/ 614880 h 781684"/>
                  <a:gd name="T38" fmla="*/ 98557 w 781685"/>
                  <a:gd name="T39" fmla="*/ 651201 h 781684"/>
                  <a:gd name="T40" fmla="*/ 131158 w 781685"/>
                  <a:gd name="T41" fmla="*/ 683869 h 781684"/>
                  <a:gd name="T42" fmla="*/ 167406 w 781685"/>
                  <a:gd name="T43" fmla="*/ 712517 h 781684"/>
                  <a:gd name="T44" fmla="*/ 206933 w 781685"/>
                  <a:gd name="T45" fmla="*/ 736778 h 781684"/>
                  <a:gd name="T46" fmla="*/ 249373 w 781685"/>
                  <a:gd name="T47" fmla="*/ 756287 h 781684"/>
                  <a:gd name="T48" fmla="*/ 294362 w 781685"/>
                  <a:gd name="T49" fmla="*/ 770675 h 781684"/>
                  <a:gd name="T50" fmla="*/ 341532 w 781685"/>
                  <a:gd name="T51" fmla="*/ 779577 h 781684"/>
                  <a:gd name="T52" fmla="*/ 390519 w 781685"/>
                  <a:gd name="T53" fmla="*/ 782626 h 781684"/>
                  <a:gd name="T54" fmla="*/ 439505 w 781685"/>
                  <a:gd name="T55" fmla="*/ 779577 h 781684"/>
                  <a:gd name="T56" fmla="*/ 486675 w 781685"/>
                  <a:gd name="T57" fmla="*/ 770675 h 781684"/>
                  <a:gd name="T58" fmla="*/ 531664 w 781685"/>
                  <a:gd name="T59" fmla="*/ 756287 h 781684"/>
                  <a:gd name="T60" fmla="*/ 574104 w 781685"/>
                  <a:gd name="T61" fmla="*/ 736778 h 781684"/>
                  <a:gd name="T62" fmla="*/ 613631 w 781685"/>
                  <a:gd name="T63" fmla="*/ 712517 h 781684"/>
                  <a:gd name="T64" fmla="*/ 649879 w 781685"/>
                  <a:gd name="T65" fmla="*/ 683869 h 781684"/>
                  <a:gd name="T66" fmla="*/ 682480 w 781685"/>
                  <a:gd name="T67" fmla="*/ 651201 h 781684"/>
                  <a:gd name="T68" fmla="*/ 711070 w 781685"/>
                  <a:gd name="T69" fmla="*/ 614880 h 781684"/>
                  <a:gd name="T70" fmla="*/ 735282 w 781685"/>
                  <a:gd name="T71" fmla="*/ 575272 h 781684"/>
                  <a:gd name="T72" fmla="*/ 754751 w 781685"/>
                  <a:gd name="T73" fmla="*/ 532745 h 781684"/>
                  <a:gd name="T74" fmla="*/ 769111 w 781685"/>
                  <a:gd name="T75" fmla="*/ 487665 h 781684"/>
                  <a:gd name="T76" fmla="*/ 777994 w 781685"/>
                  <a:gd name="T77" fmla="*/ 440399 h 781684"/>
                  <a:gd name="T78" fmla="*/ 781037 w 781685"/>
                  <a:gd name="T79" fmla="*/ 391313 h 781684"/>
                  <a:gd name="T80" fmla="*/ 777994 w 781685"/>
                  <a:gd name="T81" fmla="*/ 342227 h 781684"/>
                  <a:gd name="T82" fmla="*/ 769111 w 781685"/>
                  <a:gd name="T83" fmla="*/ 294961 h 781684"/>
                  <a:gd name="T84" fmla="*/ 754751 w 781685"/>
                  <a:gd name="T85" fmla="*/ 249881 h 781684"/>
                  <a:gd name="T86" fmla="*/ 735282 w 781685"/>
                  <a:gd name="T87" fmla="*/ 207354 h 781684"/>
                  <a:gd name="T88" fmla="*/ 711070 w 781685"/>
                  <a:gd name="T89" fmla="*/ 167746 h 781684"/>
                  <a:gd name="T90" fmla="*/ 682480 w 781685"/>
                  <a:gd name="T91" fmla="*/ 131425 h 781684"/>
                  <a:gd name="T92" fmla="*/ 649879 w 781685"/>
                  <a:gd name="T93" fmla="*/ 98757 h 781684"/>
                  <a:gd name="T94" fmla="*/ 613631 w 781685"/>
                  <a:gd name="T95" fmla="*/ 70109 h 781684"/>
                  <a:gd name="T96" fmla="*/ 574104 w 781685"/>
                  <a:gd name="T97" fmla="*/ 45848 h 781684"/>
                  <a:gd name="T98" fmla="*/ 531664 w 781685"/>
                  <a:gd name="T99" fmla="*/ 26339 h 781684"/>
                  <a:gd name="T100" fmla="*/ 486675 w 781685"/>
                  <a:gd name="T101" fmla="*/ 11951 h 781684"/>
                  <a:gd name="T102" fmla="*/ 439505 w 781685"/>
                  <a:gd name="T103" fmla="*/ 3049 h 781684"/>
                  <a:gd name="T104" fmla="*/ 390519 w 781685"/>
                  <a:gd name="T105" fmla="*/ 0 h 7816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81685" h="781684" extrusionOk="0">
                    <a:moveTo>
                      <a:pt x="390836" y="0"/>
                    </a:moveTo>
                    <a:lnTo>
                      <a:pt x="341810" y="3045"/>
                    </a:lnTo>
                    <a:lnTo>
                      <a:pt x="294601" y="11936"/>
                    </a:lnTo>
                    <a:lnTo>
                      <a:pt x="249576" y="26307"/>
                    </a:lnTo>
                    <a:lnTo>
                      <a:pt x="207101" y="45792"/>
                    </a:lnTo>
                    <a:lnTo>
                      <a:pt x="167542" y="70024"/>
                    </a:lnTo>
                    <a:lnTo>
                      <a:pt x="131265" y="98637"/>
                    </a:lnTo>
                    <a:lnTo>
                      <a:pt x="98637" y="131265"/>
                    </a:lnTo>
                    <a:lnTo>
                      <a:pt x="70024" y="167542"/>
                    </a:lnTo>
                    <a:lnTo>
                      <a:pt x="45792" y="207101"/>
                    </a:lnTo>
                    <a:lnTo>
                      <a:pt x="26307" y="249576"/>
                    </a:lnTo>
                    <a:lnTo>
                      <a:pt x="11936" y="294601"/>
                    </a:lnTo>
                    <a:lnTo>
                      <a:pt x="3045" y="341810"/>
                    </a:lnTo>
                    <a:lnTo>
                      <a:pt x="0" y="390836"/>
                    </a:lnTo>
                    <a:lnTo>
                      <a:pt x="3045" y="439862"/>
                    </a:lnTo>
                    <a:lnTo>
                      <a:pt x="11936" y="487071"/>
                    </a:lnTo>
                    <a:lnTo>
                      <a:pt x="26307" y="532096"/>
                    </a:lnTo>
                    <a:lnTo>
                      <a:pt x="45792" y="574571"/>
                    </a:lnTo>
                    <a:lnTo>
                      <a:pt x="70024" y="614130"/>
                    </a:lnTo>
                    <a:lnTo>
                      <a:pt x="98637" y="650407"/>
                    </a:lnTo>
                    <a:lnTo>
                      <a:pt x="131265" y="683035"/>
                    </a:lnTo>
                    <a:lnTo>
                      <a:pt x="167542" y="711648"/>
                    </a:lnTo>
                    <a:lnTo>
                      <a:pt x="207101" y="735880"/>
                    </a:lnTo>
                    <a:lnTo>
                      <a:pt x="249576" y="755365"/>
                    </a:lnTo>
                    <a:lnTo>
                      <a:pt x="294601" y="769736"/>
                    </a:lnTo>
                    <a:lnTo>
                      <a:pt x="341810" y="778627"/>
                    </a:lnTo>
                    <a:lnTo>
                      <a:pt x="390836" y="781672"/>
                    </a:lnTo>
                    <a:lnTo>
                      <a:pt x="439862" y="778627"/>
                    </a:lnTo>
                    <a:lnTo>
                      <a:pt x="487071" y="769736"/>
                    </a:lnTo>
                    <a:lnTo>
                      <a:pt x="532096" y="755365"/>
                    </a:lnTo>
                    <a:lnTo>
                      <a:pt x="574571" y="735880"/>
                    </a:lnTo>
                    <a:lnTo>
                      <a:pt x="614130" y="711648"/>
                    </a:lnTo>
                    <a:lnTo>
                      <a:pt x="650407" y="683035"/>
                    </a:lnTo>
                    <a:lnTo>
                      <a:pt x="683035" y="650407"/>
                    </a:lnTo>
                    <a:lnTo>
                      <a:pt x="711648" y="614130"/>
                    </a:lnTo>
                    <a:lnTo>
                      <a:pt x="735880" y="574571"/>
                    </a:lnTo>
                    <a:lnTo>
                      <a:pt x="755365" y="532096"/>
                    </a:lnTo>
                    <a:lnTo>
                      <a:pt x="769736" y="487071"/>
                    </a:lnTo>
                    <a:lnTo>
                      <a:pt x="778627" y="439862"/>
                    </a:lnTo>
                    <a:lnTo>
                      <a:pt x="781672" y="390836"/>
                    </a:lnTo>
                    <a:lnTo>
                      <a:pt x="778627" y="341810"/>
                    </a:lnTo>
                    <a:lnTo>
                      <a:pt x="769736" y="294601"/>
                    </a:lnTo>
                    <a:lnTo>
                      <a:pt x="755365" y="249576"/>
                    </a:lnTo>
                    <a:lnTo>
                      <a:pt x="735880" y="207101"/>
                    </a:lnTo>
                    <a:lnTo>
                      <a:pt x="711648" y="167542"/>
                    </a:lnTo>
                    <a:lnTo>
                      <a:pt x="683035" y="131265"/>
                    </a:lnTo>
                    <a:lnTo>
                      <a:pt x="650407" y="98637"/>
                    </a:lnTo>
                    <a:lnTo>
                      <a:pt x="614130" y="70024"/>
                    </a:lnTo>
                    <a:lnTo>
                      <a:pt x="574571" y="45792"/>
                    </a:lnTo>
                    <a:lnTo>
                      <a:pt x="532096" y="26307"/>
                    </a:lnTo>
                    <a:lnTo>
                      <a:pt x="487071" y="11936"/>
                    </a:lnTo>
                    <a:lnTo>
                      <a:pt x="439862" y="3045"/>
                    </a:lnTo>
                    <a:lnTo>
                      <a:pt x="390836" y="0"/>
                    </a:lnTo>
                    <a:close/>
                  </a:path>
                </a:pathLst>
              </a:custGeom>
              <a:solidFill>
                <a:srgbClr val="E1B027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11" name="object 9"/>
              <p:cNvSpPr/>
              <p:nvPr/>
            </p:nvSpPr>
            <p:spPr bwMode="auto">
              <a:xfrm>
                <a:off x="3573463" y="6499225"/>
                <a:ext cx="355600" cy="506413"/>
              </a:xfrm>
              <a:custGeom>
                <a:avLst/>
                <a:gdLst>
                  <a:gd name="T0" fmla="*/ 0 w 354329"/>
                  <a:gd name="T1" fmla="*/ 389961 h 506729"/>
                  <a:gd name="T2" fmla="*/ 17814 w 354329"/>
                  <a:gd name="T3" fmla="*/ 418452 h 506729"/>
                  <a:gd name="T4" fmla="*/ 100486 w 354329"/>
                  <a:gd name="T5" fmla="*/ 492206 h 506729"/>
                  <a:gd name="T6" fmla="*/ 209026 w 354329"/>
                  <a:gd name="T7" fmla="*/ 502102 h 506729"/>
                  <a:gd name="T8" fmla="*/ 274289 w 354329"/>
                  <a:gd name="T9" fmla="*/ 474520 h 506729"/>
                  <a:gd name="T10" fmla="*/ 172254 w 354329"/>
                  <a:gd name="T11" fmla="*/ 470089 h 506729"/>
                  <a:gd name="T12" fmla="*/ 89926 w 354329"/>
                  <a:gd name="T13" fmla="*/ 445147 h 506729"/>
                  <a:gd name="T14" fmla="*/ 47808 w 354329"/>
                  <a:gd name="T15" fmla="*/ 399918 h 506729"/>
                  <a:gd name="T16" fmla="*/ 215018 w 354329"/>
                  <a:gd name="T17" fmla="*/ 49371 h 506729"/>
                  <a:gd name="T18" fmla="*/ 176409 w 354329"/>
                  <a:gd name="T19" fmla="*/ 55278 h 506729"/>
                  <a:gd name="T20" fmla="*/ 184974 w 354329"/>
                  <a:gd name="T21" fmla="*/ 68127 h 506729"/>
                  <a:gd name="T22" fmla="*/ 217096 w 354329"/>
                  <a:gd name="T23" fmla="*/ 115968 h 506729"/>
                  <a:gd name="T24" fmla="*/ 273813 w 354329"/>
                  <a:gd name="T25" fmla="*/ 206455 h 506729"/>
                  <a:gd name="T26" fmla="*/ 313270 w 354329"/>
                  <a:gd name="T27" fmla="*/ 290531 h 506729"/>
                  <a:gd name="T28" fmla="*/ 316293 w 354329"/>
                  <a:gd name="T29" fmla="*/ 353231 h 506729"/>
                  <a:gd name="T30" fmla="*/ 254571 w 354329"/>
                  <a:gd name="T31" fmla="*/ 445439 h 506729"/>
                  <a:gd name="T32" fmla="*/ 172254 w 354329"/>
                  <a:gd name="T33" fmla="*/ 470089 h 506729"/>
                  <a:gd name="T34" fmla="*/ 323742 w 354329"/>
                  <a:gd name="T35" fmla="*/ 425268 h 506729"/>
                  <a:gd name="T36" fmla="*/ 355215 w 354329"/>
                  <a:gd name="T37" fmla="*/ 323671 h 506729"/>
                  <a:gd name="T38" fmla="*/ 332069 w 354329"/>
                  <a:gd name="T39" fmla="*/ 241325 h 506729"/>
                  <a:gd name="T40" fmla="*/ 278702 w 354329"/>
                  <a:gd name="T41" fmla="*/ 145232 h 506729"/>
                  <a:gd name="T42" fmla="*/ 215018 w 354329"/>
                  <a:gd name="T43" fmla="*/ 49371 h 506729"/>
                  <a:gd name="T44" fmla="*/ 168466 w 354329"/>
                  <a:gd name="T45" fmla="*/ 216 h 506729"/>
                  <a:gd name="T46" fmla="*/ 157083 w 354329"/>
                  <a:gd name="T47" fmla="*/ 8133 h 506729"/>
                  <a:gd name="T48" fmla="*/ 132075 w 354329"/>
                  <a:gd name="T49" fmla="*/ 46378 h 506729"/>
                  <a:gd name="T50" fmla="*/ 104778 w 354329"/>
                  <a:gd name="T51" fmla="*/ 86892 h 506729"/>
                  <a:gd name="T52" fmla="*/ 159536 w 354329"/>
                  <a:gd name="T53" fmla="*/ 68127 h 506729"/>
                  <a:gd name="T54" fmla="*/ 168106 w 354329"/>
                  <a:gd name="T55" fmla="*/ 55278 h 506729"/>
                  <a:gd name="T56" fmla="*/ 215018 w 354329"/>
                  <a:gd name="T57" fmla="*/ 49371 h 506729"/>
                  <a:gd name="T58" fmla="*/ 187437 w 354329"/>
                  <a:gd name="T59" fmla="*/ 8133 h 506729"/>
                  <a:gd name="T60" fmla="*/ 184007 w 354329"/>
                  <a:gd name="T61" fmla="*/ 4002 h 506729"/>
                  <a:gd name="T62" fmla="*/ 175333 w 354329"/>
                  <a:gd name="T63" fmla="*/ 0 h 50672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54329" h="506729" extrusionOk="0">
                    <a:moveTo>
                      <a:pt x="42381" y="389123"/>
                    </a:moveTo>
                    <a:lnTo>
                      <a:pt x="0" y="390204"/>
                    </a:lnTo>
                    <a:lnTo>
                      <a:pt x="7234" y="401873"/>
                    </a:lnTo>
                    <a:lnTo>
                      <a:pt x="17750" y="418713"/>
                    </a:lnTo>
                    <a:lnTo>
                      <a:pt x="42997" y="453193"/>
                    </a:lnTo>
                    <a:lnTo>
                      <a:pt x="100127" y="492513"/>
                    </a:lnTo>
                    <a:lnTo>
                      <a:pt x="171638" y="506154"/>
                    </a:lnTo>
                    <a:lnTo>
                      <a:pt x="208279" y="502415"/>
                    </a:lnTo>
                    <a:lnTo>
                      <a:pt x="242408" y="491711"/>
                    </a:lnTo>
                    <a:lnTo>
                      <a:pt x="273309" y="474816"/>
                    </a:lnTo>
                    <a:lnTo>
                      <a:pt x="278666" y="470382"/>
                    </a:lnTo>
                    <a:lnTo>
                      <a:pt x="171638" y="470382"/>
                    </a:lnTo>
                    <a:lnTo>
                      <a:pt x="142064" y="467394"/>
                    </a:lnTo>
                    <a:lnTo>
                      <a:pt x="89605" y="445425"/>
                    </a:lnTo>
                    <a:lnTo>
                      <a:pt x="59567" y="418713"/>
                    </a:lnTo>
                    <a:lnTo>
                      <a:pt x="47637" y="400168"/>
                    </a:lnTo>
                    <a:lnTo>
                      <a:pt x="42381" y="389123"/>
                    </a:lnTo>
                    <a:close/>
                  </a:path>
                  <a:path w="354329" h="506729" extrusionOk="0">
                    <a:moveTo>
                      <a:pt x="214249" y="49402"/>
                    </a:moveTo>
                    <a:lnTo>
                      <a:pt x="171638" y="49402"/>
                    </a:lnTo>
                    <a:lnTo>
                      <a:pt x="175778" y="55312"/>
                    </a:lnTo>
                    <a:lnTo>
                      <a:pt x="179983" y="61612"/>
                    </a:lnTo>
                    <a:lnTo>
                      <a:pt x="184313" y="68170"/>
                    </a:lnTo>
                    <a:lnTo>
                      <a:pt x="188827" y="74859"/>
                    </a:lnTo>
                    <a:lnTo>
                      <a:pt x="216320" y="116040"/>
                    </a:lnTo>
                    <a:lnTo>
                      <a:pt x="245284" y="160815"/>
                    </a:lnTo>
                    <a:lnTo>
                      <a:pt x="272834" y="206584"/>
                    </a:lnTo>
                    <a:lnTo>
                      <a:pt x="296084" y="250750"/>
                    </a:lnTo>
                    <a:lnTo>
                      <a:pt x="312150" y="290712"/>
                    </a:lnTo>
                    <a:lnTo>
                      <a:pt x="318147" y="323873"/>
                    </a:lnTo>
                    <a:lnTo>
                      <a:pt x="315162" y="353451"/>
                    </a:lnTo>
                    <a:lnTo>
                      <a:pt x="293201" y="405897"/>
                    </a:lnTo>
                    <a:lnTo>
                      <a:pt x="253661" y="445717"/>
                    </a:lnTo>
                    <a:lnTo>
                      <a:pt x="201211" y="467491"/>
                    </a:lnTo>
                    <a:lnTo>
                      <a:pt x="171638" y="470382"/>
                    </a:lnTo>
                    <a:lnTo>
                      <a:pt x="278666" y="470382"/>
                    </a:lnTo>
                    <a:lnTo>
                      <a:pt x="322585" y="425533"/>
                    </a:lnTo>
                    <a:lnTo>
                      <a:pt x="350201" y="360510"/>
                    </a:lnTo>
                    <a:lnTo>
                      <a:pt x="353945" y="323873"/>
                    </a:lnTo>
                    <a:lnTo>
                      <a:pt x="347679" y="285655"/>
                    </a:lnTo>
                    <a:lnTo>
                      <a:pt x="330882" y="241476"/>
                    </a:lnTo>
                    <a:lnTo>
                      <a:pt x="306557" y="193858"/>
                    </a:lnTo>
                    <a:lnTo>
                      <a:pt x="277706" y="145323"/>
                    </a:lnTo>
                    <a:lnTo>
                      <a:pt x="247329" y="98396"/>
                    </a:lnTo>
                    <a:lnTo>
                      <a:pt x="214249" y="49402"/>
                    </a:lnTo>
                    <a:close/>
                  </a:path>
                  <a:path w="354329" h="506729" extrusionOk="0">
                    <a:moveTo>
                      <a:pt x="174706" y="0"/>
                    </a:moveTo>
                    <a:lnTo>
                      <a:pt x="167864" y="216"/>
                    </a:lnTo>
                    <a:lnTo>
                      <a:pt x="161542" y="3014"/>
                    </a:lnTo>
                    <a:lnTo>
                      <a:pt x="156522" y="8138"/>
                    </a:lnTo>
                    <a:lnTo>
                      <a:pt x="146410" y="23885"/>
                    </a:lnTo>
                    <a:lnTo>
                      <a:pt x="131603" y="46407"/>
                    </a:lnTo>
                    <a:lnTo>
                      <a:pt x="116225" y="69496"/>
                    </a:lnTo>
                    <a:lnTo>
                      <a:pt x="104403" y="86946"/>
                    </a:lnTo>
                    <a:lnTo>
                      <a:pt x="148481" y="83667"/>
                    </a:lnTo>
                    <a:lnTo>
                      <a:pt x="158966" y="68170"/>
                    </a:lnTo>
                    <a:lnTo>
                      <a:pt x="163301" y="61612"/>
                    </a:lnTo>
                    <a:lnTo>
                      <a:pt x="167505" y="55312"/>
                    </a:lnTo>
                    <a:lnTo>
                      <a:pt x="171638" y="49402"/>
                    </a:lnTo>
                    <a:lnTo>
                      <a:pt x="214249" y="49402"/>
                    </a:lnTo>
                    <a:lnTo>
                      <a:pt x="209896" y="42954"/>
                    </a:lnTo>
                    <a:lnTo>
                      <a:pt x="186767" y="8138"/>
                    </a:lnTo>
                    <a:lnTo>
                      <a:pt x="185410" y="6065"/>
                    </a:lnTo>
                    <a:lnTo>
                      <a:pt x="183349" y="4004"/>
                    </a:lnTo>
                    <a:lnTo>
                      <a:pt x="181288" y="2622"/>
                    </a:lnTo>
                    <a:lnTo>
                      <a:pt x="17470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12" name="object 10"/>
              <p:cNvSpPr>
                <a:spLocks noChangeArrowheads="1"/>
              </p:cNvSpPr>
              <p:nvPr/>
            </p:nvSpPr>
            <p:spPr bwMode="auto">
              <a:xfrm>
                <a:off x="3779838" y="6810375"/>
                <a:ext cx="88900" cy="122238"/>
              </a:xfrm>
              <a:prstGeom prst="rect">
                <a:avLst/>
              </a:prstGeom>
              <a:blipFill>
                <a:blip r:embed="rId2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object 11"/>
              <p:cNvSpPr>
                <a:spLocks noChangeArrowheads="1"/>
              </p:cNvSpPr>
              <p:nvPr/>
            </p:nvSpPr>
            <p:spPr bwMode="auto">
              <a:xfrm>
                <a:off x="3471863" y="6457950"/>
                <a:ext cx="268287" cy="496888"/>
              </a:xfrm>
              <a:prstGeom prst="rect">
                <a:avLst/>
              </a:prstGeom>
              <a:blipFill>
                <a:blip r:embed="rId3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4" name="Group 43"/>
            <p:cNvGrpSpPr/>
            <p:nvPr userDrawn="1"/>
          </p:nvGrpSpPr>
          <p:grpSpPr bwMode="auto">
            <a:xfrm>
              <a:off x="1761514" y="3432698"/>
              <a:ext cx="487627" cy="487627"/>
              <a:chOff x="4279900" y="6340475"/>
              <a:chExt cx="782638" cy="782638"/>
            </a:xfrm>
          </p:grpSpPr>
          <p:sp>
            <p:nvSpPr>
              <p:cNvPr id="15" name="object 5"/>
              <p:cNvSpPr/>
              <p:nvPr/>
            </p:nvSpPr>
            <p:spPr bwMode="auto">
              <a:xfrm>
                <a:off x="4279900" y="6340475"/>
                <a:ext cx="782638" cy="782638"/>
              </a:xfrm>
              <a:custGeom>
                <a:avLst/>
                <a:gdLst>
                  <a:gd name="T0" fmla="*/ 391312 w 781685"/>
                  <a:gd name="T1" fmla="*/ 0 h 781684"/>
                  <a:gd name="T2" fmla="*/ 342227 w 781685"/>
                  <a:gd name="T3" fmla="*/ 3049 h 781684"/>
                  <a:gd name="T4" fmla="*/ 294960 w 781685"/>
                  <a:gd name="T5" fmla="*/ 11951 h 781684"/>
                  <a:gd name="T6" fmla="*/ 249880 w 781685"/>
                  <a:gd name="T7" fmla="*/ 26339 h 781684"/>
                  <a:gd name="T8" fmla="*/ 207353 w 781685"/>
                  <a:gd name="T9" fmla="*/ 45848 h 781684"/>
                  <a:gd name="T10" fmla="*/ 167746 w 781685"/>
                  <a:gd name="T11" fmla="*/ 70109 h 781684"/>
                  <a:gd name="T12" fmla="*/ 131425 w 781685"/>
                  <a:gd name="T13" fmla="*/ 98757 h 781684"/>
                  <a:gd name="T14" fmla="*/ 98757 w 781685"/>
                  <a:gd name="T15" fmla="*/ 131425 h 781684"/>
                  <a:gd name="T16" fmla="*/ 70109 w 781685"/>
                  <a:gd name="T17" fmla="*/ 167746 h 781684"/>
                  <a:gd name="T18" fmla="*/ 45848 w 781685"/>
                  <a:gd name="T19" fmla="*/ 207354 h 781684"/>
                  <a:gd name="T20" fmla="*/ 26339 w 781685"/>
                  <a:gd name="T21" fmla="*/ 249881 h 781684"/>
                  <a:gd name="T22" fmla="*/ 11951 w 781685"/>
                  <a:gd name="T23" fmla="*/ 294961 h 781684"/>
                  <a:gd name="T24" fmla="*/ 3049 w 781685"/>
                  <a:gd name="T25" fmla="*/ 342227 h 781684"/>
                  <a:gd name="T26" fmla="*/ 0 w 781685"/>
                  <a:gd name="T27" fmla="*/ 391313 h 781684"/>
                  <a:gd name="T28" fmla="*/ 3049 w 781685"/>
                  <a:gd name="T29" fmla="*/ 440399 h 781684"/>
                  <a:gd name="T30" fmla="*/ 11951 w 781685"/>
                  <a:gd name="T31" fmla="*/ 487665 h 781684"/>
                  <a:gd name="T32" fmla="*/ 26339 w 781685"/>
                  <a:gd name="T33" fmla="*/ 532745 h 781684"/>
                  <a:gd name="T34" fmla="*/ 45848 w 781685"/>
                  <a:gd name="T35" fmla="*/ 575272 h 781684"/>
                  <a:gd name="T36" fmla="*/ 70109 w 781685"/>
                  <a:gd name="T37" fmla="*/ 614880 h 781684"/>
                  <a:gd name="T38" fmla="*/ 98757 w 781685"/>
                  <a:gd name="T39" fmla="*/ 651201 h 781684"/>
                  <a:gd name="T40" fmla="*/ 131425 w 781685"/>
                  <a:gd name="T41" fmla="*/ 683869 h 781684"/>
                  <a:gd name="T42" fmla="*/ 167746 w 781685"/>
                  <a:gd name="T43" fmla="*/ 712517 h 781684"/>
                  <a:gd name="T44" fmla="*/ 207353 w 781685"/>
                  <a:gd name="T45" fmla="*/ 736778 h 781684"/>
                  <a:gd name="T46" fmla="*/ 249880 w 781685"/>
                  <a:gd name="T47" fmla="*/ 756287 h 781684"/>
                  <a:gd name="T48" fmla="*/ 294960 w 781685"/>
                  <a:gd name="T49" fmla="*/ 770675 h 781684"/>
                  <a:gd name="T50" fmla="*/ 342227 w 781685"/>
                  <a:gd name="T51" fmla="*/ 779577 h 781684"/>
                  <a:gd name="T52" fmla="*/ 391312 w 781685"/>
                  <a:gd name="T53" fmla="*/ 782626 h 781684"/>
                  <a:gd name="T54" fmla="*/ 440398 w 781685"/>
                  <a:gd name="T55" fmla="*/ 779577 h 781684"/>
                  <a:gd name="T56" fmla="*/ 487665 w 781685"/>
                  <a:gd name="T57" fmla="*/ 770675 h 781684"/>
                  <a:gd name="T58" fmla="*/ 532745 w 781685"/>
                  <a:gd name="T59" fmla="*/ 756287 h 781684"/>
                  <a:gd name="T60" fmla="*/ 575271 w 781685"/>
                  <a:gd name="T61" fmla="*/ 736778 h 781684"/>
                  <a:gd name="T62" fmla="*/ 614879 w 781685"/>
                  <a:gd name="T63" fmla="*/ 712517 h 781684"/>
                  <a:gd name="T64" fmla="*/ 651200 w 781685"/>
                  <a:gd name="T65" fmla="*/ 683869 h 781684"/>
                  <a:gd name="T66" fmla="*/ 683868 w 781685"/>
                  <a:gd name="T67" fmla="*/ 651201 h 781684"/>
                  <a:gd name="T68" fmla="*/ 712516 w 781685"/>
                  <a:gd name="T69" fmla="*/ 614880 h 781684"/>
                  <a:gd name="T70" fmla="*/ 736777 w 781685"/>
                  <a:gd name="T71" fmla="*/ 575272 h 781684"/>
                  <a:gd name="T72" fmla="*/ 756286 w 781685"/>
                  <a:gd name="T73" fmla="*/ 532745 h 781684"/>
                  <a:gd name="T74" fmla="*/ 770674 w 781685"/>
                  <a:gd name="T75" fmla="*/ 487665 h 781684"/>
                  <a:gd name="T76" fmla="*/ 779576 w 781685"/>
                  <a:gd name="T77" fmla="*/ 440399 h 781684"/>
                  <a:gd name="T78" fmla="*/ 782625 w 781685"/>
                  <a:gd name="T79" fmla="*/ 391313 h 781684"/>
                  <a:gd name="T80" fmla="*/ 779576 w 781685"/>
                  <a:gd name="T81" fmla="*/ 342227 h 781684"/>
                  <a:gd name="T82" fmla="*/ 770674 w 781685"/>
                  <a:gd name="T83" fmla="*/ 294961 h 781684"/>
                  <a:gd name="T84" fmla="*/ 756286 w 781685"/>
                  <a:gd name="T85" fmla="*/ 249881 h 781684"/>
                  <a:gd name="T86" fmla="*/ 736777 w 781685"/>
                  <a:gd name="T87" fmla="*/ 207354 h 781684"/>
                  <a:gd name="T88" fmla="*/ 712516 w 781685"/>
                  <a:gd name="T89" fmla="*/ 167746 h 781684"/>
                  <a:gd name="T90" fmla="*/ 683868 w 781685"/>
                  <a:gd name="T91" fmla="*/ 131425 h 781684"/>
                  <a:gd name="T92" fmla="*/ 651200 w 781685"/>
                  <a:gd name="T93" fmla="*/ 98757 h 781684"/>
                  <a:gd name="T94" fmla="*/ 614879 w 781685"/>
                  <a:gd name="T95" fmla="*/ 70109 h 781684"/>
                  <a:gd name="T96" fmla="*/ 575271 w 781685"/>
                  <a:gd name="T97" fmla="*/ 45848 h 781684"/>
                  <a:gd name="T98" fmla="*/ 532745 w 781685"/>
                  <a:gd name="T99" fmla="*/ 26339 h 781684"/>
                  <a:gd name="T100" fmla="*/ 487665 w 781685"/>
                  <a:gd name="T101" fmla="*/ 11951 h 781684"/>
                  <a:gd name="T102" fmla="*/ 440398 w 781685"/>
                  <a:gd name="T103" fmla="*/ 3049 h 781684"/>
                  <a:gd name="T104" fmla="*/ 391312 w 781685"/>
                  <a:gd name="T105" fmla="*/ 0 h 7816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81685" h="781684" extrusionOk="0">
                    <a:moveTo>
                      <a:pt x="390836" y="0"/>
                    </a:moveTo>
                    <a:lnTo>
                      <a:pt x="341810" y="3045"/>
                    </a:lnTo>
                    <a:lnTo>
                      <a:pt x="294601" y="11936"/>
                    </a:lnTo>
                    <a:lnTo>
                      <a:pt x="249576" y="26307"/>
                    </a:lnTo>
                    <a:lnTo>
                      <a:pt x="207101" y="45792"/>
                    </a:lnTo>
                    <a:lnTo>
                      <a:pt x="167542" y="70024"/>
                    </a:lnTo>
                    <a:lnTo>
                      <a:pt x="131265" y="98637"/>
                    </a:lnTo>
                    <a:lnTo>
                      <a:pt x="98637" y="131265"/>
                    </a:lnTo>
                    <a:lnTo>
                      <a:pt x="70024" y="167542"/>
                    </a:lnTo>
                    <a:lnTo>
                      <a:pt x="45792" y="207101"/>
                    </a:lnTo>
                    <a:lnTo>
                      <a:pt x="26307" y="249576"/>
                    </a:lnTo>
                    <a:lnTo>
                      <a:pt x="11936" y="294601"/>
                    </a:lnTo>
                    <a:lnTo>
                      <a:pt x="3045" y="341810"/>
                    </a:lnTo>
                    <a:lnTo>
                      <a:pt x="0" y="390836"/>
                    </a:lnTo>
                    <a:lnTo>
                      <a:pt x="3045" y="439862"/>
                    </a:lnTo>
                    <a:lnTo>
                      <a:pt x="11936" y="487071"/>
                    </a:lnTo>
                    <a:lnTo>
                      <a:pt x="26307" y="532096"/>
                    </a:lnTo>
                    <a:lnTo>
                      <a:pt x="45792" y="574571"/>
                    </a:lnTo>
                    <a:lnTo>
                      <a:pt x="70024" y="614130"/>
                    </a:lnTo>
                    <a:lnTo>
                      <a:pt x="98637" y="650407"/>
                    </a:lnTo>
                    <a:lnTo>
                      <a:pt x="131265" y="683035"/>
                    </a:lnTo>
                    <a:lnTo>
                      <a:pt x="167542" y="711648"/>
                    </a:lnTo>
                    <a:lnTo>
                      <a:pt x="207101" y="735880"/>
                    </a:lnTo>
                    <a:lnTo>
                      <a:pt x="249576" y="755365"/>
                    </a:lnTo>
                    <a:lnTo>
                      <a:pt x="294601" y="769736"/>
                    </a:lnTo>
                    <a:lnTo>
                      <a:pt x="341810" y="778627"/>
                    </a:lnTo>
                    <a:lnTo>
                      <a:pt x="390836" y="781672"/>
                    </a:lnTo>
                    <a:lnTo>
                      <a:pt x="439862" y="778627"/>
                    </a:lnTo>
                    <a:lnTo>
                      <a:pt x="487071" y="769736"/>
                    </a:lnTo>
                    <a:lnTo>
                      <a:pt x="532096" y="755365"/>
                    </a:lnTo>
                    <a:lnTo>
                      <a:pt x="574571" y="735880"/>
                    </a:lnTo>
                    <a:lnTo>
                      <a:pt x="614130" y="711648"/>
                    </a:lnTo>
                    <a:lnTo>
                      <a:pt x="650407" y="683035"/>
                    </a:lnTo>
                    <a:lnTo>
                      <a:pt x="683035" y="650407"/>
                    </a:lnTo>
                    <a:lnTo>
                      <a:pt x="711648" y="614130"/>
                    </a:lnTo>
                    <a:lnTo>
                      <a:pt x="735880" y="574571"/>
                    </a:lnTo>
                    <a:lnTo>
                      <a:pt x="755365" y="532096"/>
                    </a:lnTo>
                    <a:lnTo>
                      <a:pt x="769736" y="487071"/>
                    </a:lnTo>
                    <a:lnTo>
                      <a:pt x="778627" y="439862"/>
                    </a:lnTo>
                    <a:lnTo>
                      <a:pt x="781672" y="390836"/>
                    </a:lnTo>
                    <a:lnTo>
                      <a:pt x="778627" y="341810"/>
                    </a:lnTo>
                    <a:lnTo>
                      <a:pt x="769736" y="294601"/>
                    </a:lnTo>
                    <a:lnTo>
                      <a:pt x="755365" y="249576"/>
                    </a:lnTo>
                    <a:lnTo>
                      <a:pt x="735880" y="207101"/>
                    </a:lnTo>
                    <a:lnTo>
                      <a:pt x="711648" y="167542"/>
                    </a:lnTo>
                    <a:lnTo>
                      <a:pt x="683035" y="131265"/>
                    </a:lnTo>
                    <a:lnTo>
                      <a:pt x="650407" y="98637"/>
                    </a:lnTo>
                    <a:lnTo>
                      <a:pt x="614130" y="70024"/>
                    </a:lnTo>
                    <a:lnTo>
                      <a:pt x="574571" y="45792"/>
                    </a:lnTo>
                    <a:lnTo>
                      <a:pt x="532096" y="26307"/>
                    </a:lnTo>
                    <a:lnTo>
                      <a:pt x="487071" y="11936"/>
                    </a:lnTo>
                    <a:lnTo>
                      <a:pt x="439862" y="3045"/>
                    </a:lnTo>
                    <a:lnTo>
                      <a:pt x="390836" y="0"/>
                    </a:lnTo>
                    <a:close/>
                  </a:path>
                </a:pathLst>
              </a:custGeom>
              <a:solidFill>
                <a:srgbClr val="8FC740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16" name="object 12"/>
              <p:cNvSpPr/>
              <p:nvPr/>
            </p:nvSpPr>
            <p:spPr bwMode="auto">
              <a:xfrm>
                <a:off x="4783138" y="6588125"/>
                <a:ext cx="47625" cy="47625"/>
              </a:xfrm>
              <a:custGeom>
                <a:avLst/>
                <a:gdLst>
                  <a:gd name="T0" fmla="*/ 23745 w 48260"/>
                  <a:gd name="T1" fmla="*/ 0 h 48259"/>
                  <a:gd name="T2" fmla="*/ 17830 w 48260"/>
                  <a:gd name="T3" fmla="*/ 0 h 48259"/>
                  <a:gd name="T4" fmla="*/ 12424 w 48260"/>
                  <a:gd name="T5" fmla="*/ 2157 h 48259"/>
                  <a:gd name="T6" fmla="*/ 8283 w 48260"/>
                  <a:gd name="T7" fmla="*/ 5790 h 48259"/>
                  <a:gd name="T8" fmla="*/ 3211 w 48260"/>
                  <a:gd name="T9" fmla="*/ 10105 h 48259"/>
                  <a:gd name="T10" fmla="*/ 0 w 48260"/>
                  <a:gd name="T11" fmla="*/ 16554 h 48259"/>
                  <a:gd name="T12" fmla="*/ 0 w 48260"/>
                  <a:gd name="T13" fmla="*/ 23833 h 48259"/>
                  <a:gd name="T14" fmla="*/ 6720 w 48260"/>
                  <a:gd name="T15" fmla="*/ 24130 h 48259"/>
                  <a:gd name="T16" fmla="*/ 9671 w 48260"/>
                  <a:gd name="T17" fmla="*/ 26028 h 48259"/>
                  <a:gd name="T18" fmla="*/ 10651 w 48260"/>
                  <a:gd name="T19" fmla="*/ 37051 h 48259"/>
                  <a:gd name="T20" fmla="*/ 10775 w 48260"/>
                  <a:gd name="T21" fmla="*/ 38737 h 48259"/>
                  <a:gd name="T22" fmla="*/ 11233 w 48260"/>
                  <a:gd name="T23" fmla="*/ 43896 h 48259"/>
                  <a:gd name="T24" fmla="*/ 14867 w 48260"/>
                  <a:gd name="T25" fmla="*/ 46177 h 48259"/>
                  <a:gd name="T26" fmla="*/ 19145 w 48260"/>
                  <a:gd name="T27" fmla="*/ 47479 h 48259"/>
                  <a:gd name="T28" fmla="*/ 26150 w 48260"/>
                  <a:gd name="T29" fmla="*/ 47479 h 48259"/>
                  <a:gd name="T30" fmla="*/ 47478 w 48260"/>
                  <a:gd name="T31" fmla="*/ 23746 h 48259"/>
                  <a:gd name="T32" fmla="*/ 45617 w 48260"/>
                  <a:gd name="T33" fmla="*/ 14511 h 48259"/>
                  <a:gd name="T34" fmla="*/ 40536 w 48260"/>
                  <a:gd name="T35" fmla="*/ 6962 h 48259"/>
                  <a:gd name="T36" fmla="*/ 32993 w 48260"/>
                  <a:gd name="T37" fmla="*/ 1868 h 48259"/>
                  <a:gd name="T38" fmla="*/ 23745 w 48260"/>
                  <a:gd name="T39" fmla="*/ 0 h 4825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48260" h="48259" extrusionOk="0">
                    <a:moveTo>
                      <a:pt x="24062" y="0"/>
                    </a:moveTo>
                    <a:lnTo>
                      <a:pt x="18068" y="0"/>
                    </a:lnTo>
                    <a:lnTo>
                      <a:pt x="12590" y="2186"/>
                    </a:lnTo>
                    <a:lnTo>
                      <a:pt x="8393" y="5867"/>
                    </a:lnTo>
                    <a:lnTo>
                      <a:pt x="3254" y="10240"/>
                    </a:lnTo>
                    <a:lnTo>
                      <a:pt x="0" y="16774"/>
                    </a:lnTo>
                    <a:lnTo>
                      <a:pt x="0" y="24150"/>
                    </a:lnTo>
                    <a:lnTo>
                      <a:pt x="6810" y="24451"/>
                    </a:lnTo>
                    <a:lnTo>
                      <a:pt x="9800" y="26374"/>
                    </a:lnTo>
                    <a:lnTo>
                      <a:pt x="10793" y="37544"/>
                    </a:lnTo>
                    <a:lnTo>
                      <a:pt x="10919" y="39253"/>
                    </a:lnTo>
                    <a:lnTo>
                      <a:pt x="11383" y="44480"/>
                    </a:lnTo>
                    <a:lnTo>
                      <a:pt x="15065" y="46792"/>
                    </a:lnTo>
                    <a:lnTo>
                      <a:pt x="19400" y="48111"/>
                    </a:lnTo>
                    <a:lnTo>
                      <a:pt x="26499" y="48111"/>
                    </a:lnTo>
                    <a:lnTo>
                      <a:pt x="48111" y="24062"/>
                    </a:lnTo>
                    <a:lnTo>
                      <a:pt x="46225" y="14704"/>
                    </a:lnTo>
                    <a:lnTo>
                      <a:pt x="41076" y="7055"/>
                    </a:lnTo>
                    <a:lnTo>
                      <a:pt x="33433" y="1893"/>
                    </a:lnTo>
                    <a:lnTo>
                      <a:pt x="2406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17" name="object 13"/>
              <p:cNvSpPr>
                <a:spLocks noChangeArrowheads="1"/>
              </p:cNvSpPr>
              <p:nvPr/>
            </p:nvSpPr>
            <p:spPr bwMode="auto">
              <a:xfrm>
                <a:off x="4621212" y="6750050"/>
                <a:ext cx="239712" cy="225425"/>
              </a:xfrm>
              <a:prstGeom prst="rect">
                <a:avLst/>
              </a:prstGeom>
              <a:blipFill>
                <a:blip r:embed="rId4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" name="object 14"/>
              <p:cNvSpPr>
                <a:spLocks noChangeArrowheads="1"/>
              </p:cNvSpPr>
              <p:nvPr/>
            </p:nvSpPr>
            <p:spPr bwMode="auto">
              <a:xfrm>
                <a:off x="4410075" y="6811963"/>
                <a:ext cx="169862" cy="163512"/>
              </a:xfrm>
              <a:prstGeom prst="rect">
                <a:avLst/>
              </a:prstGeom>
              <a:blipFill>
                <a:blip r:embed="rId5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9" name="object 15"/>
              <p:cNvSpPr/>
              <p:nvPr/>
            </p:nvSpPr>
            <p:spPr bwMode="auto">
              <a:xfrm>
                <a:off x="4414838" y="6592888"/>
                <a:ext cx="409575" cy="290512"/>
              </a:xfrm>
              <a:custGeom>
                <a:avLst/>
                <a:gdLst>
                  <a:gd name="T0" fmla="*/ 80465 w 409575"/>
                  <a:gd name="T1" fmla="*/ 206770 h 290195"/>
                  <a:gd name="T2" fmla="*/ 144398 w 409575"/>
                  <a:gd name="T3" fmla="*/ 230830 h 290195"/>
                  <a:gd name="T4" fmla="*/ 176713 w 409575"/>
                  <a:gd name="T5" fmla="*/ 290230 h 290195"/>
                  <a:gd name="T6" fmla="*/ 194782 w 409575"/>
                  <a:gd name="T7" fmla="*/ 284029 h 290195"/>
                  <a:gd name="T8" fmla="*/ 194304 w 409575"/>
                  <a:gd name="T9" fmla="*/ 271173 h 290195"/>
                  <a:gd name="T10" fmla="*/ 204391 w 409575"/>
                  <a:gd name="T11" fmla="*/ 221423 h 290195"/>
                  <a:gd name="T12" fmla="*/ 395314 w 409575"/>
                  <a:gd name="T13" fmla="*/ 19396 h 290195"/>
                  <a:gd name="T14" fmla="*/ 367778 w 409575"/>
                  <a:gd name="T15" fmla="*/ 19484 h 290195"/>
                  <a:gd name="T16" fmla="*/ 377578 w 409575"/>
                  <a:gd name="T17" fmla="*/ 21723 h 290195"/>
                  <a:gd name="T18" fmla="*/ 37957 w 409575"/>
                  <a:gd name="T19" fmla="*/ 120907 h 290195"/>
                  <a:gd name="T20" fmla="*/ 1949 w 409575"/>
                  <a:gd name="T21" fmla="*/ 165698 h 290195"/>
                  <a:gd name="T22" fmla="*/ 9535 w 409575"/>
                  <a:gd name="T23" fmla="*/ 237575 h 290195"/>
                  <a:gd name="T24" fmla="*/ 41179 w 409575"/>
                  <a:gd name="T25" fmla="*/ 215074 h 290195"/>
                  <a:gd name="T26" fmla="*/ 80465 w 409575"/>
                  <a:gd name="T27" fmla="*/ 206770 h 290195"/>
                  <a:gd name="T28" fmla="*/ 216642 w 409575"/>
                  <a:gd name="T29" fmla="*/ 199538 h 290195"/>
                  <a:gd name="T30" fmla="*/ 300410 w 409575"/>
                  <a:gd name="T31" fmla="*/ 147232 h 290195"/>
                  <a:gd name="T32" fmla="*/ 407908 w 409575"/>
                  <a:gd name="T33" fmla="*/ 144907 h 290195"/>
                  <a:gd name="T34" fmla="*/ 397871 w 409575"/>
                  <a:gd name="T35" fmla="*/ 31220 h 290195"/>
                  <a:gd name="T36" fmla="*/ 407908 w 409575"/>
                  <a:gd name="T37" fmla="*/ 144907 h 290195"/>
                  <a:gd name="T38" fmla="*/ 344159 w 409575"/>
                  <a:gd name="T39" fmla="*/ 145970 h 290195"/>
                  <a:gd name="T40" fmla="*/ 377612 w 409575"/>
                  <a:gd name="T41" fmla="*/ 154262 h 290195"/>
                  <a:gd name="T42" fmla="*/ 395132 w 409575"/>
                  <a:gd name="T43" fmla="*/ 162807 h 290195"/>
                  <a:gd name="T44" fmla="*/ 405146 w 409575"/>
                  <a:gd name="T45" fmla="*/ 162807 h 290195"/>
                  <a:gd name="T46" fmla="*/ 407908 w 409575"/>
                  <a:gd name="T47" fmla="*/ 144907 h 290195"/>
                  <a:gd name="T48" fmla="*/ 65563 w 409575"/>
                  <a:gd name="T49" fmla="*/ 58906 h 290195"/>
                  <a:gd name="T50" fmla="*/ 59745 w 409575"/>
                  <a:gd name="T51" fmla="*/ 120907 h 290195"/>
                  <a:gd name="T52" fmla="*/ 85642 w 409575"/>
                  <a:gd name="T53" fmla="*/ 64693 h 290195"/>
                  <a:gd name="T54" fmla="*/ 371422 w 409575"/>
                  <a:gd name="T55" fmla="*/ 0 h 290195"/>
                  <a:gd name="T56" fmla="*/ 223145 w 409575"/>
                  <a:gd name="T57" fmla="*/ 517 h 290195"/>
                  <a:gd name="T58" fmla="*/ 200829 w 409575"/>
                  <a:gd name="T59" fmla="*/ 13966 h 290195"/>
                  <a:gd name="T60" fmla="*/ 189843 w 409575"/>
                  <a:gd name="T61" fmla="*/ 50478 h 290195"/>
                  <a:gd name="T62" fmla="*/ 180043 w 409575"/>
                  <a:gd name="T63" fmla="*/ 97174 h 290195"/>
                  <a:gd name="T64" fmla="*/ 194782 w 409575"/>
                  <a:gd name="T65" fmla="*/ 120907 h 290195"/>
                  <a:gd name="T66" fmla="*/ 205118 w 409575"/>
                  <a:gd name="T67" fmla="*/ 72009 h 290195"/>
                  <a:gd name="T68" fmla="*/ 212373 w 409575"/>
                  <a:gd name="T69" fmla="*/ 36931 h 290195"/>
                  <a:gd name="T70" fmla="*/ 220130 w 409575"/>
                  <a:gd name="T71" fmla="*/ 21588 h 290195"/>
                  <a:gd name="T72" fmla="*/ 233382 w 409575"/>
                  <a:gd name="T73" fmla="*/ 19396 h 290195"/>
                  <a:gd name="T74" fmla="*/ 395035 w 409575"/>
                  <a:gd name="T75" fmla="*/ 18109 h 290195"/>
                  <a:gd name="T76" fmla="*/ 383262 w 409575"/>
                  <a:gd name="T77" fmla="*/ 3947 h 290195"/>
                  <a:gd name="T78" fmla="*/ 371422 w 409575"/>
                  <a:gd name="T79" fmla="*/ 0 h 290195"/>
                  <a:gd name="T80" fmla="*/ 290314 w 409575"/>
                  <a:gd name="T81" fmla="*/ 19396 h 290195"/>
                  <a:gd name="T82" fmla="*/ 305845 w 409575"/>
                  <a:gd name="T83" fmla="*/ 120907 h 29019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09575" h="290195" extrusionOk="0">
                    <a:moveTo>
                      <a:pt x="212594" y="206544"/>
                    </a:moveTo>
                    <a:lnTo>
                      <a:pt x="80465" y="206544"/>
                    </a:lnTo>
                    <a:lnTo>
                      <a:pt x="115190" y="212951"/>
                    </a:lnTo>
                    <a:lnTo>
                      <a:pt x="144398" y="230578"/>
                    </a:lnTo>
                    <a:lnTo>
                      <a:pt x="165701" y="257030"/>
                    </a:lnTo>
                    <a:lnTo>
                      <a:pt x="176713" y="289913"/>
                    </a:lnTo>
                    <a:lnTo>
                      <a:pt x="195674" y="289913"/>
                    </a:lnTo>
                    <a:lnTo>
                      <a:pt x="194782" y="283719"/>
                    </a:lnTo>
                    <a:lnTo>
                      <a:pt x="194304" y="277336"/>
                    </a:lnTo>
                    <a:lnTo>
                      <a:pt x="194304" y="270877"/>
                    </a:lnTo>
                    <a:lnTo>
                      <a:pt x="196866" y="245216"/>
                    </a:lnTo>
                    <a:lnTo>
                      <a:pt x="204391" y="221181"/>
                    </a:lnTo>
                    <a:lnTo>
                      <a:pt x="212594" y="206544"/>
                    </a:lnTo>
                    <a:close/>
                  </a:path>
                  <a:path w="409575" h="290195" extrusionOk="0">
                    <a:moveTo>
                      <a:pt x="395314" y="19375"/>
                    </a:moveTo>
                    <a:lnTo>
                      <a:pt x="366659" y="19375"/>
                    </a:lnTo>
                    <a:lnTo>
                      <a:pt x="367778" y="19463"/>
                    </a:lnTo>
                    <a:lnTo>
                      <a:pt x="374575" y="19764"/>
                    </a:lnTo>
                    <a:lnTo>
                      <a:pt x="377578" y="21699"/>
                    </a:lnTo>
                    <a:lnTo>
                      <a:pt x="386311" y="120775"/>
                    </a:lnTo>
                    <a:lnTo>
                      <a:pt x="37957" y="120775"/>
                    </a:lnTo>
                    <a:lnTo>
                      <a:pt x="14797" y="133911"/>
                    </a:lnTo>
                    <a:lnTo>
                      <a:pt x="1949" y="165517"/>
                    </a:lnTo>
                    <a:lnTo>
                      <a:pt x="0" y="203887"/>
                    </a:lnTo>
                    <a:lnTo>
                      <a:pt x="9535" y="237316"/>
                    </a:lnTo>
                    <a:lnTo>
                      <a:pt x="24182" y="224530"/>
                    </a:lnTo>
                    <a:lnTo>
                      <a:pt x="41179" y="214839"/>
                    </a:lnTo>
                    <a:lnTo>
                      <a:pt x="60086" y="208693"/>
                    </a:lnTo>
                    <a:lnTo>
                      <a:pt x="80465" y="206544"/>
                    </a:lnTo>
                    <a:lnTo>
                      <a:pt x="212594" y="206544"/>
                    </a:lnTo>
                    <a:lnTo>
                      <a:pt x="216642" y="199320"/>
                    </a:lnTo>
                    <a:lnTo>
                      <a:pt x="253285" y="165004"/>
                    </a:lnTo>
                    <a:lnTo>
                      <a:pt x="300410" y="147071"/>
                    </a:lnTo>
                    <a:lnTo>
                      <a:pt x="326476" y="144749"/>
                    </a:lnTo>
                    <a:lnTo>
                      <a:pt x="407908" y="144749"/>
                    </a:lnTo>
                    <a:lnTo>
                      <a:pt x="401437" y="71930"/>
                    </a:lnTo>
                    <a:lnTo>
                      <a:pt x="397871" y="31186"/>
                    </a:lnTo>
                    <a:lnTo>
                      <a:pt x="395314" y="19375"/>
                    </a:lnTo>
                    <a:close/>
                  </a:path>
                  <a:path w="409575" h="290195" extrusionOk="0">
                    <a:moveTo>
                      <a:pt x="407908" y="144749"/>
                    </a:moveTo>
                    <a:lnTo>
                      <a:pt x="326476" y="144749"/>
                    </a:lnTo>
                    <a:lnTo>
                      <a:pt x="344159" y="145811"/>
                    </a:lnTo>
                    <a:lnTo>
                      <a:pt x="361263" y="148950"/>
                    </a:lnTo>
                    <a:lnTo>
                      <a:pt x="377612" y="154094"/>
                    </a:lnTo>
                    <a:lnTo>
                      <a:pt x="393322" y="161310"/>
                    </a:lnTo>
                    <a:lnTo>
                      <a:pt x="395132" y="162629"/>
                    </a:lnTo>
                    <a:lnTo>
                      <a:pt x="397394" y="163320"/>
                    </a:lnTo>
                    <a:lnTo>
                      <a:pt x="405146" y="162629"/>
                    </a:lnTo>
                    <a:lnTo>
                      <a:pt x="409079" y="157930"/>
                    </a:lnTo>
                    <a:lnTo>
                      <a:pt x="407908" y="144749"/>
                    </a:lnTo>
                    <a:close/>
                  </a:path>
                  <a:path w="409575" h="290195" extrusionOk="0">
                    <a:moveTo>
                      <a:pt x="79812" y="58842"/>
                    </a:moveTo>
                    <a:lnTo>
                      <a:pt x="65563" y="58842"/>
                    </a:lnTo>
                    <a:lnTo>
                      <a:pt x="59745" y="64622"/>
                    </a:lnTo>
                    <a:lnTo>
                      <a:pt x="59745" y="120775"/>
                    </a:lnTo>
                    <a:lnTo>
                      <a:pt x="85642" y="120775"/>
                    </a:lnTo>
                    <a:lnTo>
                      <a:pt x="85642" y="64622"/>
                    </a:lnTo>
                    <a:lnTo>
                      <a:pt x="79812" y="58842"/>
                    </a:lnTo>
                    <a:close/>
                  </a:path>
                  <a:path w="409575" h="290195" extrusionOk="0">
                    <a:moveTo>
                      <a:pt x="371422" y="0"/>
                    </a:moveTo>
                    <a:lnTo>
                      <a:pt x="233382" y="0"/>
                    </a:lnTo>
                    <a:lnTo>
                      <a:pt x="223145" y="516"/>
                    </a:lnTo>
                    <a:lnTo>
                      <a:pt x="211517" y="4133"/>
                    </a:lnTo>
                    <a:lnTo>
                      <a:pt x="200829" y="13951"/>
                    </a:lnTo>
                    <a:lnTo>
                      <a:pt x="193412" y="33071"/>
                    </a:lnTo>
                    <a:lnTo>
                      <a:pt x="189843" y="50423"/>
                    </a:lnTo>
                    <a:lnTo>
                      <a:pt x="185188" y="72687"/>
                    </a:lnTo>
                    <a:lnTo>
                      <a:pt x="180043" y="97068"/>
                    </a:lnTo>
                    <a:lnTo>
                      <a:pt x="175005" y="120775"/>
                    </a:lnTo>
                    <a:lnTo>
                      <a:pt x="194782" y="120775"/>
                    </a:lnTo>
                    <a:lnTo>
                      <a:pt x="200010" y="96184"/>
                    </a:lnTo>
                    <a:lnTo>
                      <a:pt x="205118" y="71930"/>
                    </a:lnTo>
                    <a:lnTo>
                      <a:pt x="209457" y="51127"/>
                    </a:lnTo>
                    <a:lnTo>
                      <a:pt x="212373" y="36891"/>
                    </a:lnTo>
                    <a:lnTo>
                      <a:pt x="215622" y="26764"/>
                    </a:lnTo>
                    <a:lnTo>
                      <a:pt x="220130" y="21564"/>
                    </a:lnTo>
                    <a:lnTo>
                      <a:pt x="226012" y="19649"/>
                    </a:lnTo>
                    <a:lnTo>
                      <a:pt x="233382" y="19375"/>
                    </a:lnTo>
                    <a:lnTo>
                      <a:pt x="395314" y="19375"/>
                    </a:lnTo>
                    <a:lnTo>
                      <a:pt x="395035" y="18089"/>
                    </a:lnTo>
                    <a:lnTo>
                      <a:pt x="389858" y="9291"/>
                    </a:lnTo>
                    <a:lnTo>
                      <a:pt x="383262" y="3943"/>
                    </a:lnTo>
                    <a:lnTo>
                      <a:pt x="376171" y="1193"/>
                    </a:lnTo>
                    <a:lnTo>
                      <a:pt x="371422" y="0"/>
                    </a:lnTo>
                    <a:close/>
                  </a:path>
                  <a:path w="409575" h="290195" extrusionOk="0">
                    <a:moveTo>
                      <a:pt x="305845" y="19375"/>
                    </a:moveTo>
                    <a:lnTo>
                      <a:pt x="290314" y="19375"/>
                    </a:lnTo>
                    <a:lnTo>
                      <a:pt x="290314" y="120775"/>
                    </a:lnTo>
                    <a:lnTo>
                      <a:pt x="305845" y="120775"/>
                    </a:lnTo>
                    <a:lnTo>
                      <a:pt x="305845" y="1937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20" name="object 16"/>
              <p:cNvSpPr>
                <a:spLocks noChangeArrowheads="1"/>
              </p:cNvSpPr>
              <p:nvPr/>
            </p:nvSpPr>
            <p:spPr bwMode="auto">
              <a:xfrm>
                <a:off x="4718050" y="6484938"/>
                <a:ext cx="215899" cy="215899"/>
              </a:xfrm>
              <a:prstGeom prst="rect">
                <a:avLst/>
              </a:prstGeom>
              <a:blipFill>
                <a:blip r:embed="rId6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1" name="Group 44"/>
            <p:cNvGrpSpPr/>
            <p:nvPr userDrawn="1"/>
          </p:nvGrpSpPr>
          <p:grpSpPr bwMode="auto">
            <a:xfrm>
              <a:off x="2369471" y="3432698"/>
              <a:ext cx="486638" cy="487627"/>
              <a:chOff x="5251450" y="6340475"/>
              <a:chExt cx="781050" cy="782638"/>
            </a:xfrm>
          </p:grpSpPr>
          <p:sp>
            <p:nvSpPr>
              <p:cNvPr id="22" name="object 6"/>
              <p:cNvSpPr/>
              <p:nvPr/>
            </p:nvSpPr>
            <p:spPr bwMode="auto">
              <a:xfrm>
                <a:off x="5251450" y="6340475"/>
                <a:ext cx="781050" cy="782638"/>
              </a:xfrm>
              <a:custGeom>
                <a:avLst/>
                <a:gdLst>
                  <a:gd name="T0" fmla="*/ 390519 w 781685"/>
                  <a:gd name="T1" fmla="*/ 0 h 781684"/>
                  <a:gd name="T2" fmla="*/ 341532 w 781685"/>
                  <a:gd name="T3" fmla="*/ 3049 h 781684"/>
                  <a:gd name="T4" fmla="*/ 294362 w 781685"/>
                  <a:gd name="T5" fmla="*/ 11951 h 781684"/>
                  <a:gd name="T6" fmla="*/ 249373 w 781685"/>
                  <a:gd name="T7" fmla="*/ 26339 h 781684"/>
                  <a:gd name="T8" fmla="*/ 206933 w 781685"/>
                  <a:gd name="T9" fmla="*/ 45848 h 781684"/>
                  <a:gd name="T10" fmla="*/ 167406 w 781685"/>
                  <a:gd name="T11" fmla="*/ 70109 h 781684"/>
                  <a:gd name="T12" fmla="*/ 131158 w 781685"/>
                  <a:gd name="T13" fmla="*/ 98757 h 781684"/>
                  <a:gd name="T14" fmla="*/ 98557 w 781685"/>
                  <a:gd name="T15" fmla="*/ 131425 h 781684"/>
                  <a:gd name="T16" fmla="*/ 69967 w 781685"/>
                  <a:gd name="T17" fmla="*/ 167746 h 781684"/>
                  <a:gd name="T18" fmla="*/ 45755 w 781685"/>
                  <a:gd name="T19" fmla="*/ 207354 h 781684"/>
                  <a:gd name="T20" fmla="*/ 26286 w 781685"/>
                  <a:gd name="T21" fmla="*/ 249881 h 781684"/>
                  <a:gd name="T22" fmla="*/ 11926 w 781685"/>
                  <a:gd name="T23" fmla="*/ 294961 h 781684"/>
                  <a:gd name="T24" fmla="*/ 3043 w 781685"/>
                  <a:gd name="T25" fmla="*/ 342227 h 781684"/>
                  <a:gd name="T26" fmla="*/ 0 w 781685"/>
                  <a:gd name="T27" fmla="*/ 391313 h 781684"/>
                  <a:gd name="T28" fmla="*/ 3043 w 781685"/>
                  <a:gd name="T29" fmla="*/ 440399 h 781684"/>
                  <a:gd name="T30" fmla="*/ 11926 w 781685"/>
                  <a:gd name="T31" fmla="*/ 487665 h 781684"/>
                  <a:gd name="T32" fmla="*/ 26286 w 781685"/>
                  <a:gd name="T33" fmla="*/ 532745 h 781684"/>
                  <a:gd name="T34" fmla="*/ 45755 w 781685"/>
                  <a:gd name="T35" fmla="*/ 575272 h 781684"/>
                  <a:gd name="T36" fmla="*/ 69967 w 781685"/>
                  <a:gd name="T37" fmla="*/ 614880 h 781684"/>
                  <a:gd name="T38" fmla="*/ 98557 w 781685"/>
                  <a:gd name="T39" fmla="*/ 651201 h 781684"/>
                  <a:gd name="T40" fmla="*/ 131158 w 781685"/>
                  <a:gd name="T41" fmla="*/ 683869 h 781684"/>
                  <a:gd name="T42" fmla="*/ 167406 w 781685"/>
                  <a:gd name="T43" fmla="*/ 712517 h 781684"/>
                  <a:gd name="T44" fmla="*/ 206933 w 781685"/>
                  <a:gd name="T45" fmla="*/ 736778 h 781684"/>
                  <a:gd name="T46" fmla="*/ 249373 w 781685"/>
                  <a:gd name="T47" fmla="*/ 756287 h 781684"/>
                  <a:gd name="T48" fmla="*/ 294362 w 781685"/>
                  <a:gd name="T49" fmla="*/ 770675 h 781684"/>
                  <a:gd name="T50" fmla="*/ 341532 w 781685"/>
                  <a:gd name="T51" fmla="*/ 779577 h 781684"/>
                  <a:gd name="T52" fmla="*/ 390519 w 781685"/>
                  <a:gd name="T53" fmla="*/ 782626 h 781684"/>
                  <a:gd name="T54" fmla="*/ 439505 w 781685"/>
                  <a:gd name="T55" fmla="*/ 779577 h 781684"/>
                  <a:gd name="T56" fmla="*/ 486675 w 781685"/>
                  <a:gd name="T57" fmla="*/ 770675 h 781684"/>
                  <a:gd name="T58" fmla="*/ 531664 w 781685"/>
                  <a:gd name="T59" fmla="*/ 756287 h 781684"/>
                  <a:gd name="T60" fmla="*/ 574104 w 781685"/>
                  <a:gd name="T61" fmla="*/ 736778 h 781684"/>
                  <a:gd name="T62" fmla="*/ 613631 w 781685"/>
                  <a:gd name="T63" fmla="*/ 712517 h 781684"/>
                  <a:gd name="T64" fmla="*/ 649879 w 781685"/>
                  <a:gd name="T65" fmla="*/ 683869 h 781684"/>
                  <a:gd name="T66" fmla="*/ 682480 w 781685"/>
                  <a:gd name="T67" fmla="*/ 651201 h 781684"/>
                  <a:gd name="T68" fmla="*/ 711070 w 781685"/>
                  <a:gd name="T69" fmla="*/ 614880 h 781684"/>
                  <a:gd name="T70" fmla="*/ 735282 w 781685"/>
                  <a:gd name="T71" fmla="*/ 575272 h 781684"/>
                  <a:gd name="T72" fmla="*/ 754751 w 781685"/>
                  <a:gd name="T73" fmla="*/ 532745 h 781684"/>
                  <a:gd name="T74" fmla="*/ 769111 w 781685"/>
                  <a:gd name="T75" fmla="*/ 487665 h 781684"/>
                  <a:gd name="T76" fmla="*/ 777994 w 781685"/>
                  <a:gd name="T77" fmla="*/ 440399 h 781684"/>
                  <a:gd name="T78" fmla="*/ 781037 w 781685"/>
                  <a:gd name="T79" fmla="*/ 391313 h 781684"/>
                  <a:gd name="T80" fmla="*/ 777994 w 781685"/>
                  <a:gd name="T81" fmla="*/ 342227 h 781684"/>
                  <a:gd name="T82" fmla="*/ 769111 w 781685"/>
                  <a:gd name="T83" fmla="*/ 294961 h 781684"/>
                  <a:gd name="T84" fmla="*/ 754751 w 781685"/>
                  <a:gd name="T85" fmla="*/ 249881 h 781684"/>
                  <a:gd name="T86" fmla="*/ 735282 w 781685"/>
                  <a:gd name="T87" fmla="*/ 207354 h 781684"/>
                  <a:gd name="T88" fmla="*/ 711070 w 781685"/>
                  <a:gd name="T89" fmla="*/ 167746 h 781684"/>
                  <a:gd name="T90" fmla="*/ 682480 w 781685"/>
                  <a:gd name="T91" fmla="*/ 131425 h 781684"/>
                  <a:gd name="T92" fmla="*/ 649879 w 781685"/>
                  <a:gd name="T93" fmla="*/ 98757 h 781684"/>
                  <a:gd name="T94" fmla="*/ 613631 w 781685"/>
                  <a:gd name="T95" fmla="*/ 70109 h 781684"/>
                  <a:gd name="T96" fmla="*/ 574104 w 781685"/>
                  <a:gd name="T97" fmla="*/ 45848 h 781684"/>
                  <a:gd name="T98" fmla="*/ 531664 w 781685"/>
                  <a:gd name="T99" fmla="*/ 26339 h 781684"/>
                  <a:gd name="T100" fmla="*/ 486675 w 781685"/>
                  <a:gd name="T101" fmla="*/ 11951 h 781684"/>
                  <a:gd name="T102" fmla="*/ 439505 w 781685"/>
                  <a:gd name="T103" fmla="*/ 3049 h 781684"/>
                  <a:gd name="T104" fmla="*/ 390519 w 781685"/>
                  <a:gd name="T105" fmla="*/ 0 h 7816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81685" h="781684" extrusionOk="0">
                    <a:moveTo>
                      <a:pt x="390836" y="0"/>
                    </a:moveTo>
                    <a:lnTo>
                      <a:pt x="341810" y="3045"/>
                    </a:lnTo>
                    <a:lnTo>
                      <a:pt x="294601" y="11936"/>
                    </a:lnTo>
                    <a:lnTo>
                      <a:pt x="249576" y="26307"/>
                    </a:lnTo>
                    <a:lnTo>
                      <a:pt x="207101" y="45792"/>
                    </a:lnTo>
                    <a:lnTo>
                      <a:pt x="167542" y="70024"/>
                    </a:lnTo>
                    <a:lnTo>
                      <a:pt x="131265" y="98637"/>
                    </a:lnTo>
                    <a:lnTo>
                      <a:pt x="98637" y="131265"/>
                    </a:lnTo>
                    <a:lnTo>
                      <a:pt x="70024" y="167542"/>
                    </a:lnTo>
                    <a:lnTo>
                      <a:pt x="45792" y="207101"/>
                    </a:lnTo>
                    <a:lnTo>
                      <a:pt x="26307" y="249576"/>
                    </a:lnTo>
                    <a:lnTo>
                      <a:pt x="11936" y="294601"/>
                    </a:lnTo>
                    <a:lnTo>
                      <a:pt x="3045" y="341810"/>
                    </a:lnTo>
                    <a:lnTo>
                      <a:pt x="0" y="390836"/>
                    </a:lnTo>
                    <a:lnTo>
                      <a:pt x="3045" y="439862"/>
                    </a:lnTo>
                    <a:lnTo>
                      <a:pt x="11936" y="487071"/>
                    </a:lnTo>
                    <a:lnTo>
                      <a:pt x="26307" y="532096"/>
                    </a:lnTo>
                    <a:lnTo>
                      <a:pt x="45792" y="574571"/>
                    </a:lnTo>
                    <a:lnTo>
                      <a:pt x="70024" y="614130"/>
                    </a:lnTo>
                    <a:lnTo>
                      <a:pt x="98637" y="650407"/>
                    </a:lnTo>
                    <a:lnTo>
                      <a:pt x="131265" y="683035"/>
                    </a:lnTo>
                    <a:lnTo>
                      <a:pt x="167542" y="711648"/>
                    </a:lnTo>
                    <a:lnTo>
                      <a:pt x="207101" y="735880"/>
                    </a:lnTo>
                    <a:lnTo>
                      <a:pt x="249576" y="755365"/>
                    </a:lnTo>
                    <a:lnTo>
                      <a:pt x="294601" y="769736"/>
                    </a:lnTo>
                    <a:lnTo>
                      <a:pt x="341810" y="778627"/>
                    </a:lnTo>
                    <a:lnTo>
                      <a:pt x="390836" y="781672"/>
                    </a:lnTo>
                    <a:lnTo>
                      <a:pt x="439862" y="778627"/>
                    </a:lnTo>
                    <a:lnTo>
                      <a:pt x="487071" y="769736"/>
                    </a:lnTo>
                    <a:lnTo>
                      <a:pt x="532096" y="755365"/>
                    </a:lnTo>
                    <a:lnTo>
                      <a:pt x="574571" y="735880"/>
                    </a:lnTo>
                    <a:lnTo>
                      <a:pt x="614130" y="711648"/>
                    </a:lnTo>
                    <a:lnTo>
                      <a:pt x="650407" y="683035"/>
                    </a:lnTo>
                    <a:lnTo>
                      <a:pt x="683035" y="650407"/>
                    </a:lnTo>
                    <a:lnTo>
                      <a:pt x="711648" y="614130"/>
                    </a:lnTo>
                    <a:lnTo>
                      <a:pt x="735880" y="574571"/>
                    </a:lnTo>
                    <a:lnTo>
                      <a:pt x="755365" y="532096"/>
                    </a:lnTo>
                    <a:lnTo>
                      <a:pt x="769736" y="487071"/>
                    </a:lnTo>
                    <a:lnTo>
                      <a:pt x="778627" y="439862"/>
                    </a:lnTo>
                    <a:lnTo>
                      <a:pt x="781672" y="390836"/>
                    </a:lnTo>
                    <a:lnTo>
                      <a:pt x="778627" y="341810"/>
                    </a:lnTo>
                    <a:lnTo>
                      <a:pt x="769736" y="294601"/>
                    </a:lnTo>
                    <a:lnTo>
                      <a:pt x="755365" y="249576"/>
                    </a:lnTo>
                    <a:lnTo>
                      <a:pt x="735880" y="207101"/>
                    </a:lnTo>
                    <a:lnTo>
                      <a:pt x="711648" y="167542"/>
                    </a:lnTo>
                    <a:lnTo>
                      <a:pt x="683035" y="131265"/>
                    </a:lnTo>
                    <a:lnTo>
                      <a:pt x="650407" y="98637"/>
                    </a:lnTo>
                    <a:lnTo>
                      <a:pt x="614130" y="70024"/>
                    </a:lnTo>
                    <a:lnTo>
                      <a:pt x="574571" y="45792"/>
                    </a:lnTo>
                    <a:lnTo>
                      <a:pt x="532096" y="26307"/>
                    </a:lnTo>
                    <a:lnTo>
                      <a:pt x="487071" y="11936"/>
                    </a:lnTo>
                    <a:lnTo>
                      <a:pt x="439862" y="3045"/>
                    </a:lnTo>
                    <a:lnTo>
                      <a:pt x="390836" y="0"/>
                    </a:lnTo>
                    <a:close/>
                  </a:path>
                </a:pathLst>
              </a:custGeom>
              <a:solidFill>
                <a:srgbClr val="333C93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23" name="object 17"/>
              <p:cNvSpPr>
                <a:spLocks noChangeArrowheads="1"/>
              </p:cNvSpPr>
              <p:nvPr/>
            </p:nvSpPr>
            <p:spPr bwMode="auto">
              <a:xfrm>
                <a:off x="5434013" y="6538913"/>
                <a:ext cx="223837" cy="396875"/>
              </a:xfrm>
              <a:prstGeom prst="rect">
                <a:avLst/>
              </a:prstGeom>
              <a:blipFill>
                <a:blip r:embed="rId7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object 18"/>
              <p:cNvSpPr/>
              <p:nvPr/>
            </p:nvSpPr>
            <p:spPr bwMode="auto">
              <a:xfrm>
                <a:off x="5578475" y="6456363"/>
                <a:ext cx="219074" cy="260350"/>
              </a:xfrm>
              <a:custGeom>
                <a:avLst/>
                <a:gdLst>
                  <a:gd name="T0" fmla="*/ 62843 w 218439"/>
                  <a:gd name="T1" fmla="*/ 132343 h 259715"/>
                  <a:gd name="T2" fmla="*/ 26576 w 218439"/>
                  <a:gd name="T3" fmla="*/ 144687 h 259715"/>
                  <a:gd name="T4" fmla="*/ 3027 w 218439"/>
                  <a:gd name="T5" fmla="*/ 177518 h 259715"/>
                  <a:gd name="T6" fmla="*/ 920 w 218439"/>
                  <a:gd name="T7" fmla="*/ 186354 h 259715"/>
                  <a:gd name="T8" fmla="*/ 478 w 218439"/>
                  <a:gd name="T9" fmla="*/ 189011 h 259715"/>
                  <a:gd name="T10" fmla="*/ 252 w 218439"/>
                  <a:gd name="T11" fmla="*/ 191140 h 259715"/>
                  <a:gd name="T12" fmla="*/ 89 w 218439"/>
                  <a:gd name="T13" fmla="*/ 193709 h 259715"/>
                  <a:gd name="T14" fmla="*/ 0 w 218439"/>
                  <a:gd name="T15" fmla="*/ 198761 h 259715"/>
                  <a:gd name="T16" fmla="*/ 138 w 218439"/>
                  <a:gd name="T17" fmla="*/ 201355 h 259715"/>
                  <a:gd name="T18" fmla="*/ 202 w 218439"/>
                  <a:gd name="T19" fmla="*/ 203030 h 259715"/>
                  <a:gd name="T20" fmla="*/ 15625 w 218439"/>
                  <a:gd name="T21" fmla="*/ 239205 h 259715"/>
                  <a:gd name="T22" fmla="*/ 23791 w 218439"/>
                  <a:gd name="T23" fmla="*/ 246864 h 259715"/>
                  <a:gd name="T24" fmla="*/ 26311 w 218439"/>
                  <a:gd name="T25" fmla="*/ 248804 h 259715"/>
                  <a:gd name="T26" fmla="*/ 62264 w 218439"/>
                  <a:gd name="T27" fmla="*/ 259900 h 259715"/>
                  <a:gd name="T28" fmla="*/ 72494 w 218439"/>
                  <a:gd name="T29" fmla="*/ 239121 h 259715"/>
                  <a:gd name="T30" fmla="*/ 86510 w 218439"/>
                  <a:gd name="T31" fmla="*/ 221059 h 259715"/>
                  <a:gd name="T32" fmla="*/ 103852 w 218439"/>
                  <a:gd name="T33" fmla="*/ 206377 h 259715"/>
                  <a:gd name="T34" fmla="*/ 124063 w 218439"/>
                  <a:gd name="T35" fmla="*/ 195737 h 259715"/>
                  <a:gd name="T36" fmla="*/ 124002 w 218439"/>
                  <a:gd name="T37" fmla="*/ 191140 h 259715"/>
                  <a:gd name="T38" fmla="*/ 102791 w 218439"/>
                  <a:gd name="T39" fmla="*/ 147836 h 259715"/>
                  <a:gd name="T40" fmla="*/ 103383 w 218439"/>
                  <a:gd name="T41" fmla="*/ 145758 h 259715"/>
                  <a:gd name="T42" fmla="*/ 103938 w 218439"/>
                  <a:gd name="T43" fmla="*/ 143679 h 259715"/>
                  <a:gd name="T44" fmla="*/ 105261 w 218439"/>
                  <a:gd name="T45" fmla="*/ 139699 h 259715"/>
                  <a:gd name="T46" fmla="*/ 106005 w 218439"/>
                  <a:gd name="T47" fmla="*/ 137834 h 259715"/>
                  <a:gd name="T48" fmla="*/ 106723 w 218439"/>
                  <a:gd name="T49" fmla="*/ 135933 h 259715"/>
                  <a:gd name="T50" fmla="*/ 107763 w 218439"/>
                  <a:gd name="T51" fmla="*/ 133968 h 259715"/>
                  <a:gd name="T52" fmla="*/ 75193 w 218439"/>
                  <a:gd name="T53" fmla="*/ 133968 h 259715"/>
                  <a:gd name="T54" fmla="*/ 69170 w 218439"/>
                  <a:gd name="T55" fmla="*/ 132708 h 259715"/>
                  <a:gd name="T56" fmla="*/ 62843 w 218439"/>
                  <a:gd name="T57" fmla="*/ 132343 h 259715"/>
                  <a:gd name="T58" fmla="*/ 211554 w 218439"/>
                  <a:gd name="T59" fmla="*/ 0 h 259715"/>
                  <a:gd name="T60" fmla="*/ 162232 w 218439"/>
                  <a:gd name="T61" fmla="*/ 24400 h 259715"/>
                  <a:gd name="T62" fmla="*/ 128393 w 218439"/>
                  <a:gd name="T63" fmla="*/ 51846 h 259715"/>
                  <a:gd name="T64" fmla="*/ 100199 w 218439"/>
                  <a:gd name="T65" fmla="*/ 84305 h 259715"/>
                  <a:gd name="T66" fmla="*/ 79264 w 218439"/>
                  <a:gd name="T67" fmla="*/ 122859 h 259715"/>
                  <a:gd name="T68" fmla="*/ 77247 w 218439"/>
                  <a:gd name="T69" fmla="*/ 128400 h 259715"/>
                  <a:gd name="T70" fmla="*/ 76567 w 218439"/>
                  <a:gd name="T71" fmla="*/ 130252 h 259715"/>
                  <a:gd name="T72" fmla="*/ 75823 w 218439"/>
                  <a:gd name="T73" fmla="*/ 132066 h 259715"/>
                  <a:gd name="T74" fmla="*/ 75193 w 218439"/>
                  <a:gd name="T75" fmla="*/ 133968 h 259715"/>
                  <a:gd name="T76" fmla="*/ 107763 w 218439"/>
                  <a:gd name="T77" fmla="*/ 133968 h 259715"/>
                  <a:gd name="T78" fmla="*/ 124497 w 218439"/>
                  <a:gd name="T79" fmla="*/ 102341 h 259715"/>
                  <a:gd name="T80" fmla="*/ 149033 w 218439"/>
                  <a:gd name="T81" fmla="*/ 74036 h 259715"/>
                  <a:gd name="T82" fmla="*/ 178454 w 218439"/>
                  <a:gd name="T83" fmla="*/ 50214 h 259715"/>
                  <a:gd name="T84" fmla="*/ 210888 w 218439"/>
                  <a:gd name="T85" fmla="*/ 30077 h 259715"/>
                  <a:gd name="T86" fmla="*/ 218899 w 218439"/>
                  <a:gd name="T87" fmla="*/ 20111 h 259715"/>
                  <a:gd name="T88" fmla="*/ 218471 w 218439"/>
                  <a:gd name="T89" fmla="*/ 8247 h 259715"/>
                  <a:gd name="T90" fmla="*/ 211554 w 218439"/>
                  <a:gd name="T91" fmla="*/ 0 h 25971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18439" h="259715" extrusionOk="0">
                    <a:moveTo>
                      <a:pt x="62661" y="132020"/>
                    </a:moveTo>
                    <a:lnTo>
                      <a:pt x="26499" y="144334"/>
                    </a:lnTo>
                    <a:lnTo>
                      <a:pt x="3018" y="177085"/>
                    </a:lnTo>
                    <a:lnTo>
                      <a:pt x="917" y="185899"/>
                    </a:lnTo>
                    <a:lnTo>
                      <a:pt x="477" y="188550"/>
                    </a:lnTo>
                    <a:lnTo>
                      <a:pt x="251" y="190674"/>
                    </a:lnTo>
                    <a:lnTo>
                      <a:pt x="89" y="193237"/>
                    </a:lnTo>
                    <a:lnTo>
                      <a:pt x="0" y="198276"/>
                    </a:lnTo>
                    <a:lnTo>
                      <a:pt x="138" y="200864"/>
                    </a:lnTo>
                    <a:lnTo>
                      <a:pt x="201" y="202535"/>
                    </a:lnTo>
                    <a:lnTo>
                      <a:pt x="15580" y="238622"/>
                    </a:lnTo>
                    <a:lnTo>
                      <a:pt x="23722" y="246262"/>
                    </a:lnTo>
                    <a:lnTo>
                      <a:pt x="26235" y="248197"/>
                    </a:lnTo>
                    <a:lnTo>
                      <a:pt x="62083" y="259266"/>
                    </a:lnTo>
                    <a:lnTo>
                      <a:pt x="72284" y="238538"/>
                    </a:lnTo>
                    <a:lnTo>
                      <a:pt x="86259" y="220520"/>
                    </a:lnTo>
                    <a:lnTo>
                      <a:pt x="103551" y="205874"/>
                    </a:lnTo>
                    <a:lnTo>
                      <a:pt x="123703" y="195260"/>
                    </a:lnTo>
                    <a:lnTo>
                      <a:pt x="123642" y="190674"/>
                    </a:lnTo>
                    <a:lnTo>
                      <a:pt x="102493" y="147475"/>
                    </a:lnTo>
                    <a:lnTo>
                      <a:pt x="103083" y="145402"/>
                    </a:lnTo>
                    <a:lnTo>
                      <a:pt x="103636" y="143329"/>
                    </a:lnTo>
                    <a:lnTo>
                      <a:pt x="104955" y="139358"/>
                    </a:lnTo>
                    <a:lnTo>
                      <a:pt x="105697" y="137498"/>
                    </a:lnTo>
                    <a:lnTo>
                      <a:pt x="106413" y="135601"/>
                    </a:lnTo>
                    <a:lnTo>
                      <a:pt x="107450" y="133641"/>
                    </a:lnTo>
                    <a:lnTo>
                      <a:pt x="74975" y="133641"/>
                    </a:lnTo>
                    <a:lnTo>
                      <a:pt x="68969" y="132384"/>
                    </a:lnTo>
                    <a:lnTo>
                      <a:pt x="62661" y="132020"/>
                    </a:lnTo>
                    <a:close/>
                  </a:path>
                  <a:path w="218439" h="259715" extrusionOk="0">
                    <a:moveTo>
                      <a:pt x="210940" y="0"/>
                    </a:moveTo>
                    <a:lnTo>
                      <a:pt x="161761" y="24340"/>
                    </a:lnTo>
                    <a:lnTo>
                      <a:pt x="128020" y="51720"/>
                    </a:lnTo>
                    <a:lnTo>
                      <a:pt x="99908" y="84099"/>
                    </a:lnTo>
                    <a:lnTo>
                      <a:pt x="79034" y="122559"/>
                    </a:lnTo>
                    <a:lnTo>
                      <a:pt x="77023" y="128087"/>
                    </a:lnTo>
                    <a:lnTo>
                      <a:pt x="76345" y="129934"/>
                    </a:lnTo>
                    <a:lnTo>
                      <a:pt x="75603" y="131744"/>
                    </a:lnTo>
                    <a:lnTo>
                      <a:pt x="74975" y="133641"/>
                    </a:lnTo>
                    <a:lnTo>
                      <a:pt x="107450" y="133641"/>
                    </a:lnTo>
                    <a:lnTo>
                      <a:pt x="124136" y="102091"/>
                    </a:lnTo>
                    <a:lnTo>
                      <a:pt x="148600" y="73855"/>
                    </a:lnTo>
                    <a:lnTo>
                      <a:pt x="177936" y="50092"/>
                    </a:lnTo>
                    <a:lnTo>
                      <a:pt x="210276" y="30004"/>
                    </a:lnTo>
                    <a:lnTo>
                      <a:pt x="218264" y="20062"/>
                    </a:lnTo>
                    <a:lnTo>
                      <a:pt x="217837" y="8227"/>
                    </a:lnTo>
                    <a:lnTo>
                      <a:pt x="21094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25" name="object 19"/>
              <p:cNvSpPr>
                <a:spLocks noChangeArrowheads="1"/>
              </p:cNvSpPr>
              <p:nvPr/>
            </p:nvSpPr>
            <p:spPr bwMode="auto">
              <a:xfrm>
                <a:off x="5713413" y="6508750"/>
                <a:ext cx="122237" cy="123825"/>
              </a:xfrm>
              <a:prstGeom prst="rect">
                <a:avLst/>
              </a:prstGeom>
              <a:blipFill>
                <a:blip r:embed="rId8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object 20"/>
              <p:cNvSpPr/>
              <p:nvPr/>
            </p:nvSpPr>
            <p:spPr bwMode="auto">
              <a:xfrm>
                <a:off x="5646738" y="6651625"/>
                <a:ext cx="203200" cy="301625"/>
              </a:xfrm>
              <a:custGeom>
                <a:avLst/>
                <a:gdLst>
                  <a:gd name="T0" fmla="*/ 50174 w 202564"/>
                  <a:gd name="T1" fmla="*/ 15761 h 301625"/>
                  <a:gd name="T2" fmla="*/ 0 w 202564"/>
                  <a:gd name="T3" fmla="*/ 106948 h 301625"/>
                  <a:gd name="T4" fmla="*/ 18799 w 202564"/>
                  <a:gd name="T5" fmla="*/ 165339 h 301625"/>
                  <a:gd name="T6" fmla="*/ 31886 w 202564"/>
                  <a:gd name="T7" fmla="*/ 256209 h 301625"/>
                  <a:gd name="T8" fmla="*/ 127604 w 202564"/>
                  <a:gd name="T9" fmla="*/ 301045 h 301625"/>
                  <a:gd name="T10" fmla="*/ 174779 w 202564"/>
                  <a:gd name="T11" fmla="*/ 278736 h 301625"/>
                  <a:gd name="T12" fmla="*/ 96127 w 202564"/>
                  <a:gd name="T13" fmla="*/ 275817 h 301625"/>
                  <a:gd name="T14" fmla="*/ 49266 w 202564"/>
                  <a:gd name="T15" fmla="*/ 241967 h 301625"/>
                  <a:gd name="T16" fmla="*/ 34934 w 202564"/>
                  <a:gd name="T17" fmla="*/ 192545 h 301625"/>
                  <a:gd name="T18" fmla="*/ 43050 w 202564"/>
                  <a:gd name="T19" fmla="*/ 165678 h 301625"/>
                  <a:gd name="T20" fmla="*/ 46290 w 202564"/>
                  <a:gd name="T21" fmla="*/ 160803 h 301625"/>
                  <a:gd name="T22" fmla="*/ 31227 w 202564"/>
                  <a:gd name="T23" fmla="*/ 144016 h 301625"/>
                  <a:gd name="T24" fmla="*/ 22335 w 202564"/>
                  <a:gd name="T25" fmla="*/ 101659 h 301625"/>
                  <a:gd name="T26" fmla="*/ 39231 w 202564"/>
                  <a:gd name="T27" fmla="*/ 56928 h 301625"/>
                  <a:gd name="T28" fmla="*/ 87521 w 202564"/>
                  <a:gd name="T29" fmla="*/ 23190 h 301625"/>
                  <a:gd name="T30" fmla="*/ 158885 w 202564"/>
                  <a:gd name="T31" fmla="*/ 22041 h 301625"/>
                  <a:gd name="T32" fmla="*/ 119636 w 202564"/>
                  <a:gd name="T33" fmla="*/ 0 h 301625"/>
                  <a:gd name="T34" fmla="*/ 92520 w 202564"/>
                  <a:gd name="T35" fmla="*/ 135495 h 301625"/>
                  <a:gd name="T36" fmla="*/ 148071 w 202564"/>
                  <a:gd name="T37" fmla="*/ 152095 h 301625"/>
                  <a:gd name="T38" fmla="*/ 180394 w 202564"/>
                  <a:gd name="T39" fmla="*/ 200964 h 301625"/>
                  <a:gd name="T40" fmla="*/ 170620 w 202564"/>
                  <a:gd name="T41" fmla="*/ 253433 h 301625"/>
                  <a:gd name="T42" fmla="*/ 124385 w 202564"/>
                  <a:gd name="T43" fmla="*/ 278736 h 301625"/>
                  <a:gd name="T44" fmla="*/ 188368 w 202564"/>
                  <a:gd name="T45" fmla="*/ 266664 h 301625"/>
                  <a:gd name="T46" fmla="*/ 203104 w 202564"/>
                  <a:gd name="T47" fmla="*/ 202057 h 301625"/>
                  <a:gd name="T48" fmla="*/ 169448 w 202564"/>
                  <a:gd name="T49" fmla="*/ 140485 h 301625"/>
                  <a:gd name="T50" fmla="*/ 99052 w 202564"/>
                  <a:gd name="T51" fmla="*/ 112729 h 301625"/>
                  <a:gd name="T52" fmla="*/ 80561 w 202564"/>
                  <a:gd name="T53" fmla="*/ 114538 h 301625"/>
                  <a:gd name="T54" fmla="*/ 73112 w 202564"/>
                  <a:gd name="T55" fmla="*/ 116436 h 301625"/>
                  <a:gd name="T56" fmla="*/ 68953 w 202564"/>
                  <a:gd name="T57" fmla="*/ 117655 h 301625"/>
                  <a:gd name="T58" fmla="*/ 64125 w 202564"/>
                  <a:gd name="T59" fmla="*/ 119552 h 301625"/>
                  <a:gd name="T60" fmla="*/ 60646 w 202564"/>
                  <a:gd name="T61" fmla="*/ 120984 h 301625"/>
                  <a:gd name="T62" fmla="*/ 54928 w 202564"/>
                  <a:gd name="T63" fmla="*/ 123980 h 301625"/>
                  <a:gd name="T64" fmla="*/ 50109 w 202564"/>
                  <a:gd name="T65" fmla="*/ 126903 h 301625"/>
                  <a:gd name="T66" fmla="*/ 46743 w 202564"/>
                  <a:gd name="T67" fmla="*/ 129340 h 301625"/>
                  <a:gd name="T68" fmla="*/ 40807 w 202564"/>
                  <a:gd name="T69" fmla="*/ 134052 h 301625"/>
                  <a:gd name="T70" fmla="*/ 37870 w 202564"/>
                  <a:gd name="T71" fmla="*/ 136816 h 301625"/>
                  <a:gd name="T72" fmla="*/ 34617 w 202564"/>
                  <a:gd name="T73" fmla="*/ 140159 h 301625"/>
                  <a:gd name="T74" fmla="*/ 31795 w 202564"/>
                  <a:gd name="T75" fmla="*/ 143312 h 301625"/>
                  <a:gd name="T76" fmla="*/ 65485 w 202564"/>
                  <a:gd name="T77" fmla="*/ 144016 h 301625"/>
                  <a:gd name="T78" fmla="*/ 92520 w 202564"/>
                  <a:gd name="T79" fmla="*/ 135495 h 301625"/>
                  <a:gd name="T80" fmla="*/ 174568 w 202564"/>
                  <a:gd name="T81" fmla="*/ 127279 h 301625"/>
                  <a:gd name="T82" fmla="*/ 149723 w 202564"/>
                  <a:gd name="T83" fmla="*/ 126199 h 301625"/>
                  <a:gd name="T84" fmla="*/ 144618 w 202564"/>
                  <a:gd name="T85" fmla="*/ 123510 h 301625"/>
                  <a:gd name="T86" fmla="*/ 138252 w 202564"/>
                  <a:gd name="T87" fmla="*/ 120570 h 301625"/>
                  <a:gd name="T88" fmla="*/ 133853 w 202564"/>
                  <a:gd name="T89" fmla="*/ 118961 h 301625"/>
                  <a:gd name="T90" fmla="*/ 128849 w 202564"/>
                  <a:gd name="T91" fmla="*/ 117202 h 301625"/>
                  <a:gd name="T92" fmla="*/ 124513 w 202564"/>
                  <a:gd name="T93" fmla="*/ 116046 h 301625"/>
                  <a:gd name="T94" fmla="*/ 101989 w 202564"/>
                  <a:gd name="T95" fmla="*/ 112754 h 301625"/>
                  <a:gd name="T96" fmla="*/ 158885 w 202564"/>
                  <a:gd name="T97" fmla="*/ 22041 h 301625"/>
                  <a:gd name="T98" fmla="*/ 138731 w 202564"/>
                  <a:gd name="T99" fmla="*/ 32426 h 301625"/>
                  <a:gd name="T100" fmla="*/ 162374 w 202564"/>
                  <a:gd name="T101" fmla="*/ 74655 h 301625"/>
                  <a:gd name="T102" fmla="*/ 151550 w 202564"/>
                  <a:gd name="T103" fmla="*/ 127279 h 301625"/>
                  <a:gd name="T104" fmla="*/ 182849 w 202564"/>
                  <a:gd name="T105" fmla="*/ 105919 h 301625"/>
                  <a:gd name="T106" fmla="*/ 173791 w 202564"/>
                  <a:gd name="T107" fmla="*/ 39127 h 30162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02564" h="301625" extrusionOk="0">
                    <a:moveTo>
                      <a:pt x="119262" y="0"/>
                    </a:moveTo>
                    <a:lnTo>
                      <a:pt x="50017" y="15761"/>
                    </a:lnTo>
                    <a:lnTo>
                      <a:pt x="21404" y="43684"/>
                    </a:lnTo>
                    <a:lnTo>
                      <a:pt x="0" y="106948"/>
                    </a:lnTo>
                    <a:lnTo>
                      <a:pt x="4381" y="138190"/>
                    </a:lnTo>
                    <a:lnTo>
                      <a:pt x="18740" y="165339"/>
                    </a:lnTo>
                    <a:lnTo>
                      <a:pt x="12675" y="195871"/>
                    </a:lnTo>
                    <a:lnTo>
                      <a:pt x="31786" y="256209"/>
                    </a:lnTo>
                    <a:lnTo>
                      <a:pt x="90581" y="297858"/>
                    </a:lnTo>
                    <a:lnTo>
                      <a:pt x="127205" y="301045"/>
                    </a:lnTo>
                    <a:lnTo>
                      <a:pt x="161035" y="290497"/>
                    </a:lnTo>
                    <a:lnTo>
                      <a:pt x="174232" y="278736"/>
                    </a:lnTo>
                    <a:lnTo>
                      <a:pt x="123996" y="278736"/>
                    </a:lnTo>
                    <a:lnTo>
                      <a:pt x="95826" y="275817"/>
                    </a:lnTo>
                    <a:lnTo>
                      <a:pt x="68624" y="262140"/>
                    </a:lnTo>
                    <a:lnTo>
                      <a:pt x="49112" y="241967"/>
                    </a:lnTo>
                    <a:lnTo>
                      <a:pt x="37600" y="217919"/>
                    </a:lnTo>
                    <a:lnTo>
                      <a:pt x="34825" y="192545"/>
                    </a:lnTo>
                    <a:lnTo>
                      <a:pt x="41521" y="168392"/>
                    </a:lnTo>
                    <a:lnTo>
                      <a:pt x="42915" y="165678"/>
                    </a:lnTo>
                    <a:lnTo>
                      <a:pt x="44474" y="163140"/>
                    </a:lnTo>
                    <a:lnTo>
                      <a:pt x="46145" y="160803"/>
                    </a:lnTo>
                    <a:lnTo>
                      <a:pt x="65280" y="144016"/>
                    </a:lnTo>
                    <a:lnTo>
                      <a:pt x="31129" y="144016"/>
                    </a:lnTo>
                    <a:lnTo>
                      <a:pt x="23488" y="123980"/>
                    </a:lnTo>
                    <a:lnTo>
                      <a:pt x="22265" y="101659"/>
                    </a:lnTo>
                    <a:lnTo>
                      <a:pt x="27468" y="78745"/>
                    </a:lnTo>
                    <a:lnTo>
                      <a:pt x="39108" y="56928"/>
                    </a:lnTo>
                    <a:lnTo>
                      <a:pt x="61206" y="35083"/>
                    </a:lnTo>
                    <a:lnTo>
                      <a:pt x="87247" y="23190"/>
                    </a:lnTo>
                    <a:lnTo>
                      <a:pt x="114015" y="22041"/>
                    </a:lnTo>
                    <a:lnTo>
                      <a:pt x="158388" y="22041"/>
                    </a:lnTo>
                    <a:lnTo>
                      <a:pt x="151465" y="14081"/>
                    </a:lnTo>
                    <a:lnTo>
                      <a:pt x="119262" y="0"/>
                    </a:lnTo>
                    <a:close/>
                  </a:path>
                  <a:path w="202564" h="301625" extrusionOk="0">
                    <a:moveTo>
                      <a:pt x="170846" y="135495"/>
                    </a:moveTo>
                    <a:lnTo>
                      <a:pt x="92230" y="135495"/>
                    </a:lnTo>
                    <a:lnTo>
                      <a:pt x="120403" y="138417"/>
                    </a:lnTo>
                    <a:lnTo>
                      <a:pt x="147608" y="152095"/>
                    </a:lnTo>
                    <a:lnTo>
                      <a:pt x="168600" y="174439"/>
                    </a:lnTo>
                    <a:lnTo>
                      <a:pt x="179829" y="200964"/>
                    </a:lnTo>
                    <a:lnTo>
                      <a:pt x="180567" y="228389"/>
                    </a:lnTo>
                    <a:lnTo>
                      <a:pt x="170086" y="253433"/>
                    </a:lnTo>
                    <a:lnTo>
                      <a:pt x="149846" y="271180"/>
                    </a:lnTo>
                    <a:lnTo>
                      <a:pt x="123996" y="278736"/>
                    </a:lnTo>
                    <a:lnTo>
                      <a:pt x="174232" y="278736"/>
                    </a:lnTo>
                    <a:lnTo>
                      <a:pt x="187778" y="266664"/>
                    </a:lnTo>
                    <a:lnTo>
                      <a:pt x="201513" y="235742"/>
                    </a:lnTo>
                    <a:lnTo>
                      <a:pt x="202468" y="202057"/>
                    </a:lnTo>
                    <a:lnTo>
                      <a:pt x="191363" y="169131"/>
                    </a:lnTo>
                    <a:lnTo>
                      <a:pt x="168918" y="140485"/>
                    </a:lnTo>
                    <a:lnTo>
                      <a:pt x="170846" y="135495"/>
                    </a:lnTo>
                    <a:close/>
                  </a:path>
                  <a:path w="202564" h="301625" extrusionOk="0">
                    <a:moveTo>
                      <a:pt x="98742" y="112729"/>
                    </a:moveTo>
                    <a:lnTo>
                      <a:pt x="81427" y="114363"/>
                    </a:lnTo>
                    <a:lnTo>
                      <a:pt x="80309" y="114538"/>
                    </a:lnTo>
                    <a:lnTo>
                      <a:pt x="77394" y="115167"/>
                    </a:lnTo>
                    <a:lnTo>
                      <a:pt x="72883" y="116436"/>
                    </a:lnTo>
                    <a:lnTo>
                      <a:pt x="71916" y="116649"/>
                    </a:lnTo>
                    <a:lnTo>
                      <a:pt x="68737" y="117655"/>
                    </a:lnTo>
                    <a:lnTo>
                      <a:pt x="66538" y="118496"/>
                    </a:lnTo>
                    <a:lnTo>
                      <a:pt x="63924" y="119552"/>
                    </a:lnTo>
                    <a:lnTo>
                      <a:pt x="63472" y="119690"/>
                    </a:lnTo>
                    <a:lnTo>
                      <a:pt x="60456" y="120984"/>
                    </a:lnTo>
                    <a:lnTo>
                      <a:pt x="57918" y="122228"/>
                    </a:lnTo>
                    <a:lnTo>
                      <a:pt x="54756" y="123980"/>
                    </a:lnTo>
                    <a:lnTo>
                      <a:pt x="54124" y="124415"/>
                    </a:lnTo>
                    <a:lnTo>
                      <a:pt x="49952" y="126903"/>
                    </a:lnTo>
                    <a:lnTo>
                      <a:pt x="47414" y="128674"/>
                    </a:lnTo>
                    <a:lnTo>
                      <a:pt x="46597" y="129340"/>
                    </a:lnTo>
                    <a:lnTo>
                      <a:pt x="42915" y="132130"/>
                    </a:lnTo>
                    <a:lnTo>
                      <a:pt x="40679" y="134052"/>
                    </a:lnTo>
                    <a:lnTo>
                      <a:pt x="38995" y="135660"/>
                    </a:lnTo>
                    <a:lnTo>
                      <a:pt x="37751" y="136816"/>
                    </a:lnTo>
                    <a:lnTo>
                      <a:pt x="36520" y="138023"/>
                    </a:lnTo>
                    <a:lnTo>
                      <a:pt x="34509" y="140159"/>
                    </a:lnTo>
                    <a:lnTo>
                      <a:pt x="32336" y="142697"/>
                    </a:lnTo>
                    <a:lnTo>
                      <a:pt x="31695" y="143312"/>
                    </a:lnTo>
                    <a:lnTo>
                      <a:pt x="31129" y="144016"/>
                    </a:lnTo>
                    <a:lnTo>
                      <a:pt x="65280" y="144016"/>
                    </a:lnTo>
                    <a:lnTo>
                      <a:pt x="66380" y="143050"/>
                    </a:lnTo>
                    <a:lnTo>
                      <a:pt x="92230" y="135495"/>
                    </a:lnTo>
                    <a:lnTo>
                      <a:pt x="170846" y="135495"/>
                    </a:lnTo>
                    <a:lnTo>
                      <a:pt x="174022" y="127279"/>
                    </a:lnTo>
                    <a:lnTo>
                      <a:pt x="151076" y="127279"/>
                    </a:lnTo>
                    <a:lnTo>
                      <a:pt x="149254" y="126199"/>
                    </a:lnTo>
                    <a:lnTo>
                      <a:pt x="144843" y="123937"/>
                    </a:lnTo>
                    <a:lnTo>
                      <a:pt x="144165" y="123510"/>
                    </a:lnTo>
                    <a:lnTo>
                      <a:pt x="140647" y="121801"/>
                    </a:lnTo>
                    <a:lnTo>
                      <a:pt x="137819" y="120570"/>
                    </a:lnTo>
                    <a:lnTo>
                      <a:pt x="134201" y="119175"/>
                    </a:lnTo>
                    <a:lnTo>
                      <a:pt x="133434" y="118961"/>
                    </a:lnTo>
                    <a:lnTo>
                      <a:pt x="130557" y="117931"/>
                    </a:lnTo>
                    <a:lnTo>
                      <a:pt x="128446" y="117202"/>
                    </a:lnTo>
                    <a:lnTo>
                      <a:pt x="125217" y="116285"/>
                    </a:lnTo>
                    <a:lnTo>
                      <a:pt x="124123" y="116046"/>
                    </a:lnTo>
                    <a:lnTo>
                      <a:pt x="119386" y="114865"/>
                    </a:lnTo>
                    <a:lnTo>
                      <a:pt x="101670" y="112754"/>
                    </a:lnTo>
                    <a:lnTo>
                      <a:pt x="98742" y="112729"/>
                    </a:lnTo>
                    <a:close/>
                  </a:path>
                  <a:path w="202564" h="301625" extrusionOk="0">
                    <a:moveTo>
                      <a:pt x="158388" y="22041"/>
                    </a:moveTo>
                    <a:lnTo>
                      <a:pt x="114015" y="22041"/>
                    </a:lnTo>
                    <a:lnTo>
                      <a:pt x="138297" y="32426"/>
                    </a:lnTo>
                    <a:lnTo>
                      <a:pt x="154288" y="50941"/>
                    </a:lnTo>
                    <a:lnTo>
                      <a:pt x="161866" y="74655"/>
                    </a:lnTo>
                    <a:lnTo>
                      <a:pt x="160854" y="100968"/>
                    </a:lnTo>
                    <a:lnTo>
                      <a:pt x="151076" y="127279"/>
                    </a:lnTo>
                    <a:lnTo>
                      <a:pt x="174022" y="127279"/>
                    </a:lnTo>
                    <a:lnTo>
                      <a:pt x="182277" y="105919"/>
                    </a:lnTo>
                    <a:lnTo>
                      <a:pt x="183619" y="70936"/>
                    </a:lnTo>
                    <a:lnTo>
                      <a:pt x="173247" y="39127"/>
                    </a:lnTo>
                    <a:lnTo>
                      <a:pt x="158388" y="220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27" name="object 21"/>
              <p:cNvSpPr/>
              <p:nvPr/>
            </p:nvSpPr>
            <p:spPr bwMode="auto">
              <a:xfrm>
                <a:off x="5737225" y="6692900"/>
                <a:ext cx="50800" cy="42863"/>
              </a:xfrm>
              <a:custGeom>
                <a:avLst/>
                <a:gdLst>
                  <a:gd name="T0" fmla="*/ 22102 w 50164"/>
                  <a:gd name="T1" fmla="*/ 0 h 43815"/>
                  <a:gd name="T2" fmla="*/ 0 w 50164"/>
                  <a:gd name="T3" fmla="*/ 3539 h 43815"/>
                  <a:gd name="T4" fmla="*/ 1628 w 50164"/>
                  <a:gd name="T5" fmla="*/ 14455 h 43815"/>
                  <a:gd name="T6" fmla="*/ 3287 w 50164"/>
                  <a:gd name="T7" fmla="*/ 20943 h 43815"/>
                  <a:gd name="T8" fmla="*/ 32887 w 50164"/>
                  <a:gd name="T9" fmla="*/ 42316 h 43815"/>
                  <a:gd name="T10" fmla="*/ 39662 w 50164"/>
                  <a:gd name="T11" fmla="*/ 41915 h 43815"/>
                  <a:gd name="T12" fmla="*/ 50719 w 50164"/>
                  <a:gd name="T13" fmla="*/ 40145 h 43815"/>
                  <a:gd name="T14" fmla="*/ 47868 w 50164"/>
                  <a:gd name="T15" fmla="*/ 21044 h 43815"/>
                  <a:gd name="T16" fmla="*/ 30308 w 50164"/>
                  <a:gd name="T17" fmla="*/ 21044 h 43815"/>
                  <a:gd name="T18" fmla="*/ 24633 w 50164"/>
                  <a:gd name="T19" fmla="*/ 16938 h 43815"/>
                  <a:gd name="T20" fmla="*/ 22102 w 50164"/>
                  <a:gd name="T21" fmla="*/ 0 h 43815"/>
                  <a:gd name="T22" fmla="*/ 47461 w 50164"/>
                  <a:gd name="T23" fmla="*/ 18314 h 43815"/>
                  <a:gd name="T24" fmla="*/ 30308 w 50164"/>
                  <a:gd name="T25" fmla="*/ 21044 h 43815"/>
                  <a:gd name="T26" fmla="*/ 47868 w 50164"/>
                  <a:gd name="T27" fmla="*/ 21044 h 43815"/>
                  <a:gd name="T28" fmla="*/ 47461 w 50164"/>
                  <a:gd name="T29" fmla="*/ 18314 h 4381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0164" h="43815" extrusionOk="0">
                    <a:moveTo>
                      <a:pt x="21825" y="0"/>
                    </a:moveTo>
                    <a:lnTo>
                      <a:pt x="0" y="3618"/>
                    </a:lnTo>
                    <a:lnTo>
                      <a:pt x="1608" y="14776"/>
                    </a:lnTo>
                    <a:lnTo>
                      <a:pt x="3246" y="21408"/>
                    </a:lnTo>
                    <a:lnTo>
                      <a:pt x="32475" y="43256"/>
                    </a:lnTo>
                    <a:lnTo>
                      <a:pt x="39165" y="42846"/>
                    </a:lnTo>
                    <a:lnTo>
                      <a:pt x="50084" y="41037"/>
                    </a:lnTo>
                    <a:lnTo>
                      <a:pt x="47269" y="21511"/>
                    </a:lnTo>
                    <a:lnTo>
                      <a:pt x="29929" y="21511"/>
                    </a:lnTo>
                    <a:lnTo>
                      <a:pt x="24325" y="17314"/>
                    </a:lnTo>
                    <a:lnTo>
                      <a:pt x="21825" y="0"/>
                    </a:lnTo>
                    <a:close/>
                  </a:path>
                  <a:path w="50164" h="43815" extrusionOk="0">
                    <a:moveTo>
                      <a:pt x="46867" y="18721"/>
                    </a:moveTo>
                    <a:lnTo>
                      <a:pt x="29929" y="21511"/>
                    </a:lnTo>
                    <a:lnTo>
                      <a:pt x="47269" y="21511"/>
                    </a:lnTo>
                    <a:lnTo>
                      <a:pt x="46867" y="187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28" name="object 22"/>
              <p:cNvSpPr/>
              <p:nvPr/>
            </p:nvSpPr>
            <p:spPr bwMode="auto">
              <a:xfrm>
                <a:off x="5765799" y="6856413"/>
                <a:ext cx="42863" cy="52387"/>
              </a:xfrm>
              <a:custGeom>
                <a:avLst/>
                <a:gdLst>
                  <a:gd name="T0" fmla="*/ 39128 w 42545"/>
                  <a:gd name="T1" fmla="*/ 0 h 52070"/>
                  <a:gd name="T2" fmla="*/ 711 w 42545"/>
                  <a:gd name="T3" fmla="*/ 27430 h 52070"/>
                  <a:gd name="T4" fmla="*/ 0 w 42545"/>
                  <a:gd name="T5" fmla="*/ 40958 h 52070"/>
                  <a:gd name="T6" fmla="*/ 1607 w 42545"/>
                  <a:gd name="T7" fmla="*/ 52197 h 52070"/>
                  <a:gd name="T8" fmla="*/ 23608 w 42545"/>
                  <a:gd name="T9" fmla="*/ 48556 h 52070"/>
                  <a:gd name="T10" fmla="*/ 21102 w 42545"/>
                  <a:gd name="T11" fmla="*/ 31123 h 52070"/>
                  <a:gd name="T12" fmla="*/ 25305 w 42545"/>
                  <a:gd name="T13" fmla="*/ 25270 h 52070"/>
                  <a:gd name="T14" fmla="*/ 42369 w 42545"/>
                  <a:gd name="T15" fmla="*/ 22451 h 52070"/>
                  <a:gd name="T16" fmla="*/ 39128 w 42545"/>
                  <a:gd name="T17" fmla="*/ 0 h 5207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2545" h="52070" extrusionOk="0">
                    <a:moveTo>
                      <a:pt x="38838" y="0"/>
                    </a:moveTo>
                    <a:lnTo>
                      <a:pt x="706" y="27264"/>
                    </a:lnTo>
                    <a:lnTo>
                      <a:pt x="0" y="40710"/>
                    </a:lnTo>
                    <a:lnTo>
                      <a:pt x="1595" y="51881"/>
                    </a:lnTo>
                    <a:lnTo>
                      <a:pt x="23433" y="48262"/>
                    </a:lnTo>
                    <a:lnTo>
                      <a:pt x="20945" y="30935"/>
                    </a:lnTo>
                    <a:lnTo>
                      <a:pt x="25117" y="25117"/>
                    </a:lnTo>
                    <a:lnTo>
                      <a:pt x="42055" y="22315"/>
                    </a:lnTo>
                    <a:lnTo>
                      <a:pt x="3883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</p:grpSp>
        <p:grpSp>
          <p:nvGrpSpPr>
            <p:cNvPr id="29" name="Group 45"/>
            <p:cNvGrpSpPr/>
            <p:nvPr userDrawn="1"/>
          </p:nvGrpSpPr>
          <p:grpSpPr bwMode="auto">
            <a:xfrm>
              <a:off x="2976439" y="3432698"/>
              <a:ext cx="487626" cy="487627"/>
              <a:chOff x="6221413" y="6340475"/>
              <a:chExt cx="782637" cy="782638"/>
            </a:xfrm>
          </p:grpSpPr>
          <p:sp>
            <p:nvSpPr>
              <p:cNvPr id="30" name="object 7"/>
              <p:cNvSpPr/>
              <p:nvPr/>
            </p:nvSpPr>
            <p:spPr bwMode="auto">
              <a:xfrm>
                <a:off x="6221413" y="6340475"/>
                <a:ext cx="782637" cy="782638"/>
              </a:xfrm>
              <a:custGeom>
                <a:avLst/>
                <a:gdLst>
                  <a:gd name="T0" fmla="*/ 391312 w 781684"/>
                  <a:gd name="T1" fmla="*/ 0 h 781684"/>
                  <a:gd name="T2" fmla="*/ 342227 w 781684"/>
                  <a:gd name="T3" fmla="*/ 3049 h 781684"/>
                  <a:gd name="T4" fmla="*/ 294960 w 781684"/>
                  <a:gd name="T5" fmla="*/ 11951 h 781684"/>
                  <a:gd name="T6" fmla="*/ 249880 w 781684"/>
                  <a:gd name="T7" fmla="*/ 26339 h 781684"/>
                  <a:gd name="T8" fmla="*/ 207353 w 781684"/>
                  <a:gd name="T9" fmla="*/ 45848 h 781684"/>
                  <a:gd name="T10" fmla="*/ 167746 w 781684"/>
                  <a:gd name="T11" fmla="*/ 70109 h 781684"/>
                  <a:gd name="T12" fmla="*/ 131425 w 781684"/>
                  <a:gd name="T13" fmla="*/ 98757 h 781684"/>
                  <a:gd name="T14" fmla="*/ 98757 w 781684"/>
                  <a:gd name="T15" fmla="*/ 131425 h 781684"/>
                  <a:gd name="T16" fmla="*/ 70109 w 781684"/>
                  <a:gd name="T17" fmla="*/ 167746 h 781684"/>
                  <a:gd name="T18" fmla="*/ 45848 w 781684"/>
                  <a:gd name="T19" fmla="*/ 207354 h 781684"/>
                  <a:gd name="T20" fmla="*/ 26339 w 781684"/>
                  <a:gd name="T21" fmla="*/ 249881 h 781684"/>
                  <a:gd name="T22" fmla="*/ 11951 w 781684"/>
                  <a:gd name="T23" fmla="*/ 294961 h 781684"/>
                  <a:gd name="T24" fmla="*/ 3049 w 781684"/>
                  <a:gd name="T25" fmla="*/ 342227 h 781684"/>
                  <a:gd name="T26" fmla="*/ 0 w 781684"/>
                  <a:gd name="T27" fmla="*/ 391313 h 781684"/>
                  <a:gd name="T28" fmla="*/ 3049 w 781684"/>
                  <a:gd name="T29" fmla="*/ 440399 h 781684"/>
                  <a:gd name="T30" fmla="*/ 11951 w 781684"/>
                  <a:gd name="T31" fmla="*/ 487665 h 781684"/>
                  <a:gd name="T32" fmla="*/ 26339 w 781684"/>
                  <a:gd name="T33" fmla="*/ 532745 h 781684"/>
                  <a:gd name="T34" fmla="*/ 45848 w 781684"/>
                  <a:gd name="T35" fmla="*/ 575272 h 781684"/>
                  <a:gd name="T36" fmla="*/ 70109 w 781684"/>
                  <a:gd name="T37" fmla="*/ 614880 h 781684"/>
                  <a:gd name="T38" fmla="*/ 98757 w 781684"/>
                  <a:gd name="T39" fmla="*/ 651201 h 781684"/>
                  <a:gd name="T40" fmla="*/ 131425 w 781684"/>
                  <a:gd name="T41" fmla="*/ 683869 h 781684"/>
                  <a:gd name="T42" fmla="*/ 167746 w 781684"/>
                  <a:gd name="T43" fmla="*/ 712517 h 781684"/>
                  <a:gd name="T44" fmla="*/ 207353 w 781684"/>
                  <a:gd name="T45" fmla="*/ 736778 h 781684"/>
                  <a:gd name="T46" fmla="*/ 249880 w 781684"/>
                  <a:gd name="T47" fmla="*/ 756287 h 781684"/>
                  <a:gd name="T48" fmla="*/ 294960 w 781684"/>
                  <a:gd name="T49" fmla="*/ 770675 h 781684"/>
                  <a:gd name="T50" fmla="*/ 342227 w 781684"/>
                  <a:gd name="T51" fmla="*/ 779577 h 781684"/>
                  <a:gd name="T52" fmla="*/ 391312 w 781684"/>
                  <a:gd name="T53" fmla="*/ 782626 h 781684"/>
                  <a:gd name="T54" fmla="*/ 440398 w 781684"/>
                  <a:gd name="T55" fmla="*/ 779577 h 781684"/>
                  <a:gd name="T56" fmla="*/ 487665 w 781684"/>
                  <a:gd name="T57" fmla="*/ 770675 h 781684"/>
                  <a:gd name="T58" fmla="*/ 532745 w 781684"/>
                  <a:gd name="T59" fmla="*/ 756287 h 781684"/>
                  <a:gd name="T60" fmla="*/ 575271 w 781684"/>
                  <a:gd name="T61" fmla="*/ 736778 h 781684"/>
                  <a:gd name="T62" fmla="*/ 614879 w 781684"/>
                  <a:gd name="T63" fmla="*/ 712517 h 781684"/>
                  <a:gd name="T64" fmla="*/ 651200 w 781684"/>
                  <a:gd name="T65" fmla="*/ 683869 h 781684"/>
                  <a:gd name="T66" fmla="*/ 683868 w 781684"/>
                  <a:gd name="T67" fmla="*/ 651201 h 781684"/>
                  <a:gd name="T68" fmla="*/ 712516 w 781684"/>
                  <a:gd name="T69" fmla="*/ 614880 h 781684"/>
                  <a:gd name="T70" fmla="*/ 736777 w 781684"/>
                  <a:gd name="T71" fmla="*/ 575272 h 781684"/>
                  <a:gd name="T72" fmla="*/ 756286 w 781684"/>
                  <a:gd name="T73" fmla="*/ 532745 h 781684"/>
                  <a:gd name="T74" fmla="*/ 770674 w 781684"/>
                  <a:gd name="T75" fmla="*/ 487665 h 781684"/>
                  <a:gd name="T76" fmla="*/ 779576 w 781684"/>
                  <a:gd name="T77" fmla="*/ 440399 h 781684"/>
                  <a:gd name="T78" fmla="*/ 782625 w 781684"/>
                  <a:gd name="T79" fmla="*/ 391313 h 781684"/>
                  <a:gd name="T80" fmla="*/ 779576 w 781684"/>
                  <a:gd name="T81" fmla="*/ 342227 h 781684"/>
                  <a:gd name="T82" fmla="*/ 770674 w 781684"/>
                  <a:gd name="T83" fmla="*/ 294961 h 781684"/>
                  <a:gd name="T84" fmla="*/ 756286 w 781684"/>
                  <a:gd name="T85" fmla="*/ 249881 h 781684"/>
                  <a:gd name="T86" fmla="*/ 736777 w 781684"/>
                  <a:gd name="T87" fmla="*/ 207354 h 781684"/>
                  <a:gd name="T88" fmla="*/ 712516 w 781684"/>
                  <a:gd name="T89" fmla="*/ 167746 h 781684"/>
                  <a:gd name="T90" fmla="*/ 683868 w 781684"/>
                  <a:gd name="T91" fmla="*/ 131425 h 781684"/>
                  <a:gd name="T92" fmla="*/ 651200 w 781684"/>
                  <a:gd name="T93" fmla="*/ 98757 h 781684"/>
                  <a:gd name="T94" fmla="*/ 614879 w 781684"/>
                  <a:gd name="T95" fmla="*/ 70109 h 781684"/>
                  <a:gd name="T96" fmla="*/ 575271 w 781684"/>
                  <a:gd name="T97" fmla="*/ 45848 h 781684"/>
                  <a:gd name="T98" fmla="*/ 532745 w 781684"/>
                  <a:gd name="T99" fmla="*/ 26339 h 781684"/>
                  <a:gd name="T100" fmla="*/ 487665 w 781684"/>
                  <a:gd name="T101" fmla="*/ 11951 h 781684"/>
                  <a:gd name="T102" fmla="*/ 440398 w 781684"/>
                  <a:gd name="T103" fmla="*/ 3049 h 781684"/>
                  <a:gd name="T104" fmla="*/ 391312 w 781684"/>
                  <a:gd name="T105" fmla="*/ 0 h 7816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81684" h="781684" extrusionOk="0">
                    <a:moveTo>
                      <a:pt x="390836" y="0"/>
                    </a:moveTo>
                    <a:lnTo>
                      <a:pt x="341810" y="3045"/>
                    </a:lnTo>
                    <a:lnTo>
                      <a:pt x="294601" y="11936"/>
                    </a:lnTo>
                    <a:lnTo>
                      <a:pt x="249576" y="26307"/>
                    </a:lnTo>
                    <a:lnTo>
                      <a:pt x="207101" y="45792"/>
                    </a:lnTo>
                    <a:lnTo>
                      <a:pt x="167542" y="70024"/>
                    </a:lnTo>
                    <a:lnTo>
                      <a:pt x="131265" y="98637"/>
                    </a:lnTo>
                    <a:lnTo>
                      <a:pt x="98637" y="131265"/>
                    </a:lnTo>
                    <a:lnTo>
                      <a:pt x="70024" y="167542"/>
                    </a:lnTo>
                    <a:lnTo>
                      <a:pt x="45792" y="207101"/>
                    </a:lnTo>
                    <a:lnTo>
                      <a:pt x="26307" y="249576"/>
                    </a:lnTo>
                    <a:lnTo>
                      <a:pt x="11936" y="294601"/>
                    </a:lnTo>
                    <a:lnTo>
                      <a:pt x="3045" y="341810"/>
                    </a:lnTo>
                    <a:lnTo>
                      <a:pt x="0" y="390836"/>
                    </a:lnTo>
                    <a:lnTo>
                      <a:pt x="3045" y="439862"/>
                    </a:lnTo>
                    <a:lnTo>
                      <a:pt x="11936" y="487071"/>
                    </a:lnTo>
                    <a:lnTo>
                      <a:pt x="26307" y="532096"/>
                    </a:lnTo>
                    <a:lnTo>
                      <a:pt x="45792" y="574571"/>
                    </a:lnTo>
                    <a:lnTo>
                      <a:pt x="70024" y="614130"/>
                    </a:lnTo>
                    <a:lnTo>
                      <a:pt x="98637" y="650407"/>
                    </a:lnTo>
                    <a:lnTo>
                      <a:pt x="131265" y="683035"/>
                    </a:lnTo>
                    <a:lnTo>
                      <a:pt x="167542" y="711648"/>
                    </a:lnTo>
                    <a:lnTo>
                      <a:pt x="207101" y="735880"/>
                    </a:lnTo>
                    <a:lnTo>
                      <a:pt x="249576" y="755365"/>
                    </a:lnTo>
                    <a:lnTo>
                      <a:pt x="294601" y="769736"/>
                    </a:lnTo>
                    <a:lnTo>
                      <a:pt x="341810" y="778627"/>
                    </a:lnTo>
                    <a:lnTo>
                      <a:pt x="390836" y="781672"/>
                    </a:lnTo>
                    <a:lnTo>
                      <a:pt x="439862" y="778627"/>
                    </a:lnTo>
                    <a:lnTo>
                      <a:pt x="487071" y="769736"/>
                    </a:lnTo>
                    <a:lnTo>
                      <a:pt x="532096" y="755365"/>
                    </a:lnTo>
                    <a:lnTo>
                      <a:pt x="574571" y="735880"/>
                    </a:lnTo>
                    <a:lnTo>
                      <a:pt x="614130" y="711648"/>
                    </a:lnTo>
                    <a:lnTo>
                      <a:pt x="650407" y="683035"/>
                    </a:lnTo>
                    <a:lnTo>
                      <a:pt x="683035" y="650407"/>
                    </a:lnTo>
                    <a:lnTo>
                      <a:pt x="711648" y="614130"/>
                    </a:lnTo>
                    <a:lnTo>
                      <a:pt x="735880" y="574571"/>
                    </a:lnTo>
                    <a:lnTo>
                      <a:pt x="755365" y="532096"/>
                    </a:lnTo>
                    <a:lnTo>
                      <a:pt x="769736" y="487071"/>
                    </a:lnTo>
                    <a:lnTo>
                      <a:pt x="778627" y="439862"/>
                    </a:lnTo>
                    <a:lnTo>
                      <a:pt x="781672" y="390836"/>
                    </a:lnTo>
                    <a:lnTo>
                      <a:pt x="778627" y="341810"/>
                    </a:lnTo>
                    <a:lnTo>
                      <a:pt x="769736" y="294601"/>
                    </a:lnTo>
                    <a:lnTo>
                      <a:pt x="755365" y="249576"/>
                    </a:lnTo>
                    <a:lnTo>
                      <a:pt x="735880" y="207101"/>
                    </a:lnTo>
                    <a:lnTo>
                      <a:pt x="711648" y="167542"/>
                    </a:lnTo>
                    <a:lnTo>
                      <a:pt x="683035" y="131265"/>
                    </a:lnTo>
                    <a:lnTo>
                      <a:pt x="650407" y="98637"/>
                    </a:lnTo>
                    <a:lnTo>
                      <a:pt x="614130" y="70024"/>
                    </a:lnTo>
                    <a:lnTo>
                      <a:pt x="574571" y="45792"/>
                    </a:lnTo>
                    <a:lnTo>
                      <a:pt x="532096" y="26307"/>
                    </a:lnTo>
                    <a:lnTo>
                      <a:pt x="487071" y="11936"/>
                    </a:lnTo>
                    <a:lnTo>
                      <a:pt x="439862" y="3045"/>
                    </a:lnTo>
                    <a:lnTo>
                      <a:pt x="390836" y="0"/>
                    </a:lnTo>
                    <a:close/>
                  </a:path>
                </a:pathLst>
              </a:custGeom>
              <a:solidFill>
                <a:srgbClr val="8982BE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31" name="object 23"/>
              <p:cNvSpPr/>
              <p:nvPr/>
            </p:nvSpPr>
            <p:spPr bwMode="auto">
              <a:xfrm>
                <a:off x="6445250" y="6481763"/>
                <a:ext cx="265113" cy="503237"/>
              </a:xfrm>
              <a:custGeom>
                <a:avLst/>
                <a:gdLst>
                  <a:gd name="T0" fmla="*/ 77803 w 265429"/>
                  <a:gd name="T1" fmla="*/ 27 h 504190"/>
                  <a:gd name="T2" fmla="*/ 17305 w 265429"/>
                  <a:gd name="T3" fmla="*/ 103978 h 504190"/>
                  <a:gd name="T4" fmla="*/ 5024 w 265429"/>
                  <a:gd name="T5" fmla="*/ 142349 h 504190"/>
                  <a:gd name="T6" fmla="*/ 0 w 265429"/>
                  <a:gd name="T7" fmla="*/ 182185 h 504190"/>
                  <a:gd name="T8" fmla="*/ 0 w 265429"/>
                  <a:gd name="T9" fmla="*/ 447510 h 504190"/>
                  <a:gd name="T10" fmla="*/ 4639 w 265429"/>
                  <a:gd name="T11" fmla="*/ 469026 h 504190"/>
                  <a:gd name="T12" fmla="*/ 17288 w 265429"/>
                  <a:gd name="T13" fmla="*/ 486611 h 504190"/>
                  <a:gd name="T14" fmla="*/ 36040 w 265429"/>
                  <a:gd name="T15" fmla="*/ 498476 h 504190"/>
                  <a:gd name="T16" fmla="*/ 58985 w 265429"/>
                  <a:gd name="T17" fmla="*/ 502829 h 504190"/>
                  <a:gd name="T18" fmla="*/ 207741 w 265429"/>
                  <a:gd name="T19" fmla="*/ 502829 h 504190"/>
                  <a:gd name="T20" fmla="*/ 223496 w 265429"/>
                  <a:gd name="T21" fmla="*/ 501547 h 504190"/>
                  <a:gd name="T22" fmla="*/ 239628 w 265429"/>
                  <a:gd name="T23" fmla="*/ 496639 h 504190"/>
                  <a:gd name="T24" fmla="*/ 253695 w 265429"/>
                  <a:gd name="T25" fmla="*/ 486512 h 504190"/>
                  <a:gd name="T26" fmla="*/ 263250 w 265429"/>
                  <a:gd name="T27" fmla="*/ 469570 h 504190"/>
                  <a:gd name="T28" fmla="*/ 251680 w 265429"/>
                  <a:gd name="T29" fmla="*/ 467600 h 504190"/>
                  <a:gd name="T30" fmla="*/ 221170 w 265429"/>
                  <a:gd name="T31" fmla="*/ 467600 h 504190"/>
                  <a:gd name="T32" fmla="*/ 214769 w 265429"/>
                  <a:gd name="T33" fmla="*/ 465644 h 504190"/>
                  <a:gd name="T34" fmla="*/ 58985 w 265429"/>
                  <a:gd name="T35" fmla="*/ 465644 h 504190"/>
                  <a:gd name="T36" fmla="*/ 50606 w 265429"/>
                  <a:gd name="T37" fmla="*/ 464193 h 504190"/>
                  <a:gd name="T38" fmla="*/ 43674 w 265429"/>
                  <a:gd name="T39" fmla="*/ 460264 h 504190"/>
                  <a:gd name="T40" fmla="*/ 38954 w 265429"/>
                  <a:gd name="T41" fmla="*/ 454491 h 504190"/>
                  <a:gd name="T42" fmla="*/ 37211 w 265429"/>
                  <a:gd name="T43" fmla="*/ 447510 h 504190"/>
                  <a:gd name="T44" fmla="*/ 37211 w 265429"/>
                  <a:gd name="T45" fmla="*/ 182185 h 504190"/>
                  <a:gd name="T46" fmla="*/ 45814 w 265429"/>
                  <a:gd name="T47" fmla="*/ 133560 h 504190"/>
                  <a:gd name="T48" fmla="*/ 94088 w 265429"/>
                  <a:gd name="T49" fmla="*/ 26347 h 504190"/>
                  <a:gd name="T50" fmla="*/ 95806 w 265429"/>
                  <a:gd name="T51" fmla="*/ 19194 h 504190"/>
                  <a:gd name="T52" fmla="*/ 94663 w 265429"/>
                  <a:gd name="T53" fmla="*/ 12172 h 504190"/>
                  <a:gd name="T54" fmla="*/ 90959 w 265429"/>
                  <a:gd name="T55" fmla="*/ 6086 h 504190"/>
                  <a:gd name="T56" fmla="*/ 84989 w 265429"/>
                  <a:gd name="T57" fmla="*/ 1741 h 504190"/>
                  <a:gd name="T58" fmla="*/ 77803 w 265429"/>
                  <a:gd name="T59" fmla="*/ 27 h 504190"/>
                  <a:gd name="T60" fmla="*/ 225149 w 265429"/>
                  <a:gd name="T61" fmla="*/ 463086 h 504190"/>
                  <a:gd name="T62" fmla="*/ 221170 w 265429"/>
                  <a:gd name="T63" fmla="*/ 467600 h 504190"/>
                  <a:gd name="T64" fmla="*/ 251680 w 265429"/>
                  <a:gd name="T65" fmla="*/ 467600 h 504190"/>
                  <a:gd name="T66" fmla="*/ 225149 w 265429"/>
                  <a:gd name="T67" fmla="*/ 463086 h 504190"/>
                  <a:gd name="T68" fmla="*/ 192560 w 265429"/>
                  <a:gd name="T69" fmla="*/ 0 h 504190"/>
                  <a:gd name="T70" fmla="*/ 185327 w 265429"/>
                  <a:gd name="T71" fmla="*/ 1540 h 504190"/>
                  <a:gd name="T72" fmla="*/ 179287 w 265429"/>
                  <a:gd name="T73" fmla="*/ 5778 h 504190"/>
                  <a:gd name="T74" fmla="*/ 175458 w 265429"/>
                  <a:gd name="T75" fmla="*/ 11785 h 504190"/>
                  <a:gd name="T76" fmla="*/ 174153 w 265429"/>
                  <a:gd name="T77" fmla="*/ 18786 h 504190"/>
                  <a:gd name="T78" fmla="*/ 175689 w 265429"/>
                  <a:gd name="T79" fmla="*/ 26009 h 504190"/>
                  <a:gd name="T80" fmla="*/ 216200 w 265429"/>
                  <a:gd name="T81" fmla="*/ 118814 h 504190"/>
                  <a:gd name="T82" fmla="*/ 219465 w 265429"/>
                  <a:gd name="T83" fmla="*/ 125532 h 504190"/>
                  <a:gd name="T84" fmla="*/ 222466 w 265429"/>
                  <a:gd name="T85" fmla="*/ 131445 h 504190"/>
                  <a:gd name="T86" fmla="*/ 225085 w 265429"/>
                  <a:gd name="T87" fmla="*/ 138159 h 504190"/>
                  <a:gd name="T88" fmla="*/ 227206 w 265429"/>
                  <a:gd name="T89" fmla="*/ 147283 h 504190"/>
                  <a:gd name="T90" fmla="*/ 264919 w 265429"/>
                  <a:gd name="T91" fmla="*/ 147283 h 504190"/>
                  <a:gd name="T92" fmla="*/ 263537 w 265429"/>
                  <a:gd name="T93" fmla="*/ 133827 h 504190"/>
                  <a:gd name="T94" fmla="*/ 260011 w 265429"/>
                  <a:gd name="T95" fmla="*/ 123368 h 504190"/>
                  <a:gd name="T96" fmla="*/ 255278 w 265429"/>
                  <a:gd name="T97" fmla="*/ 114040 h 504190"/>
                  <a:gd name="T98" fmla="*/ 250230 w 265429"/>
                  <a:gd name="T99" fmla="*/ 103877 h 504190"/>
                  <a:gd name="T100" fmla="*/ 209812 w 265429"/>
                  <a:gd name="T101" fmla="*/ 11172 h 504190"/>
                  <a:gd name="T102" fmla="*/ 205593 w 265429"/>
                  <a:gd name="T103" fmla="*/ 5115 h 504190"/>
                  <a:gd name="T104" fmla="*/ 199579 w 265429"/>
                  <a:gd name="T105" fmla="*/ 1292 h 504190"/>
                  <a:gd name="T106" fmla="*/ 192560 w 265429"/>
                  <a:gd name="T107" fmla="*/ 0 h 50419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65429" h="504190" extrusionOk="0">
                    <a:moveTo>
                      <a:pt x="77896" y="27"/>
                    </a:moveTo>
                    <a:lnTo>
                      <a:pt x="17326" y="104175"/>
                    </a:lnTo>
                    <a:lnTo>
                      <a:pt x="5030" y="142619"/>
                    </a:lnTo>
                    <a:lnTo>
                      <a:pt x="0" y="182530"/>
                    </a:lnTo>
                    <a:lnTo>
                      <a:pt x="0" y="448357"/>
                    </a:lnTo>
                    <a:lnTo>
                      <a:pt x="4645" y="469914"/>
                    </a:lnTo>
                    <a:lnTo>
                      <a:pt x="17309" y="487533"/>
                    </a:lnTo>
                    <a:lnTo>
                      <a:pt x="36083" y="499420"/>
                    </a:lnTo>
                    <a:lnTo>
                      <a:pt x="59055" y="503781"/>
                    </a:lnTo>
                    <a:lnTo>
                      <a:pt x="207989" y="503781"/>
                    </a:lnTo>
                    <a:lnTo>
                      <a:pt x="223762" y="502497"/>
                    </a:lnTo>
                    <a:lnTo>
                      <a:pt x="239914" y="497580"/>
                    </a:lnTo>
                    <a:lnTo>
                      <a:pt x="253997" y="487433"/>
                    </a:lnTo>
                    <a:lnTo>
                      <a:pt x="263564" y="470459"/>
                    </a:lnTo>
                    <a:lnTo>
                      <a:pt x="251980" y="468486"/>
                    </a:lnTo>
                    <a:lnTo>
                      <a:pt x="221434" y="468486"/>
                    </a:lnTo>
                    <a:lnTo>
                      <a:pt x="215025" y="466526"/>
                    </a:lnTo>
                    <a:lnTo>
                      <a:pt x="59055" y="466526"/>
                    </a:lnTo>
                    <a:lnTo>
                      <a:pt x="50666" y="465072"/>
                    </a:lnTo>
                    <a:lnTo>
                      <a:pt x="43726" y="461136"/>
                    </a:lnTo>
                    <a:lnTo>
                      <a:pt x="39000" y="455352"/>
                    </a:lnTo>
                    <a:lnTo>
                      <a:pt x="37255" y="448357"/>
                    </a:lnTo>
                    <a:lnTo>
                      <a:pt x="37255" y="182530"/>
                    </a:lnTo>
                    <a:lnTo>
                      <a:pt x="45869" y="133813"/>
                    </a:lnTo>
                    <a:lnTo>
                      <a:pt x="94200" y="26397"/>
                    </a:lnTo>
                    <a:lnTo>
                      <a:pt x="95920" y="19230"/>
                    </a:lnTo>
                    <a:lnTo>
                      <a:pt x="94776" y="12195"/>
                    </a:lnTo>
                    <a:lnTo>
                      <a:pt x="91067" y="6098"/>
                    </a:lnTo>
                    <a:lnTo>
                      <a:pt x="85090" y="1744"/>
                    </a:lnTo>
                    <a:lnTo>
                      <a:pt x="77896" y="27"/>
                    </a:lnTo>
                    <a:close/>
                  </a:path>
                  <a:path w="265429" h="504190" extrusionOk="0">
                    <a:moveTo>
                      <a:pt x="225417" y="463963"/>
                    </a:moveTo>
                    <a:lnTo>
                      <a:pt x="221434" y="468486"/>
                    </a:lnTo>
                    <a:lnTo>
                      <a:pt x="251980" y="468486"/>
                    </a:lnTo>
                    <a:lnTo>
                      <a:pt x="225417" y="463963"/>
                    </a:lnTo>
                    <a:close/>
                  </a:path>
                  <a:path w="265429" h="504190" extrusionOk="0">
                    <a:moveTo>
                      <a:pt x="192790" y="0"/>
                    </a:moveTo>
                    <a:lnTo>
                      <a:pt x="185548" y="1543"/>
                    </a:lnTo>
                    <a:lnTo>
                      <a:pt x="179501" y="5789"/>
                    </a:lnTo>
                    <a:lnTo>
                      <a:pt x="175667" y="11807"/>
                    </a:lnTo>
                    <a:lnTo>
                      <a:pt x="174361" y="18822"/>
                    </a:lnTo>
                    <a:lnTo>
                      <a:pt x="175898" y="26058"/>
                    </a:lnTo>
                    <a:lnTo>
                      <a:pt x="216458" y="119039"/>
                    </a:lnTo>
                    <a:lnTo>
                      <a:pt x="219727" y="125770"/>
                    </a:lnTo>
                    <a:lnTo>
                      <a:pt x="222731" y="131694"/>
                    </a:lnTo>
                    <a:lnTo>
                      <a:pt x="225353" y="138421"/>
                    </a:lnTo>
                    <a:lnTo>
                      <a:pt x="227477" y="147562"/>
                    </a:lnTo>
                    <a:lnTo>
                      <a:pt x="265235" y="147562"/>
                    </a:lnTo>
                    <a:lnTo>
                      <a:pt x="263851" y="134080"/>
                    </a:lnTo>
                    <a:lnTo>
                      <a:pt x="260321" y="123602"/>
                    </a:lnTo>
                    <a:lnTo>
                      <a:pt x="255582" y="114256"/>
                    </a:lnTo>
                    <a:lnTo>
                      <a:pt x="250528" y="104074"/>
                    </a:lnTo>
                    <a:lnTo>
                      <a:pt x="210062" y="11193"/>
                    </a:lnTo>
                    <a:lnTo>
                      <a:pt x="205838" y="5125"/>
                    </a:lnTo>
                    <a:lnTo>
                      <a:pt x="199817" y="1294"/>
                    </a:lnTo>
                    <a:lnTo>
                      <a:pt x="19279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32" name="object 24"/>
              <p:cNvSpPr/>
              <p:nvPr/>
            </p:nvSpPr>
            <p:spPr bwMode="auto">
              <a:xfrm>
                <a:off x="6496050" y="6429375"/>
                <a:ext cx="169862" cy="38100"/>
              </a:xfrm>
              <a:custGeom>
                <a:avLst/>
                <a:gdLst>
                  <a:gd name="T0" fmla="*/ 150823 w 168909"/>
                  <a:gd name="T1" fmla="*/ 0 h 37465"/>
                  <a:gd name="T2" fmla="*/ 18713 w 168909"/>
                  <a:gd name="T3" fmla="*/ 0 h 37465"/>
                  <a:gd name="T4" fmla="*/ 11429 w 168909"/>
                  <a:gd name="T5" fmla="*/ 1485 h 37465"/>
                  <a:gd name="T6" fmla="*/ 5481 w 168909"/>
                  <a:gd name="T7" fmla="*/ 5537 h 37465"/>
                  <a:gd name="T8" fmla="*/ 1470 w 168909"/>
                  <a:gd name="T9" fmla="*/ 11552 h 37465"/>
                  <a:gd name="T10" fmla="*/ 0 w 168909"/>
                  <a:gd name="T11" fmla="*/ 18923 h 37465"/>
                  <a:gd name="T12" fmla="*/ 1470 w 168909"/>
                  <a:gd name="T13" fmla="*/ 26288 h 37465"/>
                  <a:gd name="T14" fmla="*/ 5481 w 168909"/>
                  <a:gd name="T15" fmla="*/ 32299 h 37465"/>
                  <a:gd name="T16" fmla="*/ 11429 w 168909"/>
                  <a:gd name="T17" fmla="*/ 36350 h 37465"/>
                  <a:gd name="T18" fmla="*/ 18713 w 168909"/>
                  <a:gd name="T19" fmla="*/ 37836 h 37465"/>
                  <a:gd name="T20" fmla="*/ 150823 w 168909"/>
                  <a:gd name="T21" fmla="*/ 37836 h 37465"/>
                  <a:gd name="T22" fmla="*/ 158113 w 168909"/>
                  <a:gd name="T23" fmla="*/ 36350 h 37465"/>
                  <a:gd name="T24" fmla="*/ 164061 w 168909"/>
                  <a:gd name="T25" fmla="*/ 32299 h 37465"/>
                  <a:gd name="T26" fmla="*/ 168068 w 168909"/>
                  <a:gd name="T27" fmla="*/ 26288 h 37465"/>
                  <a:gd name="T28" fmla="*/ 169537 w 168909"/>
                  <a:gd name="T29" fmla="*/ 18923 h 37465"/>
                  <a:gd name="T30" fmla="*/ 168068 w 168909"/>
                  <a:gd name="T31" fmla="*/ 11552 h 37465"/>
                  <a:gd name="T32" fmla="*/ 164061 w 168909"/>
                  <a:gd name="T33" fmla="*/ 5537 h 37465"/>
                  <a:gd name="T34" fmla="*/ 158113 w 168909"/>
                  <a:gd name="T35" fmla="*/ 1485 h 37465"/>
                  <a:gd name="T36" fmla="*/ 150823 w 168909"/>
                  <a:gd name="T37" fmla="*/ 0 h 3746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8909" h="37465" extrusionOk="0">
                    <a:moveTo>
                      <a:pt x="149976" y="0"/>
                    </a:moveTo>
                    <a:lnTo>
                      <a:pt x="18608" y="0"/>
                    </a:lnTo>
                    <a:lnTo>
                      <a:pt x="11365" y="1460"/>
                    </a:lnTo>
                    <a:lnTo>
                      <a:pt x="5450" y="5445"/>
                    </a:lnTo>
                    <a:lnTo>
                      <a:pt x="1462" y="11359"/>
                    </a:lnTo>
                    <a:lnTo>
                      <a:pt x="0" y="18608"/>
                    </a:lnTo>
                    <a:lnTo>
                      <a:pt x="1462" y="25850"/>
                    </a:lnTo>
                    <a:lnTo>
                      <a:pt x="5450" y="31761"/>
                    </a:lnTo>
                    <a:lnTo>
                      <a:pt x="11365" y="35744"/>
                    </a:lnTo>
                    <a:lnTo>
                      <a:pt x="18608" y="37205"/>
                    </a:lnTo>
                    <a:lnTo>
                      <a:pt x="149976" y="37205"/>
                    </a:lnTo>
                    <a:lnTo>
                      <a:pt x="157225" y="35744"/>
                    </a:lnTo>
                    <a:lnTo>
                      <a:pt x="163140" y="31761"/>
                    </a:lnTo>
                    <a:lnTo>
                      <a:pt x="167124" y="25850"/>
                    </a:lnTo>
                    <a:lnTo>
                      <a:pt x="168585" y="18608"/>
                    </a:lnTo>
                    <a:lnTo>
                      <a:pt x="167124" y="11359"/>
                    </a:lnTo>
                    <a:lnTo>
                      <a:pt x="163140" y="5445"/>
                    </a:lnTo>
                    <a:lnTo>
                      <a:pt x="157225" y="1460"/>
                    </a:lnTo>
                    <a:lnTo>
                      <a:pt x="1499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33" name="object 25"/>
              <p:cNvSpPr>
                <a:spLocks noChangeArrowheads="1"/>
              </p:cNvSpPr>
              <p:nvPr/>
            </p:nvSpPr>
            <p:spPr bwMode="auto">
              <a:xfrm>
                <a:off x="6604000" y="6848475"/>
                <a:ext cx="198438" cy="92075"/>
              </a:xfrm>
              <a:prstGeom prst="rect">
                <a:avLst/>
              </a:prstGeom>
              <a:blipFill>
                <a:blip r:embed="rId9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object 26"/>
              <p:cNvSpPr/>
              <p:nvPr/>
            </p:nvSpPr>
            <p:spPr bwMode="auto">
              <a:xfrm>
                <a:off x="6491288" y="6594475"/>
                <a:ext cx="423862" cy="257175"/>
              </a:xfrm>
              <a:custGeom>
                <a:avLst/>
                <a:gdLst>
                  <a:gd name="T0" fmla="*/ 6349 w 424815"/>
                  <a:gd name="T1" fmla="*/ 53428 h 257175"/>
                  <a:gd name="T2" fmla="*/ 0 w 424815"/>
                  <a:gd name="T3" fmla="*/ 77970 h 257175"/>
                  <a:gd name="T4" fmla="*/ 38902 w 424815"/>
                  <a:gd name="T5" fmla="*/ 129825 h 257175"/>
                  <a:gd name="T6" fmla="*/ 74497 w 424815"/>
                  <a:gd name="T7" fmla="*/ 141407 h 257175"/>
                  <a:gd name="T8" fmla="*/ 92979 w 424815"/>
                  <a:gd name="T9" fmla="*/ 228552 h 257175"/>
                  <a:gd name="T10" fmla="*/ 97667 w 424815"/>
                  <a:gd name="T11" fmla="*/ 241483 h 257175"/>
                  <a:gd name="T12" fmla="*/ 102830 w 424815"/>
                  <a:gd name="T13" fmla="*/ 256603 h 257175"/>
                  <a:gd name="T14" fmla="*/ 152017 w 424815"/>
                  <a:gd name="T15" fmla="*/ 237171 h 257175"/>
                  <a:gd name="T16" fmla="*/ 211914 w 424815"/>
                  <a:gd name="T17" fmla="*/ 230254 h 257175"/>
                  <a:gd name="T18" fmla="*/ 333132 w 424815"/>
                  <a:gd name="T19" fmla="*/ 222451 h 257175"/>
                  <a:gd name="T20" fmla="*/ 344712 w 424815"/>
                  <a:gd name="T21" fmla="*/ 187742 h 257175"/>
                  <a:gd name="T22" fmla="*/ 348214 w 424815"/>
                  <a:gd name="T23" fmla="*/ 168748 h 257175"/>
                  <a:gd name="T24" fmla="*/ 245226 w 424815"/>
                  <a:gd name="T25" fmla="*/ 168610 h 257175"/>
                  <a:gd name="T26" fmla="*/ 151999 w 424815"/>
                  <a:gd name="T27" fmla="*/ 160996 h 257175"/>
                  <a:gd name="T28" fmla="*/ 159534 w 424815"/>
                  <a:gd name="T29" fmla="*/ 134257 h 257175"/>
                  <a:gd name="T30" fmla="*/ 245361 w 424815"/>
                  <a:gd name="T31" fmla="*/ 134119 h 257175"/>
                  <a:gd name="T32" fmla="*/ 384921 w 424815"/>
                  <a:gd name="T33" fmla="*/ 129825 h 257175"/>
                  <a:gd name="T34" fmla="*/ 416779 w 424815"/>
                  <a:gd name="T35" fmla="*/ 105885 h 257175"/>
                  <a:gd name="T36" fmla="*/ 423827 w 424815"/>
                  <a:gd name="T37" fmla="*/ 77970 h 257175"/>
                  <a:gd name="T38" fmla="*/ 107356 w 424815"/>
                  <a:gd name="T39" fmla="*/ 72337 h 257175"/>
                  <a:gd name="T40" fmla="*/ 11386 w 424815"/>
                  <a:gd name="T41" fmla="*/ 42105 h 257175"/>
                  <a:gd name="T42" fmla="*/ 211914 w 424815"/>
                  <a:gd name="T43" fmla="*/ 230254 h 257175"/>
                  <a:gd name="T44" fmla="*/ 271810 w 424815"/>
                  <a:gd name="T45" fmla="*/ 237171 h 257175"/>
                  <a:gd name="T46" fmla="*/ 320996 w 424815"/>
                  <a:gd name="T47" fmla="*/ 256603 h 257175"/>
                  <a:gd name="T48" fmla="*/ 326160 w 424815"/>
                  <a:gd name="T49" fmla="*/ 241483 h 257175"/>
                  <a:gd name="T50" fmla="*/ 330221 w 424815"/>
                  <a:gd name="T51" fmla="*/ 230254 h 257175"/>
                  <a:gd name="T52" fmla="*/ 264242 w 424815"/>
                  <a:gd name="T53" fmla="*/ 134119 h 257175"/>
                  <a:gd name="T54" fmla="*/ 271890 w 424815"/>
                  <a:gd name="T55" fmla="*/ 160996 h 257175"/>
                  <a:gd name="T56" fmla="*/ 348214 w 424815"/>
                  <a:gd name="T57" fmla="*/ 168748 h 257175"/>
                  <a:gd name="T58" fmla="*/ 349331 w 424815"/>
                  <a:gd name="T59" fmla="*/ 141407 h 257175"/>
                  <a:gd name="T60" fmla="*/ 366027 w 424815"/>
                  <a:gd name="T61" fmla="*/ 135507 h 257175"/>
                  <a:gd name="T62" fmla="*/ 245226 w 424815"/>
                  <a:gd name="T63" fmla="*/ 134257 h 257175"/>
                  <a:gd name="T64" fmla="*/ 185799 w 424815"/>
                  <a:gd name="T65" fmla="*/ 141872 h 257175"/>
                  <a:gd name="T66" fmla="*/ 178252 w 424815"/>
                  <a:gd name="T67" fmla="*/ 168610 h 257175"/>
                  <a:gd name="T68" fmla="*/ 237702 w 424815"/>
                  <a:gd name="T69" fmla="*/ 160996 h 257175"/>
                  <a:gd name="T70" fmla="*/ 245226 w 424815"/>
                  <a:gd name="T71" fmla="*/ 134257 h 257175"/>
                  <a:gd name="T72" fmla="*/ 126939 w 424815"/>
                  <a:gd name="T73" fmla="*/ 0 h 257175"/>
                  <a:gd name="T74" fmla="*/ 129944 w 424815"/>
                  <a:gd name="T75" fmla="*/ 33445 h 257175"/>
                  <a:gd name="T76" fmla="*/ 136655 w 424815"/>
                  <a:gd name="T77" fmla="*/ 56128 h 257175"/>
                  <a:gd name="T78" fmla="*/ 129283 w 424815"/>
                  <a:gd name="T79" fmla="*/ 59068 h 257175"/>
                  <a:gd name="T80" fmla="*/ 112834 w 424815"/>
                  <a:gd name="T81" fmla="*/ 67964 h 257175"/>
                  <a:gd name="T82" fmla="*/ 316458 w 424815"/>
                  <a:gd name="T83" fmla="*/ 72337 h 257175"/>
                  <a:gd name="T84" fmla="*/ 289756 w 424815"/>
                  <a:gd name="T85" fmla="*/ 48903 h 257175"/>
                  <a:gd name="T86" fmla="*/ 160688 w 424815"/>
                  <a:gd name="T87" fmla="*/ 41705 h 257175"/>
                  <a:gd name="T88" fmla="*/ 155489 w 424815"/>
                  <a:gd name="T89" fmla="*/ 17509 h 257175"/>
                  <a:gd name="T90" fmla="*/ 412441 w 424815"/>
                  <a:gd name="T91" fmla="*/ 42105 h 257175"/>
                  <a:gd name="T92" fmla="*/ 316458 w 424815"/>
                  <a:gd name="T93" fmla="*/ 72337 h 257175"/>
                  <a:gd name="T94" fmla="*/ 421606 w 424815"/>
                  <a:gd name="T95" fmla="*/ 64869 h 257175"/>
                  <a:gd name="T96" fmla="*/ 412441 w 424815"/>
                  <a:gd name="T97" fmla="*/ 42105 h 257175"/>
                  <a:gd name="T98" fmla="*/ 201175 w 424815"/>
                  <a:gd name="T99" fmla="*/ 45330 h 257175"/>
                  <a:gd name="T100" fmla="*/ 176758 w 424815"/>
                  <a:gd name="T101" fmla="*/ 46988 h 257175"/>
                  <a:gd name="T102" fmla="*/ 260092 w 424815"/>
                  <a:gd name="T103" fmla="*/ 48903 h 257175"/>
                  <a:gd name="T104" fmla="*/ 234447 w 424815"/>
                  <a:gd name="T105" fmla="*/ 45862 h 257175"/>
                  <a:gd name="T106" fmla="*/ 211914 w 424815"/>
                  <a:gd name="T107" fmla="*/ 45196 h 257175"/>
                  <a:gd name="T108" fmla="*/ 269232 w 424815"/>
                  <a:gd name="T109" fmla="*/ 0 h 257175"/>
                  <a:gd name="T110" fmla="*/ 267085 w 424815"/>
                  <a:gd name="T111" fmla="*/ 26232 h 257175"/>
                  <a:gd name="T112" fmla="*/ 289756 w 424815"/>
                  <a:gd name="T113" fmla="*/ 48903 h 257175"/>
                  <a:gd name="T114" fmla="*/ 293882 w 424815"/>
                  <a:gd name="T115" fmla="*/ 33445 h 257175"/>
                  <a:gd name="T116" fmla="*/ 296888 w 424815"/>
                  <a:gd name="T117" fmla="*/ 0 h 25717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424815" h="257175" extrusionOk="0">
                    <a:moveTo>
                      <a:pt x="11412" y="42105"/>
                    </a:moveTo>
                    <a:lnTo>
                      <a:pt x="6363" y="53428"/>
                    </a:lnTo>
                    <a:lnTo>
                      <a:pt x="2226" y="64869"/>
                    </a:lnTo>
                    <a:lnTo>
                      <a:pt x="0" y="77970"/>
                    </a:lnTo>
                    <a:lnTo>
                      <a:pt x="1132" y="91908"/>
                    </a:lnTo>
                    <a:lnTo>
                      <a:pt x="38989" y="129825"/>
                    </a:lnTo>
                    <a:lnTo>
                      <a:pt x="74890" y="138328"/>
                    </a:lnTo>
                    <a:lnTo>
                      <a:pt x="74664" y="141407"/>
                    </a:lnTo>
                    <a:lnTo>
                      <a:pt x="79293" y="187742"/>
                    </a:lnTo>
                    <a:lnTo>
                      <a:pt x="93188" y="228552"/>
                    </a:lnTo>
                    <a:lnTo>
                      <a:pt x="95518" y="234861"/>
                    </a:lnTo>
                    <a:lnTo>
                      <a:pt x="97887" y="241483"/>
                    </a:lnTo>
                    <a:lnTo>
                      <a:pt x="102119" y="253914"/>
                    </a:lnTo>
                    <a:lnTo>
                      <a:pt x="103061" y="256603"/>
                    </a:lnTo>
                    <a:lnTo>
                      <a:pt x="125959" y="245447"/>
                    </a:lnTo>
                    <a:lnTo>
                      <a:pt x="152359" y="237171"/>
                    </a:lnTo>
                    <a:lnTo>
                      <a:pt x="181442" y="232025"/>
                    </a:lnTo>
                    <a:lnTo>
                      <a:pt x="212390" y="230254"/>
                    </a:lnTo>
                    <a:lnTo>
                      <a:pt x="330963" y="230254"/>
                    </a:lnTo>
                    <a:lnTo>
                      <a:pt x="333881" y="222451"/>
                    </a:lnTo>
                    <a:lnTo>
                      <a:pt x="340291" y="204949"/>
                    </a:lnTo>
                    <a:lnTo>
                      <a:pt x="345487" y="187742"/>
                    </a:lnTo>
                    <a:lnTo>
                      <a:pt x="348970" y="169218"/>
                    </a:lnTo>
                    <a:lnTo>
                      <a:pt x="348997" y="168748"/>
                    </a:lnTo>
                    <a:lnTo>
                      <a:pt x="245913" y="168748"/>
                    </a:lnTo>
                    <a:lnTo>
                      <a:pt x="245777" y="168610"/>
                    </a:lnTo>
                    <a:lnTo>
                      <a:pt x="159893" y="168610"/>
                    </a:lnTo>
                    <a:lnTo>
                      <a:pt x="152341" y="160996"/>
                    </a:lnTo>
                    <a:lnTo>
                      <a:pt x="152328" y="141872"/>
                    </a:lnTo>
                    <a:lnTo>
                      <a:pt x="159893" y="134257"/>
                    </a:lnTo>
                    <a:lnTo>
                      <a:pt x="245777" y="134257"/>
                    </a:lnTo>
                    <a:lnTo>
                      <a:pt x="245913" y="134119"/>
                    </a:lnTo>
                    <a:lnTo>
                      <a:pt x="371475" y="134119"/>
                    </a:lnTo>
                    <a:lnTo>
                      <a:pt x="385786" y="129825"/>
                    </a:lnTo>
                    <a:lnTo>
                      <a:pt x="403730" y="120284"/>
                    </a:lnTo>
                    <a:lnTo>
                      <a:pt x="417716" y="105885"/>
                    </a:lnTo>
                    <a:lnTo>
                      <a:pt x="423647" y="91908"/>
                    </a:lnTo>
                    <a:lnTo>
                      <a:pt x="424780" y="77970"/>
                    </a:lnTo>
                    <a:lnTo>
                      <a:pt x="423823" y="72337"/>
                    </a:lnTo>
                    <a:lnTo>
                      <a:pt x="107597" y="72337"/>
                    </a:lnTo>
                    <a:lnTo>
                      <a:pt x="47220" y="53401"/>
                    </a:lnTo>
                    <a:lnTo>
                      <a:pt x="11412" y="42105"/>
                    </a:lnTo>
                    <a:close/>
                  </a:path>
                  <a:path w="424815" h="257175" extrusionOk="0">
                    <a:moveTo>
                      <a:pt x="330963" y="230254"/>
                    </a:moveTo>
                    <a:lnTo>
                      <a:pt x="212390" y="230254"/>
                    </a:lnTo>
                    <a:lnTo>
                      <a:pt x="243338" y="232025"/>
                    </a:lnTo>
                    <a:lnTo>
                      <a:pt x="272421" y="237171"/>
                    </a:lnTo>
                    <a:lnTo>
                      <a:pt x="298821" y="245447"/>
                    </a:lnTo>
                    <a:lnTo>
                      <a:pt x="321718" y="256603"/>
                    </a:lnTo>
                    <a:lnTo>
                      <a:pt x="322661" y="253914"/>
                    </a:lnTo>
                    <a:lnTo>
                      <a:pt x="326893" y="241483"/>
                    </a:lnTo>
                    <a:lnTo>
                      <a:pt x="329262" y="234861"/>
                    </a:lnTo>
                    <a:lnTo>
                      <a:pt x="330963" y="230254"/>
                    </a:lnTo>
                    <a:close/>
                  </a:path>
                  <a:path w="424815" h="257175" extrusionOk="0">
                    <a:moveTo>
                      <a:pt x="371475" y="134119"/>
                    </a:moveTo>
                    <a:lnTo>
                      <a:pt x="264836" y="134119"/>
                    </a:lnTo>
                    <a:lnTo>
                      <a:pt x="272501" y="141872"/>
                    </a:lnTo>
                    <a:lnTo>
                      <a:pt x="272501" y="160996"/>
                    </a:lnTo>
                    <a:lnTo>
                      <a:pt x="264836" y="168748"/>
                    </a:lnTo>
                    <a:lnTo>
                      <a:pt x="348997" y="168748"/>
                    </a:lnTo>
                    <a:lnTo>
                      <a:pt x="350241" y="147765"/>
                    </a:lnTo>
                    <a:lnTo>
                      <a:pt x="350116" y="141407"/>
                    </a:lnTo>
                    <a:lnTo>
                      <a:pt x="349889" y="138328"/>
                    </a:lnTo>
                    <a:lnTo>
                      <a:pt x="366850" y="135507"/>
                    </a:lnTo>
                    <a:lnTo>
                      <a:pt x="371475" y="134119"/>
                    </a:lnTo>
                    <a:close/>
                  </a:path>
                  <a:path w="424815" h="257175" extrusionOk="0">
                    <a:moveTo>
                      <a:pt x="245777" y="134257"/>
                    </a:moveTo>
                    <a:lnTo>
                      <a:pt x="178653" y="134257"/>
                    </a:lnTo>
                    <a:lnTo>
                      <a:pt x="186217" y="141872"/>
                    </a:lnTo>
                    <a:lnTo>
                      <a:pt x="186205" y="160996"/>
                    </a:lnTo>
                    <a:lnTo>
                      <a:pt x="178653" y="168610"/>
                    </a:lnTo>
                    <a:lnTo>
                      <a:pt x="245777" y="168610"/>
                    </a:lnTo>
                    <a:lnTo>
                      <a:pt x="238236" y="160996"/>
                    </a:lnTo>
                    <a:lnTo>
                      <a:pt x="238236" y="141872"/>
                    </a:lnTo>
                    <a:lnTo>
                      <a:pt x="245777" y="134257"/>
                    </a:lnTo>
                    <a:close/>
                  </a:path>
                  <a:path w="424815" h="257175" extrusionOk="0">
                    <a:moveTo>
                      <a:pt x="154942" y="0"/>
                    </a:moveTo>
                    <a:lnTo>
                      <a:pt x="127224" y="0"/>
                    </a:lnTo>
                    <a:lnTo>
                      <a:pt x="128049" y="18145"/>
                    </a:lnTo>
                    <a:lnTo>
                      <a:pt x="130236" y="33445"/>
                    </a:lnTo>
                    <a:lnTo>
                      <a:pt x="133352" y="46054"/>
                    </a:lnTo>
                    <a:lnTo>
                      <a:pt x="136962" y="56128"/>
                    </a:lnTo>
                    <a:lnTo>
                      <a:pt x="133243" y="57522"/>
                    </a:lnTo>
                    <a:lnTo>
                      <a:pt x="129574" y="59068"/>
                    </a:lnTo>
                    <a:lnTo>
                      <a:pt x="119233" y="64119"/>
                    </a:lnTo>
                    <a:lnTo>
                      <a:pt x="113088" y="67964"/>
                    </a:lnTo>
                    <a:lnTo>
                      <a:pt x="107597" y="72337"/>
                    </a:lnTo>
                    <a:lnTo>
                      <a:pt x="317170" y="72337"/>
                    </a:lnTo>
                    <a:lnTo>
                      <a:pt x="287818" y="56128"/>
                    </a:lnTo>
                    <a:lnTo>
                      <a:pt x="290407" y="48903"/>
                    </a:lnTo>
                    <a:lnTo>
                      <a:pt x="164052" y="48903"/>
                    </a:lnTo>
                    <a:lnTo>
                      <a:pt x="161049" y="41705"/>
                    </a:lnTo>
                    <a:lnTo>
                      <a:pt x="158093" y="31326"/>
                    </a:lnTo>
                    <a:lnTo>
                      <a:pt x="155839" y="17509"/>
                    </a:lnTo>
                    <a:lnTo>
                      <a:pt x="154942" y="0"/>
                    </a:lnTo>
                    <a:close/>
                  </a:path>
                  <a:path w="424815" h="257175" extrusionOk="0">
                    <a:moveTo>
                      <a:pt x="413368" y="42105"/>
                    </a:moveTo>
                    <a:lnTo>
                      <a:pt x="377473" y="53428"/>
                    </a:lnTo>
                    <a:lnTo>
                      <a:pt x="317170" y="72337"/>
                    </a:lnTo>
                    <a:lnTo>
                      <a:pt x="423823" y="72337"/>
                    </a:lnTo>
                    <a:lnTo>
                      <a:pt x="422554" y="64869"/>
                    </a:lnTo>
                    <a:lnTo>
                      <a:pt x="418407" y="53401"/>
                    </a:lnTo>
                    <a:lnTo>
                      <a:pt x="413368" y="42105"/>
                    </a:lnTo>
                    <a:close/>
                  </a:path>
                  <a:path w="424815" h="257175" extrusionOk="0">
                    <a:moveTo>
                      <a:pt x="212390" y="45196"/>
                    </a:moveTo>
                    <a:lnTo>
                      <a:pt x="201627" y="45330"/>
                    </a:lnTo>
                    <a:lnTo>
                      <a:pt x="189781" y="45862"/>
                    </a:lnTo>
                    <a:lnTo>
                      <a:pt x="177155" y="46988"/>
                    </a:lnTo>
                    <a:lnTo>
                      <a:pt x="164052" y="48903"/>
                    </a:lnTo>
                    <a:lnTo>
                      <a:pt x="260677" y="48903"/>
                    </a:lnTo>
                    <a:lnTo>
                      <a:pt x="247586" y="46988"/>
                    </a:lnTo>
                    <a:lnTo>
                      <a:pt x="234974" y="45862"/>
                    </a:lnTo>
                    <a:lnTo>
                      <a:pt x="223142" y="45330"/>
                    </a:lnTo>
                    <a:lnTo>
                      <a:pt x="212390" y="45196"/>
                    </a:lnTo>
                    <a:close/>
                  </a:path>
                  <a:path w="424815" h="257175" extrusionOk="0">
                    <a:moveTo>
                      <a:pt x="297556" y="0"/>
                    </a:moveTo>
                    <a:lnTo>
                      <a:pt x="269837" y="0"/>
                    </a:lnTo>
                    <a:lnTo>
                      <a:pt x="269235" y="14373"/>
                    </a:lnTo>
                    <a:lnTo>
                      <a:pt x="267686" y="26232"/>
                    </a:lnTo>
                    <a:lnTo>
                      <a:pt x="260677" y="48903"/>
                    </a:lnTo>
                    <a:lnTo>
                      <a:pt x="290407" y="48903"/>
                    </a:lnTo>
                    <a:lnTo>
                      <a:pt x="291428" y="46054"/>
                    </a:lnTo>
                    <a:lnTo>
                      <a:pt x="294543" y="33445"/>
                    </a:lnTo>
                    <a:lnTo>
                      <a:pt x="296731" y="18145"/>
                    </a:lnTo>
                    <a:lnTo>
                      <a:pt x="29755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</p:grpSp>
        <p:grpSp>
          <p:nvGrpSpPr>
            <p:cNvPr id="35" name="Group 46"/>
            <p:cNvGrpSpPr/>
            <p:nvPr userDrawn="1"/>
          </p:nvGrpSpPr>
          <p:grpSpPr bwMode="auto">
            <a:xfrm>
              <a:off x="3584394" y="3432698"/>
              <a:ext cx="486638" cy="487627"/>
              <a:chOff x="7192962" y="6340475"/>
              <a:chExt cx="781050" cy="782638"/>
            </a:xfrm>
          </p:grpSpPr>
          <p:sp>
            <p:nvSpPr>
              <p:cNvPr id="36" name="object 8"/>
              <p:cNvSpPr/>
              <p:nvPr/>
            </p:nvSpPr>
            <p:spPr bwMode="auto">
              <a:xfrm>
                <a:off x="7192962" y="6340475"/>
                <a:ext cx="781050" cy="782638"/>
              </a:xfrm>
              <a:custGeom>
                <a:avLst/>
                <a:gdLst>
                  <a:gd name="T0" fmla="*/ 390519 w 781684"/>
                  <a:gd name="T1" fmla="*/ 0 h 781684"/>
                  <a:gd name="T2" fmla="*/ 341533 w 781684"/>
                  <a:gd name="T3" fmla="*/ 3049 h 781684"/>
                  <a:gd name="T4" fmla="*/ 294362 w 781684"/>
                  <a:gd name="T5" fmla="*/ 11951 h 781684"/>
                  <a:gd name="T6" fmla="*/ 249374 w 781684"/>
                  <a:gd name="T7" fmla="*/ 26339 h 781684"/>
                  <a:gd name="T8" fmla="*/ 206933 w 781684"/>
                  <a:gd name="T9" fmla="*/ 45848 h 781684"/>
                  <a:gd name="T10" fmla="*/ 167406 w 781684"/>
                  <a:gd name="T11" fmla="*/ 70109 h 781684"/>
                  <a:gd name="T12" fmla="*/ 131159 w 781684"/>
                  <a:gd name="T13" fmla="*/ 98757 h 781684"/>
                  <a:gd name="T14" fmla="*/ 98557 w 781684"/>
                  <a:gd name="T15" fmla="*/ 131425 h 781684"/>
                  <a:gd name="T16" fmla="*/ 69967 w 781684"/>
                  <a:gd name="T17" fmla="*/ 167746 h 781684"/>
                  <a:gd name="T18" fmla="*/ 45755 w 781684"/>
                  <a:gd name="T19" fmla="*/ 207354 h 781684"/>
                  <a:gd name="T20" fmla="*/ 26286 w 781684"/>
                  <a:gd name="T21" fmla="*/ 249881 h 781684"/>
                  <a:gd name="T22" fmla="*/ 11926 w 781684"/>
                  <a:gd name="T23" fmla="*/ 294961 h 781684"/>
                  <a:gd name="T24" fmla="*/ 3043 w 781684"/>
                  <a:gd name="T25" fmla="*/ 342227 h 781684"/>
                  <a:gd name="T26" fmla="*/ 0 w 781684"/>
                  <a:gd name="T27" fmla="*/ 391313 h 781684"/>
                  <a:gd name="T28" fmla="*/ 3043 w 781684"/>
                  <a:gd name="T29" fmla="*/ 440399 h 781684"/>
                  <a:gd name="T30" fmla="*/ 11926 w 781684"/>
                  <a:gd name="T31" fmla="*/ 487665 h 781684"/>
                  <a:gd name="T32" fmla="*/ 26286 w 781684"/>
                  <a:gd name="T33" fmla="*/ 532745 h 781684"/>
                  <a:gd name="T34" fmla="*/ 45755 w 781684"/>
                  <a:gd name="T35" fmla="*/ 575272 h 781684"/>
                  <a:gd name="T36" fmla="*/ 69967 w 781684"/>
                  <a:gd name="T37" fmla="*/ 614880 h 781684"/>
                  <a:gd name="T38" fmla="*/ 98557 w 781684"/>
                  <a:gd name="T39" fmla="*/ 651201 h 781684"/>
                  <a:gd name="T40" fmla="*/ 131159 w 781684"/>
                  <a:gd name="T41" fmla="*/ 683869 h 781684"/>
                  <a:gd name="T42" fmla="*/ 167406 w 781684"/>
                  <a:gd name="T43" fmla="*/ 712517 h 781684"/>
                  <a:gd name="T44" fmla="*/ 206933 w 781684"/>
                  <a:gd name="T45" fmla="*/ 736778 h 781684"/>
                  <a:gd name="T46" fmla="*/ 249374 w 781684"/>
                  <a:gd name="T47" fmla="*/ 756287 h 781684"/>
                  <a:gd name="T48" fmla="*/ 294362 w 781684"/>
                  <a:gd name="T49" fmla="*/ 770675 h 781684"/>
                  <a:gd name="T50" fmla="*/ 341533 w 781684"/>
                  <a:gd name="T51" fmla="*/ 779577 h 781684"/>
                  <a:gd name="T52" fmla="*/ 390519 w 781684"/>
                  <a:gd name="T53" fmla="*/ 782626 h 781684"/>
                  <a:gd name="T54" fmla="*/ 439505 w 781684"/>
                  <a:gd name="T55" fmla="*/ 779577 h 781684"/>
                  <a:gd name="T56" fmla="*/ 486676 w 781684"/>
                  <a:gd name="T57" fmla="*/ 770675 h 781684"/>
                  <a:gd name="T58" fmla="*/ 531664 w 781684"/>
                  <a:gd name="T59" fmla="*/ 756287 h 781684"/>
                  <a:gd name="T60" fmla="*/ 574105 w 781684"/>
                  <a:gd name="T61" fmla="*/ 736778 h 781684"/>
                  <a:gd name="T62" fmla="*/ 613632 w 781684"/>
                  <a:gd name="T63" fmla="*/ 712517 h 781684"/>
                  <a:gd name="T64" fmla="*/ 649879 w 781684"/>
                  <a:gd name="T65" fmla="*/ 683869 h 781684"/>
                  <a:gd name="T66" fmla="*/ 682481 w 781684"/>
                  <a:gd name="T67" fmla="*/ 651201 h 781684"/>
                  <a:gd name="T68" fmla="*/ 711071 w 781684"/>
                  <a:gd name="T69" fmla="*/ 614880 h 781684"/>
                  <a:gd name="T70" fmla="*/ 735283 w 781684"/>
                  <a:gd name="T71" fmla="*/ 575272 h 781684"/>
                  <a:gd name="T72" fmla="*/ 754752 w 781684"/>
                  <a:gd name="T73" fmla="*/ 532745 h 781684"/>
                  <a:gd name="T74" fmla="*/ 769112 w 781684"/>
                  <a:gd name="T75" fmla="*/ 487665 h 781684"/>
                  <a:gd name="T76" fmla="*/ 777995 w 781684"/>
                  <a:gd name="T77" fmla="*/ 440399 h 781684"/>
                  <a:gd name="T78" fmla="*/ 781038 w 781684"/>
                  <a:gd name="T79" fmla="*/ 391313 h 781684"/>
                  <a:gd name="T80" fmla="*/ 777995 w 781684"/>
                  <a:gd name="T81" fmla="*/ 342227 h 781684"/>
                  <a:gd name="T82" fmla="*/ 769112 w 781684"/>
                  <a:gd name="T83" fmla="*/ 294961 h 781684"/>
                  <a:gd name="T84" fmla="*/ 754752 w 781684"/>
                  <a:gd name="T85" fmla="*/ 249881 h 781684"/>
                  <a:gd name="T86" fmla="*/ 735283 w 781684"/>
                  <a:gd name="T87" fmla="*/ 207354 h 781684"/>
                  <a:gd name="T88" fmla="*/ 711071 w 781684"/>
                  <a:gd name="T89" fmla="*/ 167746 h 781684"/>
                  <a:gd name="T90" fmla="*/ 682481 w 781684"/>
                  <a:gd name="T91" fmla="*/ 131425 h 781684"/>
                  <a:gd name="T92" fmla="*/ 649879 w 781684"/>
                  <a:gd name="T93" fmla="*/ 98757 h 781684"/>
                  <a:gd name="T94" fmla="*/ 613632 w 781684"/>
                  <a:gd name="T95" fmla="*/ 70109 h 781684"/>
                  <a:gd name="T96" fmla="*/ 574105 w 781684"/>
                  <a:gd name="T97" fmla="*/ 45848 h 781684"/>
                  <a:gd name="T98" fmla="*/ 531664 w 781684"/>
                  <a:gd name="T99" fmla="*/ 26339 h 781684"/>
                  <a:gd name="T100" fmla="*/ 486676 w 781684"/>
                  <a:gd name="T101" fmla="*/ 11951 h 781684"/>
                  <a:gd name="T102" fmla="*/ 439505 w 781684"/>
                  <a:gd name="T103" fmla="*/ 3049 h 781684"/>
                  <a:gd name="T104" fmla="*/ 390519 w 781684"/>
                  <a:gd name="T105" fmla="*/ 0 h 7816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81684" h="781684" extrusionOk="0">
                    <a:moveTo>
                      <a:pt x="390836" y="0"/>
                    </a:moveTo>
                    <a:lnTo>
                      <a:pt x="341810" y="3045"/>
                    </a:lnTo>
                    <a:lnTo>
                      <a:pt x="294601" y="11936"/>
                    </a:lnTo>
                    <a:lnTo>
                      <a:pt x="249576" y="26307"/>
                    </a:lnTo>
                    <a:lnTo>
                      <a:pt x="207101" y="45792"/>
                    </a:lnTo>
                    <a:lnTo>
                      <a:pt x="167542" y="70024"/>
                    </a:lnTo>
                    <a:lnTo>
                      <a:pt x="131265" y="98637"/>
                    </a:lnTo>
                    <a:lnTo>
                      <a:pt x="98637" y="131265"/>
                    </a:lnTo>
                    <a:lnTo>
                      <a:pt x="70024" y="167542"/>
                    </a:lnTo>
                    <a:lnTo>
                      <a:pt x="45792" y="207101"/>
                    </a:lnTo>
                    <a:lnTo>
                      <a:pt x="26307" y="249576"/>
                    </a:lnTo>
                    <a:lnTo>
                      <a:pt x="11936" y="294601"/>
                    </a:lnTo>
                    <a:lnTo>
                      <a:pt x="3045" y="341810"/>
                    </a:lnTo>
                    <a:lnTo>
                      <a:pt x="0" y="390836"/>
                    </a:lnTo>
                    <a:lnTo>
                      <a:pt x="3045" y="439862"/>
                    </a:lnTo>
                    <a:lnTo>
                      <a:pt x="11936" y="487071"/>
                    </a:lnTo>
                    <a:lnTo>
                      <a:pt x="26307" y="532096"/>
                    </a:lnTo>
                    <a:lnTo>
                      <a:pt x="45792" y="574571"/>
                    </a:lnTo>
                    <a:lnTo>
                      <a:pt x="70024" y="614130"/>
                    </a:lnTo>
                    <a:lnTo>
                      <a:pt x="98637" y="650407"/>
                    </a:lnTo>
                    <a:lnTo>
                      <a:pt x="131265" y="683035"/>
                    </a:lnTo>
                    <a:lnTo>
                      <a:pt x="167542" y="711648"/>
                    </a:lnTo>
                    <a:lnTo>
                      <a:pt x="207101" y="735880"/>
                    </a:lnTo>
                    <a:lnTo>
                      <a:pt x="249576" y="755365"/>
                    </a:lnTo>
                    <a:lnTo>
                      <a:pt x="294601" y="769736"/>
                    </a:lnTo>
                    <a:lnTo>
                      <a:pt x="341810" y="778627"/>
                    </a:lnTo>
                    <a:lnTo>
                      <a:pt x="390836" y="781672"/>
                    </a:lnTo>
                    <a:lnTo>
                      <a:pt x="439862" y="778627"/>
                    </a:lnTo>
                    <a:lnTo>
                      <a:pt x="487071" y="769736"/>
                    </a:lnTo>
                    <a:lnTo>
                      <a:pt x="532096" y="755365"/>
                    </a:lnTo>
                    <a:lnTo>
                      <a:pt x="574571" y="735880"/>
                    </a:lnTo>
                    <a:lnTo>
                      <a:pt x="614130" y="711648"/>
                    </a:lnTo>
                    <a:lnTo>
                      <a:pt x="650407" y="683035"/>
                    </a:lnTo>
                    <a:lnTo>
                      <a:pt x="683035" y="650407"/>
                    </a:lnTo>
                    <a:lnTo>
                      <a:pt x="711648" y="614130"/>
                    </a:lnTo>
                    <a:lnTo>
                      <a:pt x="735880" y="574571"/>
                    </a:lnTo>
                    <a:lnTo>
                      <a:pt x="755365" y="532096"/>
                    </a:lnTo>
                    <a:lnTo>
                      <a:pt x="769736" y="487071"/>
                    </a:lnTo>
                    <a:lnTo>
                      <a:pt x="778627" y="439862"/>
                    </a:lnTo>
                    <a:lnTo>
                      <a:pt x="781672" y="390836"/>
                    </a:lnTo>
                    <a:lnTo>
                      <a:pt x="778627" y="341810"/>
                    </a:lnTo>
                    <a:lnTo>
                      <a:pt x="769736" y="294601"/>
                    </a:lnTo>
                    <a:lnTo>
                      <a:pt x="755365" y="249576"/>
                    </a:lnTo>
                    <a:lnTo>
                      <a:pt x="735880" y="207101"/>
                    </a:lnTo>
                    <a:lnTo>
                      <a:pt x="711648" y="167542"/>
                    </a:lnTo>
                    <a:lnTo>
                      <a:pt x="683035" y="131265"/>
                    </a:lnTo>
                    <a:lnTo>
                      <a:pt x="650407" y="98637"/>
                    </a:lnTo>
                    <a:lnTo>
                      <a:pt x="614130" y="70024"/>
                    </a:lnTo>
                    <a:lnTo>
                      <a:pt x="574571" y="45792"/>
                    </a:lnTo>
                    <a:lnTo>
                      <a:pt x="532096" y="26307"/>
                    </a:lnTo>
                    <a:lnTo>
                      <a:pt x="487071" y="11936"/>
                    </a:lnTo>
                    <a:lnTo>
                      <a:pt x="439862" y="3045"/>
                    </a:lnTo>
                    <a:lnTo>
                      <a:pt x="390836" y="0"/>
                    </a:lnTo>
                    <a:close/>
                  </a:path>
                </a:pathLst>
              </a:custGeom>
              <a:solidFill>
                <a:srgbClr val="BC5CA3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37" name="object 27"/>
              <p:cNvSpPr/>
              <p:nvPr/>
            </p:nvSpPr>
            <p:spPr bwMode="auto">
              <a:xfrm>
                <a:off x="7305675" y="6548438"/>
                <a:ext cx="523875" cy="360362"/>
              </a:xfrm>
              <a:custGeom>
                <a:avLst/>
                <a:gdLst>
                  <a:gd name="T0" fmla="*/ 175495 w 522604"/>
                  <a:gd name="T1" fmla="*/ 0 h 360045"/>
                  <a:gd name="T2" fmla="*/ 168214 w 522604"/>
                  <a:gd name="T3" fmla="*/ 52769 h 360045"/>
                  <a:gd name="T4" fmla="*/ 60779 w 522604"/>
                  <a:gd name="T5" fmla="*/ 60506 h 360045"/>
                  <a:gd name="T6" fmla="*/ 7431 w 522604"/>
                  <a:gd name="T7" fmla="*/ 119636 h 360045"/>
                  <a:gd name="T8" fmla="*/ 0 w 522604"/>
                  <a:gd name="T9" fmla="*/ 310554 h 360045"/>
                  <a:gd name="T10" fmla="*/ 52322 w 522604"/>
                  <a:gd name="T11" fmla="*/ 317824 h 360045"/>
                  <a:gd name="T12" fmla="*/ 71209 w 522604"/>
                  <a:gd name="T13" fmla="*/ 348062 h 360045"/>
                  <a:gd name="T14" fmla="*/ 105362 w 522604"/>
                  <a:gd name="T15" fmla="*/ 360117 h 360045"/>
                  <a:gd name="T16" fmla="*/ 139494 w 522604"/>
                  <a:gd name="T17" fmla="*/ 348006 h 360045"/>
                  <a:gd name="T18" fmla="*/ 154152 w 522604"/>
                  <a:gd name="T19" fmla="*/ 327934 h 360045"/>
                  <a:gd name="T20" fmla="*/ 96870 w 522604"/>
                  <a:gd name="T21" fmla="*/ 326207 h 360045"/>
                  <a:gd name="T22" fmla="*/ 85168 w 522604"/>
                  <a:gd name="T23" fmla="*/ 314517 h 360045"/>
                  <a:gd name="T24" fmla="*/ 85088 w 522604"/>
                  <a:gd name="T25" fmla="*/ 297430 h 360045"/>
                  <a:gd name="T26" fmla="*/ 96801 w 522604"/>
                  <a:gd name="T27" fmla="*/ 285734 h 360045"/>
                  <a:gd name="T28" fmla="*/ 32383 w 522604"/>
                  <a:gd name="T29" fmla="*/ 285641 h 360045"/>
                  <a:gd name="T30" fmla="*/ 50369 w 522604"/>
                  <a:gd name="T31" fmla="*/ 106967 h 360045"/>
                  <a:gd name="T32" fmla="*/ 200446 w 522604"/>
                  <a:gd name="T33" fmla="*/ 85102 h 360045"/>
                  <a:gd name="T34" fmla="*/ 523738 w 522604"/>
                  <a:gd name="T35" fmla="*/ 32332 h 360045"/>
                  <a:gd name="T36" fmla="*/ 516458 w 522604"/>
                  <a:gd name="T37" fmla="*/ 0 h 360045"/>
                  <a:gd name="T38" fmla="*/ 105362 w 522604"/>
                  <a:gd name="T39" fmla="*/ 284006 h 360045"/>
                  <a:gd name="T40" fmla="*/ 120892 w 522604"/>
                  <a:gd name="T41" fmla="*/ 290445 h 360045"/>
                  <a:gd name="T42" fmla="*/ 127316 w 522604"/>
                  <a:gd name="T43" fmla="*/ 305976 h 360045"/>
                  <a:gd name="T44" fmla="*/ 120892 w 522604"/>
                  <a:gd name="T45" fmla="*/ 321497 h 360045"/>
                  <a:gd name="T46" fmla="*/ 105362 w 522604"/>
                  <a:gd name="T47" fmla="*/ 327934 h 360045"/>
                  <a:gd name="T48" fmla="*/ 158351 w 522604"/>
                  <a:gd name="T49" fmla="*/ 317824 h 360045"/>
                  <a:gd name="T50" fmla="*/ 269991 w 522604"/>
                  <a:gd name="T51" fmla="*/ 313218 h 360045"/>
                  <a:gd name="T52" fmla="*/ 268097 w 522604"/>
                  <a:gd name="T53" fmla="*/ 300143 h 360045"/>
                  <a:gd name="T54" fmla="*/ 155669 w 522604"/>
                  <a:gd name="T55" fmla="*/ 285641 h 360045"/>
                  <a:gd name="T56" fmla="*/ 105362 w 522604"/>
                  <a:gd name="T57" fmla="*/ 251673 h 360045"/>
                  <a:gd name="T58" fmla="*/ 74729 w 522604"/>
                  <a:gd name="T59" fmla="*/ 261234 h 360045"/>
                  <a:gd name="T60" fmla="*/ 55055 w 522604"/>
                  <a:gd name="T61" fmla="*/ 285641 h 360045"/>
                  <a:gd name="T62" fmla="*/ 105362 w 522604"/>
                  <a:gd name="T63" fmla="*/ 284006 h 360045"/>
                  <a:gd name="T64" fmla="*/ 147574 w 522604"/>
                  <a:gd name="T65" fmla="*/ 271919 h 360045"/>
                  <a:gd name="T66" fmla="*/ 121632 w 522604"/>
                  <a:gd name="T67" fmla="*/ 254176 h 360045"/>
                  <a:gd name="T68" fmla="*/ 200446 w 522604"/>
                  <a:gd name="T69" fmla="*/ 85102 h 360045"/>
                  <a:gd name="T70" fmla="*/ 168076 w 522604"/>
                  <a:gd name="T71" fmla="*/ 285641 h 360045"/>
                  <a:gd name="T72" fmla="*/ 200446 w 522604"/>
                  <a:gd name="T73" fmla="*/ 85102 h 360045"/>
                  <a:gd name="T74" fmla="*/ 491241 w 522604"/>
                  <a:gd name="T75" fmla="*/ 32332 h 360045"/>
                  <a:gd name="T76" fmla="*/ 523738 w 522604"/>
                  <a:gd name="T77" fmla="*/ 139343 h 36004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522604" h="360045" extrusionOk="0">
                    <a:moveTo>
                      <a:pt x="515205" y="0"/>
                    </a:moveTo>
                    <a:lnTo>
                      <a:pt x="175069" y="0"/>
                    </a:lnTo>
                    <a:lnTo>
                      <a:pt x="167806" y="7262"/>
                    </a:lnTo>
                    <a:lnTo>
                      <a:pt x="167806" y="52723"/>
                    </a:lnTo>
                    <a:lnTo>
                      <a:pt x="100118" y="52723"/>
                    </a:lnTo>
                    <a:lnTo>
                      <a:pt x="60632" y="60453"/>
                    </a:lnTo>
                    <a:lnTo>
                      <a:pt x="28949" y="82602"/>
                    </a:lnTo>
                    <a:lnTo>
                      <a:pt x="7413" y="119531"/>
                    </a:lnTo>
                    <a:lnTo>
                      <a:pt x="0" y="167253"/>
                    </a:lnTo>
                    <a:lnTo>
                      <a:pt x="0" y="310281"/>
                    </a:lnTo>
                    <a:lnTo>
                      <a:pt x="7262" y="317544"/>
                    </a:lnTo>
                    <a:lnTo>
                      <a:pt x="52195" y="317544"/>
                    </a:lnTo>
                    <a:lnTo>
                      <a:pt x="59169" y="334366"/>
                    </a:lnTo>
                    <a:lnTo>
                      <a:pt x="71036" y="347756"/>
                    </a:lnTo>
                    <a:lnTo>
                      <a:pt x="86711" y="356604"/>
                    </a:lnTo>
                    <a:lnTo>
                      <a:pt x="105106" y="359800"/>
                    </a:lnTo>
                    <a:lnTo>
                      <a:pt x="123485" y="356583"/>
                    </a:lnTo>
                    <a:lnTo>
                      <a:pt x="139156" y="347700"/>
                    </a:lnTo>
                    <a:lnTo>
                      <a:pt x="151017" y="334303"/>
                    </a:lnTo>
                    <a:lnTo>
                      <a:pt x="153778" y="327646"/>
                    </a:lnTo>
                    <a:lnTo>
                      <a:pt x="105106" y="327646"/>
                    </a:lnTo>
                    <a:lnTo>
                      <a:pt x="96635" y="325920"/>
                    </a:lnTo>
                    <a:lnTo>
                      <a:pt x="89687" y="321214"/>
                    </a:lnTo>
                    <a:lnTo>
                      <a:pt x="84961" y="314240"/>
                    </a:lnTo>
                    <a:lnTo>
                      <a:pt x="83155" y="305707"/>
                    </a:lnTo>
                    <a:lnTo>
                      <a:pt x="84882" y="297168"/>
                    </a:lnTo>
                    <a:lnTo>
                      <a:pt x="89588" y="290190"/>
                    </a:lnTo>
                    <a:lnTo>
                      <a:pt x="96566" y="285483"/>
                    </a:lnTo>
                    <a:lnTo>
                      <a:pt x="97027" y="285390"/>
                    </a:lnTo>
                    <a:lnTo>
                      <a:pt x="32304" y="285390"/>
                    </a:lnTo>
                    <a:lnTo>
                      <a:pt x="32319" y="167253"/>
                    </a:lnTo>
                    <a:lnTo>
                      <a:pt x="50247" y="106873"/>
                    </a:lnTo>
                    <a:lnTo>
                      <a:pt x="99967" y="85027"/>
                    </a:lnTo>
                    <a:lnTo>
                      <a:pt x="199960" y="85027"/>
                    </a:lnTo>
                    <a:lnTo>
                      <a:pt x="199960" y="32304"/>
                    </a:lnTo>
                    <a:lnTo>
                      <a:pt x="522467" y="32304"/>
                    </a:lnTo>
                    <a:lnTo>
                      <a:pt x="522467" y="7262"/>
                    </a:lnTo>
                    <a:lnTo>
                      <a:pt x="515205" y="0"/>
                    </a:lnTo>
                    <a:close/>
                  </a:path>
                  <a:path w="522604" h="360045" extrusionOk="0">
                    <a:moveTo>
                      <a:pt x="154329" y="283756"/>
                    </a:moveTo>
                    <a:lnTo>
                      <a:pt x="105106" y="283756"/>
                    </a:lnTo>
                    <a:lnTo>
                      <a:pt x="113638" y="285483"/>
                    </a:lnTo>
                    <a:lnTo>
                      <a:pt x="120599" y="290190"/>
                    </a:lnTo>
                    <a:lnTo>
                      <a:pt x="125288" y="297168"/>
                    </a:lnTo>
                    <a:lnTo>
                      <a:pt x="127007" y="305707"/>
                    </a:lnTo>
                    <a:lnTo>
                      <a:pt x="125288" y="314240"/>
                    </a:lnTo>
                    <a:lnTo>
                      <a:pt x="120599" y="321214"/>
                    </a:lnTo>
                    <a:lnTo>
                      <a:pt x="113638" y="325920"/>
                    </a:lnTo>
                    <a:lnTo>
                      <a:pt x="105106" y="327646"/>
                    </a:lnTo>
                    <a:lnTo>
                      <a:pt x="153778" y="327646"/>
                    </a:lnTo>
                    <a:lnTo>
                      <a:pt x="157967" y="317544"/>
                    </a:lnTo>
                    <a:lnTo>
                      <a:pt x="278215" y="317544"/>
                    </a:lnTo>
                    <a:lnTo>
                      <a:pt x="269336" y="312942"/>
                    </a:lnTo>
                    <a:lnTo>
                      <a:pt x="265892" y="308059"/>
                    </a:lnTo>
                    <a:lnTo>
                      <a:pt x="267447" y="299879"/>
                    </a:lnTo>
                    <a:lnTo>
                      <a:pt x="273566" y="285390"/>
                    </a:lnTo>
                    <a:lnTo>
                      <a:pt x="155291" y="285390"/>
                    </a:lnTo>
                    <a:lnTo>
                      <a:pt x="154329" y="283756"/>
                    </a:lnTo>
                    <a:close/>
                  </a:path>
                  <a:path w="522604" h="360045" extrusionOk="0">
                    <a:moveTo>
                      <a:pt x="105106" y="251452"/>
                    </a:moveTo>
                    <a:lnTo>
                      <a:pt x="88854" y="253973"/>
                    </a:lnTo>
                    <a:lnTo>
                      <a:pt x="74548" y="261004"/>
                    </a:lnTo>
                    <a:lnTo>
                      <a:pt x="62975" y="271743"/>
                    </a:lnTo>
                    <a:lnTo>
                      <a:pt x="54921" y="285390"/>
                    </a:lnTo>
                    <a:lnTo>
                      <a:pt x="97027" y="285390"/>
                    </a:lnTo>
                    <a:lnTo>
                      <a:pt x="105106" y="283756"/>
                    </a:lnTo>
                    <a:lnTo>
                      <a:pt x="154329" y="283756"/>
                    </a:lnTo>
                    <a:lnTo>
                      <a:pt x="147216" y="271680"/>
                    </a:lnTo>
                    <a:lnTo>
                      <a:pt x="135636" y="260948"/>
                    </a:lnTo>
                    <a:lnTo>
                      <a:pt x="121337" y="253952"/>
                    </a:lnTo>
                    <a:lnTo>
                      <a:pt x="105106" y="251452"/>
                    </a:lnTo>
                    <a:close/>
                  </a:path>
                  <a:path w="522604" h="360045" extrusionOk="0">
                    <a:moveTo>
                      <a:pt x="199960" y="85027"/>
                    </a:moveTo>
                    <a:lnTo>
                      <a:pt x="167668" y="85027"/>
                    </a:lnTo>
                    <a:lnTo>
                      <a:pt x="167668" y="285390"/>
                    </a:lnTo>
                    <a:lnTo>
                      <a:pt x="199960" y="285390"/>
                    </a:lnTo>
                    <a:lnTo>
                      <a:pt x="199960" y="85027"/>
                    </a:lnTo>
                    <a:close/>
                  </a:path>
                  <a:path w="522604" h="360045" extrusionOk="0">
                    <a:moveTo>
                      <a:pt x="522467" y="32304"/>
                    </a:moveTo>
                    <a:lnTo>
                      <a:pt x="490049" y="32304"/>
                    </a:lnTo>
                    <a:lnTo>
                      <a:pt x="490049" y="135162"/>
                    </a:lnTo>
                    <a:lnTo>
                      <a:pt x="522467" y="139220"/>
                    </a:lnTo>
                    <a:lnTo>
                      <a:pt x="522467" y="323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38" name="object 28"/>
              <p:cNvSpPr/>
              <p:nvPr/>
            </p:nvSpPr>
            <p:spPr bwMode="auto">
              <a:xfrm>
                <a:off x="7535863" y="6618288"/>
                <a:ext cx="325437" cy="311150"/>
              </a:xfrm>
              <a:custGeom>
                <a:avLst/>
                <a:gdLst>
                  <a:gd name="T0" fmla="*/ 0 w 324484"/>
                  <a:gd name="T1" fmla="*/ 16727 h 311784"/>
                  <a:gd name="T2" fmla="*/ 4473 w 324484"/>
                  <a:gd name="T3" fmla="*/ 29079 h 311784"/>
                  <a:gd name="T4" fmla="*/ 50924 w 324484"/>
                  <a:gd name="T5" fmla="*/ 45330 h 311784"/>
                  <a:gd name="T6" fmla="*/ 55574 w 324484"/>
                  <a:gd name="T7" fmla="*/ 229749 h 311784"/>
                  <a:gd name="T8" fmla="*/ 56180 w 324484"/>
                  <a:gd name="T9" fmla="*/ 239592 h 311784"/>
                  <a:gd name="T10" fmla="*/ 63085 w 324484"/>
                  <a:gd name="T11" fmla="*/ 247667 h 311784"/>
                  <a:gd name="T12" fmla="*/ 285875 w 324484"/>
                  <a:gd name="T13" fmla="*/ 249673 h 311784"/>
                  <a:gd name="T14" fmla="*/ 296486 w 324484"/>
                  <a:gd name="T15" fmla="*/ 241674 h 311784"/>
                  <a:gd name="T16" fmla="*/ 298149 w 324484"/>
                  <a:gd name="T17" fmla="*/ 228206 h 311784"/>
                  <a:gd name="T18" fmla="*/ 289807 w 324484"/>
                  <a:gd name="T19" fmla="*/ 217823 h 311784"/>
                  <a:gd name="T20" fmla="*/ 92435 w 324484"/>
                  <a:gd name="T21" fmla="*/ 216218 h 311784"/>
                  <a:gd name="T22" fmla="*/ 298628 w 324484"/>
                  <a:gd name="T23" fmla="*/ 194148 h 311784"/>
                  <a:gd name="T24" fmla="*/ 308710 w 324484"/>
                  <a:gd name="T25" fmla="*/ 187616 h 311784"/>
                  <a:gd name="T26" fmla="*/ 311041 w 324484"/>
                  <a:gd name="T27" fmla="*/ 180255 h 311784"/>
                  <a:gd name="T28" fmla="*/ 325345 w 324484"/>
                  <a:gd name="T29" fmla="*/ 97670 h 311784"/>
                  <a:gd name="T30" fmla="*/ 321412 w 324484"/>
                  <a:gd name="T31" fmla="*/ 89833 h 311784"/>
                  <a:gd name="T32" fmla="*/ 314973 w 324484"/>
                  <a:gd name="T33" fmla="*/ 83788 h 311784"/>
                  <a:gd name="T34" fmla="*/ 85983 w 324484"/>
                  <a:gd name="T35" fmla="*/ 58146 h 311784"/>
                  <a:gd name="T36" fmla="*/ 22305 w 324484"/>
                  <a:gd name="T37" fmla="*/ 1191 h 311784"/>
                  <a:gd name="T38" fmla="*/ 104948 w 324484"/>
                  <a:gd name="T39" fmla="*/ 258940 h 311784"/>
                  <a:gd name="T40" fmla="*/ 84559 w 324484"/>
                  <a:gd name="T41" fmla="*/ 261435 h 311784"/>
                  <a:gd name="T42" fmla="*/ 72032 w 324484"/>
                  <a:gd name="T43" fmla="*/ 277449 h 311784"/>
                  <a:gd name="T44" fmla="*/ 74540 w 324484"/>
                  <a:gd name="T45" fmla="*/ 297800 h 311784"/>
                  <a:gd name="T46" fmla="*/ 90645 w 324484"/>
                  <a:gd name="T47" fmla="*/ 310565 h 311784"/>
                  <a:gd name="T48" fmla="*/ 111035 w 324484"/>
                  <a:gd name="T49" fmla="*/ 308007 h 311784"/>
                  <a:gd name="T50" fmla="*/ 123557 w 324484"/>
                  <a:gd name="T51" fmla="*/ 291694 h 311784"/>
                  <a:gd name="T52" fmla="*/ 121053 w 324484"/>
                  <a:gd name="T53" fmla="*/ 271392 h 311784"/>
                  <a:gd name="T54" fmla="*/ 104948 w 324484"/>
                  <a:gd name="T55" fmla="*/ 258940 h 311784"/>
                  <a:gd name="T56" fmla="*/ 243419 w 324484"/>
                  <a:gd name="T57" fmla="*/ 258940 h 311784"/>
                  <a:gd name="T58" fmla="*/ 227314 w 324484"/>
                  <a:gd name="T59" fmla="*/ 271392 h 311784"/>
                  <a:gd name="T60" fmla="*/ 224806 w 324484"/>
                  <a:gd name="T61" fmla="*/ 291694 h 311784"/>
                  <a:gd name="T62" fmla="*/ 237332 w 324484"/>
                  <a:gd name="T63" fmla="*/ 308007 h 311784"/>
                  <a:gd name="T64" fmla="*/ 257723 w 324484"/>
                  <a:gd name="T65" fmla="*/ 310565 h 311784"/>
                  <a:gd name="T66" fmla="*/ 273828 w 324484"/>
                  <a:gd name="T67" fmla="*/ 297800 h 311784"/>
                  <a:gd name="T68" fmla="*/ 276335 w 324484"/>
                  <a:gd name="T69" fmla="*/ 277449 h 311784"/>
                  <a:gd name="T70" fmla="*/ 263810 w 324484"/>
                  <a:gd name="T71" fmla="*/ 261435 h 31178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24484" h="311784" extrusionOk="0">
                    <a:moveTo>
                      <a:pt x="17955" y="0"/>
                    </a:moveTo>
                    <a:lnTo>
                      <a:pt x="0" y="16761"/>
                    </a:lnTo>
                    <a:lnTo>
                      <a:pt x="414" y="21046"/>
                    </a:lnTo>
                    <a:lnTo>
                      <a:pt x="4460" y="29138"/>
                    </a:lnTo>
                    <a:lnTo>
                      <a:pt x="7727" y="31864"/>
                    </a:lnTo>
                    <a:lnTo>
                      <a:pt x="50775" y="45422"/>
                    </a:lnTo>
                    <a:lnTo>
                      <a:pt x="64333" y="181690"/>
                    </a:lnTo>
                    <a:lnTo>
                      <a:pt x="55411" y="230217"/>
                    </a:lnTo>
                    <a:lnTo>
                      <a:pt x="54708" y="235444"/>
                    </a:lnTo>
                    <a:lnTo>
                      <a:pt x="56015" y="240080"/>
                    </a:lnTo>
                    <a:lnTo>
                      <a:pt x="59344" y="244126"/>
                    </a:lnTo>
                    <a:lnTo>
                      <a:pt x="62900" y="248172"/>
                    </a:lnTo>
                    <a:lnTo>
                      <a:pt x="67185" y="250182"/>
                    </a:lnTo>
                    <a:lnTo>
                      <a:pt x="285038" y="250182"/>
                    </a:lnTo>
                    <a:lnTo>
                      <a:pt x="288958" y="248587"/>
                    </a:lnTo>
                    <a:lnTo>
                      <a:pt x="295618" y="242166"/>
                    </a:lnTo>
                    <a:lnTo>
                      <a:pt x="297276" y="238183"/>
                    </a:lnTo>
                    <a:lnTo>
                      <a:pt x="297276" y="228671"/>
                    </a:lnTo>
                    <a:lnTo>
                      <a:pt x="295618" y="224675"/>
                    </a:lnTo>
                    <a:lnTo>
                      <a:pt x="288958" y="218267"/>
                    </a:lnTo>
                    <a:lnTo>
                      <a:pt x="285038" y="216659"/>
                    </a:lnTo>
                    <a:lnTo>
                      <a:pt x="92164" y="216659"/>
                    </a:lnTo>
                    <a:lnTo>
                      <a:pt x="96085" y="194544"/>
                    </a:lnTo>
                    <a:lnTo>
                      <a:pt x="297754" y="194544"/>
                    </a:lnTo>
                    <a:lnTo>
                      <a:pt x="301385" y="193225"/>
                    </a:lnTo>
                    <a:lnTo>
                      <a:pt x="307806" y="187998"/>
                    </a:lnTo>
                    <a:lnTo>
                      <a:pt x="309653" y="184668"/>
                    </a:lnTo>
                    <a:lnTo>
                      <a:pt x="310130" y="180622"/>
                    </a:lnTo>
                    <a:lnTo>
                      <a:pt x="323676" y="102857"/>
                    </a:lnTo>
                    <a:lnTo>
                      <a:pt x="324392" y="97869"/>
                    </a:lnTo>
                    <a:lnTo>
                      <a:pt x="323324" y="93584"/>
                    </a:lnTo>
                    <a:lnTo>
                      <a:pt x="320471" y="90016"/>
                    </a:lnTo>
                    <a:lnTo>
                      <a:pt x="317858" y="86208"/>
                    </a:lnTo>
                    <a:lnTo>
                      <a:pt x="314051" y="83959"/>
                    </a:lnTo>
                    <a:lnTo>
                      <a:pt x="309050" y="83230"/>
                    </a:lnTo>
                    <a:lnTo>
                      <a:pt x="85731" y="58264"/>
                    </a:lnTo>
                    <a:lnTo>
                      <a:pt x="82879" y="31148"/>
                    </a:lnTo>
                    <a:lnTo>
                      <a:pt x="22240" y="1193"/>
                    </a:lnTo>
                    <a:lnTo>
                      <a:pt x="17955" y="0"/>
                    </a:lnTo>
                    <a:close/>
                  </a:path>
                  <a:path w="324484" h="311784" extrusionOk="0">
                    <a:moveTo>
                      <a:pt x="104641" y="259468"/>
                    </a:moveTo>
                    <a:lnTo>
                      <a:pt x="90380" y="259468"/>
                    </a:lnTo>
                    <a:lnTo>
                      <a:pt x="84311" y="261968"/>
                    </a:lnTo>
                    <a:lnTo>
                      <a:pt x="74322" y="271945"/>
                    </a:lnTo>
                    <a:lnTo>
                      <a:pt x="71821" y="278014"/>
                    </a:lnTo>
                    <a:lnTo>
                      <a:pt x="71821" y="292288"/>
                    </a:lnTo>
                    <a:lnTo>
                      <a:pt x="74322" y="298407"/>
                    </a:lnTo>
                    <a:lnTo>
                      <a:pt x="84311" y="308635"/>
                    </a:lnTo>
                    <a:lnTo>
                      <a:pt x="90380" y="311198"/>
                    </a:lnTo>
                    <a:lnTo>
                      <a:pt x="104641" y="311198"/>
                    </a:lnTo>
                    <a:lnTo>
                      <a:pt x="110710" y="308635"/>
                    </a:lnTo>
                    <a:lnTo>
                      <a:pt x="120699" y="298407"/>
                    </a:lnTo>
                    <a:lnTo>
                      <a:pt x="123195" y="292288"/>
                    </a:lnTo>
                    <a:lnTo>
                      <a:pt x="123200" y="278014"/>
                    </a:lnTo>
                    <a:lnTo>
                      <a:pt x="120699" y="271945"/>
                    </a:lnTo>
                    <a:lnTo>
                      <a:pt x="110710" y="261968"/>
                    </a:lnTo>
                    <a:lnTo>
                      <a:pt x="104641" y="259468"/>
                    </a:lnTo>
                    <a:close/>
                  </a:path>
                  <a:path w="324484" h="311784" extrusionOk="0">
                    <a:moveTo>
                      <a:pt x="256968" y="259468"/>
                    </a:moveTo>
                    <a:lnTo>
                      <a:pt x="242706" y="259468"/>
                    </a:lnTo>
                    <a:lnTo>
                      <a:pt x="236637" y="261968"/>
                    </a:lnTo>
                    <a:lnTo>
                      <a:pt x="226648" y="271945"/>
                    </a:lnTo>
                    <a:lnTo>
                      <a:pt x="224148" y="278014"/>
                    </a:lnTo>
                    <a:lnTo>
                      <a:pt x="224148" y="292288"/>
                    </a:lnTo>
                    <a:lnTo>
                      <a:pt x="226648" y="298407"/>
                    </a:lnTo>
                    <a:lnTo>
                      <a:pt x="236637" y="308635"/>
                    </a:lnTo>
                    <a:lnTo>
                      <a:pt x="242706" y="311198"/>
                    </a:lnTo>
                    <a:lnTo>
                      <a:pt x="256968" y="311198"/>
                    </a:lnTo>
                    <a:lnTo>
                      <a:pt x="263037" y="308635"/>
                    </a:lnTo>
                    <a:lnTo>
                      <a:pt x="273026" y="298407"/>
                    </a:lnTo>
                    <a:lnTo>
                      <a:pt x="275521" y="292288"/>
                    </a:lnTo>
                    <a:lnTo>
                      <a:pt x="275526" y="278014"/>
                    </a:lnTo>
                    <a:lnTo>
                      <a:pt x="273026" y="271945"/>
                    </a:lnTo>
                    <a:lnTo>
                      <a:pt x="263037" y="261968"/>
                    </a:lnTo>
                    <a:lnTo>
                      <a:pt x="256968" y="25946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</p:grpSp>
      </p:grpSp>
      <p:pic>
        <p:nvPicPr>
          <p:cNvPr id="39" name="Picture 74"/>
          <p:cNvPicPr>
            <a:picLocks noChangeAspect="1"/>
          </p:cNvPicPr>
          <p:nvPr userDrawn="1"/>
        </p:nvPicPr>
        <p:blipFill>
          <a:blip r:embed="rId10"/>
          <a:stretch/>
        </p:blipFill>
        <p:spPr bwMode="auto">
          <a:xfrm>
            <a:off x="6028698" y="1292025"/>
            <a:ext cx="2186000" cy="2332774"/>
          </a:xfrm>
          <a:prstGeom prst="rect">
            <a:avLst/>
          </a:prstGeom>
        </p:spPr>
      </p:pic>
      <p:pic>
        <p:nvPicPr>
          <p:cNvPr id="40" name="Graphic 75"/>
          <p:cNvPicPr>
            <a:picLocks noChangeAspect="1"/>
          </p:cNvPicPr>
          <p:nvPr userDrawn="1"/>
        </p:nvPicPr>
        <p:blipFill>
          <a:blip r:embed="rId11"/>
          <a:stretch/>
        </p:blipFill>
        <p:spPr bwMode="auto">
          <a:xfrm>
            <a:off x="1020845" y="2148512"/>
            <a:ext cx="828000" cy="828000"/>
          </a:xfrm>
          <a:prstGeom prst="rect">
            <a:avLst/>
          </a:prstGeom>
        </p:spPr>
      </p:pic>
      <p:pic>
        <p:nvPicPr>
          <p:cNvPr id="41" name="Graphic 76"/>
          <p:cNvPicPr>
            <a:picLocks noChangeAspect="1"/>
          </p:cNvPicPr>
          <p:nvPr userDrawn="1"/>
        </p:nvPicPr>
        <p:blipFill>
          <a:blip r:embed="rId12"/>
          <a:stretch/>
        </p:blipFill>
        <p:spPr bwMode="auto">
          <a:xfrm>
            <a:off x="446573" y="4695538"/>
            <a:ext cx="1088469" cy="25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" preserve="1" userDrawn="1">
  <p:cSld name="Hell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/>
          <p:nvPr userDrawn="1"/>
        </p:nvGrpSpPr>
        <p:grpSpPr bwMode="auto">
          <a:xfrm>
            <a:off x="1444811" y="1173592"/>
            <a:ext cx="2241481" cy="244701"/>
            <a:chOff x="356609" y="3730978"/>
            <a:chExt cx="4466707" cy="487627"/>
          </a:xfrm>
        </p:grpSpPr>
        <p:cxnSp>
          <p:nvCxnSpPr>
            <p:cNvPr id="5" name="Google Shape;11;p2"/>
            <p:cNvCxnSpPr>
              <a:cxnSpLocks/>
            </p:cNvCxnSpPr>
            <p:nvPr/>
          </p:nvCxnSpPr>
          <p:spPr bwMode="auto">
            <a:xfrm>
              <a:off x="356609" y="3974792"/>
              <a:ext cx="4466707" cy="0"/>
            </a:xfrm>
            <a:prstGeom prst="straightConnector1">
              <a:avLst/>
            </a:prstGeom>
            <a:noFill/>
            <a:ln w="19050" cap="flat" cmpd="sng">
              <a:solidFill>
                <a:srgbClr val="4AC2C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" name="Rectangle 2"/>
            <p:cNvSpPr/>
            <p:nvPr userDrawn="1"/>
          </p:nvSpPr>
          <p:spPr bwMode="auto">
            <a:xfrm>
              <a:off x="1033644" y="3730978"/>
              <a:ext cx="3186387" cy="4876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IE"/>
            </a:p>
          </p:txBody>
        </p:sp>
        <p:grpSp>
          <p:nvGrpSpPr>
            <p:cNvPr id="7" name="Group 1"/>
            <p:cNvGrpSpPr/>
            <p:nvPr userDrawn="1"/>
          </p:nvGrpSpPr>
          <p:grpSpPr bwMode="auto">
            <a:xfrm>
              <a:off x="1191560" y="3730978"/>
              <a:ext cx="2916485" cy="487627"/>
              <a:chOff x="1154546" y="3432698"/>
              <a:chExt cx="2916485" cy="487627"/>
            </a:xfrm>
          </p:grpSpPr>
          <p:grpSp>
            <p:nvGrpSpPr>
              <p:cNvPr id="8" name="Group 4"/>
              <p:cNvGrpSpPr/>
              <p:nvPr userDrawn="1"/>
            </p:nvGrpSpPr>
            <p:grpSpPr bwMode="auto">
              <a:xfrm>
                <a:off x="1154546" y="3432698"/>
                <a:ext cx="486638" cy="487627"/>
                <a:chOff x="3309937" y="6340475"/>
                <a:chExt cx="781050" cy="782638"/>
              </a:xfrm>
            </p:grpSpPr>
            <p:sp>
              <p:nvSpPr>
                <p:cNvPr id="9" name="object 4"/>
                <p:cNvSpPr/>
                <p:nvPr/>
              </p:nvSpPr>
              <p:spPr bwMode="auto">
                <a:xfrm>
                  <a:off x="3309937" y="6340475"/>
                  <a:ext cx="781050" cy="782638"/>
                </a:xfrm>
                <a:custGeom>
                  <a:avLst/>
                  <a:gdLst>
                    <a:gd name="T0" fmla="*/ 390519 w 781685"/>
                    <a:gd name="T1" fmla="*/ 0 h 781684"/>
                    <a:gd name="T2" fmla="*/ 341532 w 781685"/>
                    <a:gd name="T3" fmla="*/ 3049 h 781684"/>
                    <a:gd name="T4" fmla="*/ 294362 w 781685"/>
                    <a:gd name="T5" fmla="*/ 11951 h 781684"/>
                    <a:gd name="T6" fmla="*/ 249373 w 781685"/>
                    <a:gd name="T7" fmla="*/ 26339 h 781684"/>
                    <a:gd name="T8" fmla="*/ 206933 w 781685"/>
                    <a:gd name="T9" fmla="*/ 45848 h 781684"/>
                    <a:gd name="T10" fmla="*/ 167406 w 781685"/>
                    <a:gd name="T11" fmla="*/ 70109 h 781684"/>
                    <a:gd name="T12" fmla="*/ 131158 w 781685"/>
                    <a:gd name="T13" fmla="*/ 98757 h 781684"/>
                    <a:gd name="T14" fmla="*/ 98557 w 781685"/>
                    <a:gd name="T15" fmla="*/ 131425 h 781684"/>
                    <a:gd name="T16" fmla="*/ 69967 w 781685"/>
                    <a:gd name="T17" fmla="*/ 167746 h 781684"/>
                    <a:gd name="T18" fmla="*/ 45755 w 781685"/>
                    <a:gd name="T19" fmla="*/ 207354 h 781684"/>
                    <a:gd name="T20" fmla="*/ 26286 w 781685"/>
                    <a:gd name="T21" fmla="*/ 249881 h 781684"/>
                    <a:gd name="T22" fmla="*/ 11926 w 781685"/>
                    <a:gd name="T23" fmla="*/ 294961 h 781684"/>
                    <a:gd name="T24" fmla="*/ 3043 w 781685"/>
                    <a:gd name="T25" fmla="*/ 342227 h 781684"/>
                    <a:gd name="T26" fmla="*/ 0 w 781685"/>
                    <a:gd name="T27" fmla="*/ 391313 h 781684"/>
                    <a:gd name="T28" fmla="*/ 3043 w 781685"/>
                    <a:gd name="T29" fmla="*/ 440399 h 781684"/>
                    <a:gd name="T30" fmla="*/ 11926 w 781685"/>
                    <a:gd name="T31" fmla="*/ 487665 h 781684"/>
                    <a:gd name="T32" fmla="*/ 26286 w 781685"/>
                    <a:gd name="T33" fmla="*/ 532745 h 781684"/>
                    <a:gd name="T34" fmla="*/ 45755 w 781685"/>
                    <a:gd name="T35" fmla="*/ 575272 h 781684"/>
                    <a:gd name="T36" fmla="*/ 69967 w 781685"/>
                    <a:gd name="T37" fmla="*/ 614880 h 781684"/>
                    <a:gd name="T38" fmla="*/ 98557 w 781685"/>
                    <a:gd name="T39" fmla="*/ 651201 h 781684"/>
                    <a:gd name="T40" fmla="*/ 131158 w 781685"/>
                    <a:gd name="T41" fmla="*/ 683869 h 781684"/>
                    <a:gd name="T42" fmla="*/ 167406 w 781685"/>
                    <a:gd name="T43" fmla="*/ 712517 h 781684"/>
                    <a:gd name="T44" fmla="*/ 206933 w 781685"/>
                    <a:gd name="T45" fmla="*/ 736778 h 781684"/>
                    <a:gd name="T46" fmla="*/ 249373 w 781685"/>
                    <a:gd name="T47" fmla="*/ 756287 h 781684"/>
                    <a:gd name="T48" fmla="*/ 294362 w 781685"/>
                    <a:gd name="T49" fmla="*/ 770675 h 781684"/>
                    <a:gd name="T50" fmla="*/ 341532 w 781685"/>
                    <a:gd name="T51" fmla="*/ 779577 h 781684"/>
                    <a:gd name="T52" fmla="*/ 390519 w 781685"/>
                    <a:gd name="T53" fmla="*/ 782626 h 781684"/>
                    <a:gd name="T54" fmla="*/ 439505 w 781685"/>
                    <a:gd name="T55" fmla="*/ 779577 h 781684"/>
                    <a:gd name="T56" fmla="*/ 486675 w 781685"/>
                    <a:gd name="T57" fmla="*/ 770675 h 781684"/>
                    <a:gd name="T58" fmla="*/ 531664 w 781685"/>
                    <a:gd name="T59" fmla="*/ 756287 h 781684"/>
                    <a:gd name="T60" fmla="*/ 574104 w 781685"/>
                    <a:gd name="T61" fmla="*/ 736778 h 781684"/>
                    <a:gd name="T62" fmla="*/ 613631 w 781685"/>
                    <a:gd name="T63" fmla="*/ 712517 h 781684"/>
                    <a:gd name="T64" fmla="*/ 649879 w 781685"/>
                    <a:gd name="T65" fmla="*/ 683869 h 781684"/>
                    <a:gd name="T66" fmla="*/ 682480 w 781685"/>
                    <a:gd name="T67" fmla="*/ 651201 h 781684"/>
                    <a:gd name="T68" fmla="*/ 711070 w 781685"/>
                    <a:gd name="T69" fmla="*/ 614880 h 781684"/>
                    <a:gd name="T70" fmla="*/ 735282 w 781685"/>
                    <a:gd name="T71" fmla="*/ 575272 h 781684"/>
                    <a:gd name="T72" fmla="*/ 754751 w 781685"/>
                    <a:gd name="T73" fmla="*/ 532745 h 781684"/>
                    <a:gd name="T74" fmla="*/ 769111 w 781685"/>
                    <a:gd name="T75" fmla="*/ 487665 h 781684"/>
                    <a:gd name="T76" fmla="*/ 777994 w 781685"/>
                    <a:gd name="T77" fmla="*/ 440399 h 781684"/>
                    <a:gd name="T78" fmla="*/ 781037 w 781685"/>
                    <a:gd name="T79" fmla="*/ 391313 h 781684"/>
                    <a:gd name="T80" fmla="*/ 777994 w 781685"/>
                    <a:gd name="T81" fmla="*/ 342227 h 781684"/>
                    <a:gd name="T82" fmla="*/ 769111 w 781685"/>
                    <a:gd name="T83" fmla="*/ 294961 h 781684"/>
                    <a:gd name="T84" fmla="*/ 754751 w 781685"/>
                    <a:gd name="T85" fmla="*/ 249881 h 781684"/>
                    <a:gd name="T86" fmla="*/ 735282 w 781685"/>
                    <a:gd name="T87" fmla="*/ 207354 h 781684"/>
                    <a:gd name="T88" fmla="*/ 711070 w 781685"/>
                    <a:gd name="T89" fmla="*/ 167746 h 781684"/>
                    <a:gd name="T90" fmla="*/ 682480 w 781685"/>
                    <a:gd name="T91" fmla="*/ 131425 h 781684"/>
                    <a:gd name="T92" fmla="*/ 649879 w 781685"/>
                    <a:gd name="T93" fmla="*/ 98757 h 781684"/>
                    <a:gd name="T94" fmla="*/ 613631 w 781685"/>
                    <a:gd name="T95" fmla="*/ 70109 h 781684"/>
                    <a:gd name="T96" fmla="*/ 574104 w 781685"/>
                    <a:gd name="T97" fmla="*/ 45848 h 781684"/>
                    <a:gd name="T98" fmla="*/ 531664 w 781685"/>
                    <a:gd name="T99" fmla="*/ 26339 h 781684"/>
                    <a:gd name="T100" fmla="*/ 486675 w 781685"/>
                    <a:gd name="T101" fmla="*/ 11951 h 781684"/>
                    <a:gd name="T102" fmla="*/ 439505 w 781685"/>
                    <a:gd name="T103" fmla="*/ 3049 h 781684"/>
                    <a:gd name="T104" fmla="*/ 390519 w 781685"/>
                    <a:gd name="T105" fmla="*/ 0 h 781684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781685" h="781684" extrusionOk="0">
                      <a:moveTo>
                        <a:pt x="390836" y="0"/>
                      </a:moveTo>
                      <a:lnTo>
                        <a:pt x="341810" y="3045"/>
                      </a:lnTo>
                      <a:lnTo>
                        <a:pt x="294601" y="11936"/>
                      </a:lnTo>
                      <a:lnTo>
                        <a:pt x="249576" y="26307"/>
                      </a:lnTo>
                      <a:lnTo>
                        <a:pt x="207101" y="45792"/>
                      </a:lnTo>
                      <a:lnTo>
                        <a:pt x="167542" y="70024"/>
                      </a:lnTo>
                      <a:lnTo>
                        <a:pt x="131265" y="98637"/>
                      </a:lnTo>
                      <a:lnTo>
                        <a:pt x="98637" y="131265"/>
                      </a:lnTo>
                      <a:lnTo>
                        <a:pt x="70024" y="167542"/>
                      </a:lnTo>
                      <a:lnTo>
                        <a:pt x="45792" y="207101"/>
                      </a:lnTo>
                      <a:lnTo>
                        <a:pt x="26307" y="249576"/>
                      </a:lnTo>
                      <a:lnTo>
                        <a:pt x="11936" y="294601"/>
                      </a:lnTo>
                      <a:lnTo>
                        <a:pt x="3045" y="341810"/>
                      </a:lnTo>
                      <a:lnTo>
                        <a:pt x="0" y="390836"/>
                      </a:lnTo>
                      <a:lnTo>
                        <a:pt x="3045" y="439862"/>
                      </a:lnTo>
                      <a:lnTo>
                        <a:pt x="11936" y="487071"/>
                      </a:lnTo>
                      <a:lnTo>
                        <a:pt x="26307" y="532096"/>
                      </a:lnTo>
                      <a:lnTo>
                        <a:pt x="45792" y="574571"/>
                      </a:lnTo>
                      <a:lnTo>
                        <a:pt x="70024" y="614130"/>
                      </a:lnTo>
                      <a:lnTo>
                        <a:pt x="98637" y="650407"/>
                      </a:lnTo>
                      <a:lnTo>
                        <a:pt x="131265" y="683035"/>
                      </a:lnTo>
                      <a:lnTo>
                        <a:pt x="167542" y="711648"/>
                      </a:lnTo>
                      <a:lnTo>
                        <a:pt x="207101" y="735880"/>
                      </a:lnTo>
                      <a:lnTo>
                        <a:pt x="249576" y="755365"/>
                      </a:lnTo>
                      <a:lnTo>
                        <a:pt x="294601" y="769736"/>
                      </a:lnTo>
                      <a:lnTo>
                        <a:pt x="341810" y="778627"/>
                      </a:lnTo>
                      <a:lnTo>
                        <a:pt x="390836" y="781672"/>
                      </a:lnTo>
                      <a:lnTo>
                        <a:pt x="439862" y="778627"/>
                      </a:lnTo>
                      <a:lnTo>
                        <a:pt x="487071" y="769736"/>
                      </a:lnTo>
                      <a:lnTo>
                        <a:pt x="532096" y="755365"/>
                      </a:lnTo>
                      <a:lnTo>
                        <a:pt x="574571" y="735880"/>
                      </a:lnTo>
                      <a:lnTo>
                        <a:pt x="614130" y="711648"/>
                      </a:lnTo>
                      <a:lnTo>
                        <a:pt x="650407" y="683035"/>
                      </a:lnTo>
                      <a:lnTo>
                        <a:pt x="683035" y="650407"/>
                      </a:lnTo>
                      <a:lnTo>
                        <a:pt x="711648" y="614130"/>
                      </a:lnTo>
                      <a:lnTo>
                        <a:pt x="735880" y="574571"/>
                      </a:lnTo>
                      <a:lnTo>
                        <a:pt x="755365" y="532096"/>
                      </a:lnTo>
                      <a:lnTo>
                        <a:pt x="769736" y="487071"/>
                      </a:lnTo>
                      <a:lnTo>
                        <a:pt x="778627" y="439862"/>
                      </a:lnTo>
                      <a:lnTo>
                        <a:pt x="781672" y="390836"/>
                      </a:lnTo>
                      <a:lnTo>
                        <a:pt x="778627" y="341810"/>
                      </a:lnTo>
                      <a:lnTo>
                        <a:pt x="769736" y="294601"/>
                      </a:lnTo>
                      <a:lnTo>
                        <a:pt x="755365" y="249576"/>
                      </a:lnTo>
                      <a:lnTo>
                        <a:pt x="735880" y="207101"/>
                      </a:lnTo>
                      <a:lnTo>
                        <a:pt x="711648" y="167542"/>
                      </a:lnTo>
                      <a:lnTo>
                        <a:pt x="683035" y="131265"/>
                      </a:lnTo>
                      <a:lnTo>
                        <a:pt x="650407" y="98637"/>
                      </a:lnTo>
                      <a:lnTo>
                        <a:pt x="614130" y="70024"/>
                      </a:lnTo>
                      <a:lnTo>
                        <a:pt x="574571" y="45792"/>
                      </a:lnTo>
                      <a:lnTo>
                        <a:pt x="532096" y="26307"/>
                      </a:lnTo>
                      <a:lnTo>
                        <a:pt x="487071" y="11936"/>
                      </a:lnTo>
                      <a:lnTo>
                        <a:pt x="439862" y="3045"/>
                      </a:lnTo>
                      <a:lnTo>
                        <a:pt x="390836" y="0"/>
                      </a:lnTo>
                      <a:close/>
                    </a:path>
                  </a:pathLst>
                </a:custGeom>
                <a:solidFill>
                  <a:srgbClr val="E1B027"/>
                </a:solidFill>
                <a:ln>
                  <a:noFill/>
                </a:ln>
              </p:spPr>
              <p:txBody>
                <a:bodyPr lIns="0" tIns="0" rIns="0" bIns="0"/>
                <a:lstStyle/>
                <a:p>
                  <a:pPr>
                    <a:defRPr/>
                  </a:pPr>
                  <a:endParaRPr lang="en-IE"/>
                </a:p>
              </p:txBody>
            </p:sp>
            <p:sp>
              <p:nvSpPr>
                <p:cNvPr id="10" name="object 9"/>
                <p:cNvSpPr/>
                <p:nvPr/>
              </p:nvSpPr>
              <p:spPr bwMode="auto">
                <a:xfrm>
                  <a:off x="3573463" y="6499225"/>
                  <a:ext cx="355600" cy="506413"/>
                </a:xfrm>
                <a:custGeom>
                  <a:avLst/>
                  <a:gdLst>
                    <a:gd name="T0" fmla="*/ 0 w 354329"/>
                    <a:gd name="T1" fmla="*/ 389961 h 506729"/>
                    <a:gd name="T2" fmla="*/ 17814 w 354329"/>
                    <a:gd name="T3" fmla="*/ 418452 h 506729"/>
                    <a:gd name="T4" fmla="*/ 100486 w 354329"/>
                    <a:gd name="T5" fmla="*/ 492206 h 506729"/>
                    <a:gd name="T6" fmla="*/ 209026 w 354329"/>
                    <a:gd name="T7" fmla="*/ 502102 h 506729"/>
                    <a:gd name="T8" fmla="*/ 274289 w 354329"/>
                    <a:gd name="T9" fmla="*/ 474520 h 506729"/>
                    <a:gd name="T10" fmla="*/ 172254 w 354329"/>
                    <a:gd name="T11" fmla="*/ 470089 h 506729"/>
                    <a:gd name="T12" fmla="*/ 89926 w 354329"/>
                    <a:gd name="T13" fmla="*/ 445147 h 506729"/>
                    <a:gd name="T14" fmla="*/ 47808 w 354329"/>
                    <a:gd name="T15" fmla="*/ 399918 h 506729"/>
                    <a:gd name="T16" fmla="*/ 215018 w 354329"/>
                    <a:gd name="T17" fmla="*/ 49371 h 506729"/>
                    <a:gd name="T18" fmla="*/ 176409 w 354329"/>
                    <a:gd name="T19" fmla="*/ 55278 h 506729"/>
                    <a:gd name="T20" fmla="*/ 184974 w 354329"/>
                    <a:gd name="T21" fmla="*/ 68127 h 506729"/>
                    <a:gd name="T22" fmla="*/ 217096 w 354329"/>
                    <a:gd name="T23" fmla="*/ 115968 h 506729"/>
                    <a:gd name="T24" fmla="*/ 273813 w 354329"/>
                    <a:gd name="T25" fmla="*/ 206455 h 506729"/>
                    <a:gd name="T26" fmla="*/ 313270 w 354329"/>
                    <a:gd name="T27" fmla="*/ 290531 h 506729"/>
                    <a:gd name="T28" fmla="*/ 316293 w 354329"/>
                    <a:gd name="T29" fmla="*/ 353231 h 506729"/>
                    <a:gd name="T30" fmla="*/ 254571 w 354329"/>
                    <a:gd name="T31" fmla="*/ 445439 h 506729"/>
                    <a:gd name="T32" fmla="*/ 172254 w 354329"/>
                    <a:gd name="T33" fmla="*/ 470089 h 506729"/>
                    <a:gd name="T34" fmla="*/ 323742 w 354329"/>
                    <a:gd name="T35" fmla="*/ 425268 h 506729"/>
                    <a:gd name="T36" fmla="*/ 355215 w 354329"/>
                    <a:gd name="T37" fmla="*/ 323671 h 506729"/>
                    <a:gd name="T38" fmla="*/ 332069 w 354329"/>
                    <a:gd name="T39" fmla="*/ 241325 h 506729"/>
                    <a:gd name="T40" fmla="*/ 278702 w 354329"/>
                    <a:gd name="T41" fmla="*/ 145232 h 506729"/>
                    <a:gd name="T42" fmla="*/ 215018 w 354329"/>
                    <a:gd name="T43" fmla="*/ 49371 h 506729"/>
                    <a:gd name="T44" fmla="*/ 168466 w 354329"/>
                    <a:gd name="T45" fmla="*/ 216 h 506729"/>
                    <a:gd name="T46" fmla="*/ 157083 w 354329"/>
                    <a:gd name="T47" fmla="*/ 8133 h 506729"/>
                    <a:gd name="T48" fmla="*/ 132075 w 354329"/>
                    <a:gd name="T49" fmla="*/ 46378 h 506729"/>
                    <a:gd name="T50" fmla="*/ 104778 w 354329"/>
                    <a:gd name="T51" fmla="*/ 86892 h 506729"/>
                    <a:gd name="T52" fmla="*/ 159536 w 354329"/>
                    <a:gd name="T53" fmla="*/ 68127 h 506729"/>
                    <a:gd name="T54" fmla="*/ 168106 w 354329"/>
                    <a:gd name="T55" fmla="*/ 55278 h 506729"/>
                    <a:gd name="T56" fmla="*/ 215018 w 354329"/>
                    <a:gd name="T57" fmla="*/ 49371 h 506729"/>
                    <a:gd name="T58" fmla="*/ 187437 w 354329"/>
                    <a:gd name="T59" fmla="*/ 8133 h 506729"/>
                    <a:gd name="T60" fmla="*/ 184007 w 354329"/>
                    <a:gd name="T61" fmla="*/ 4002 h 506729"/>
                    <a:gd name="T62" fmla="*/ 175333 w 354329"/>
                    <a:gd name="T63" fmla="*/ 0 h 50672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354329" h="506729" extrusionOk="0">
                      <a:moveTo>
                        <a:pt x="42381" y="389123"/>
                      </a:moveTo>
                      <a:lnTo>
                        <a:pt x="0" y="390204"/>
                      </a:lnTo>
                      <a:lnTo>
                        <a:pt x="7234" y="401873"/>
                      </a:lnTo>
                      <a:lnTo>
                        <a:pt x="17750" y="418713"/>
                      </a:lnTo>
                      <a:lnTo>
                        <a:pt x="42997" y="453193"/>
                      </a:lnTo>
                      <a:lnTo>
                        <a:pt x="100127" y="492513"/>
                      </a:lnTo>
                      <a:lnTo>
                        <a:pt x="171638" y="506154"/>
                      </a:lnTo>
                      <a:lnTo>
                        <a:pt x="208279" y="502415"/>
                      </a:lnTo>
                      <a:lnTo>
                        <a:pt x="242408" y="491711"/>
                      </a:lnTo>
                      <a:lnTo>
                        <a:pt x="273309" y="474816"/>
                      </a:lnTo>
                      <a:lnTo>
                        <a:pt x="278666" y="470382"/>
                      </a:lnTo>
                      <a:lnTo>
                        <a:pt x="171638" y="470382"/>
                      </a:lnTo>
                      <a:lnTo>
                        <a:pt x="142064" y="467394"/>
                      </a:lnTo>
                      <a:lnTo>
                        <a:pt x="89605" y="445425"/>
                      </a:lnTo>
                      <a:lnTo>
                        <a:pt x="59567" y="418713"/>
                      </a:lnTo>
                      <a:lnTo>
                        <a:pt x="47637" y="400168"/>
                      </a:lnTo>
                      <a:lnTo>
                        <a:pt x="42381" y="389123"/>
                      </a:lnTo>
                      <a:close/>
                    </a:path>
                    <a:path w="354329" h="506729" extrusionOk="0">
                      <a:moveTo>
                        <a:pt x="214249" y="49402"/>
                      </a:moveTo>
                      <a:lnTo>
                        <a:pt x="171638" y="49402"/>
                      </a:lnTo>
                      <a:lnTo>
                        <a:pt x="175778" y="55312"/>
                      </a:lnTo>
                      <a:lnTo>
                        <a:pt x="179983" y="61612"/>
                      </a:lnTo>
                      <a:lnTo>
                        <a:pt x="184313" y="68170"/>
                      </a:lnTo>
                      <a:lnTo>
                        <a:pt x="188827" y="74859"/>
                      </a:lnTo>
                      <a:lnTo>
                        <a:pt x="216320" y="116040"/>
                      </a:lnTo>
                      <a:lnTo>
                        <a:pt x="245284" y="160815"/>
                      </a:lnTo>
                      <a:lnTo>
                        <a:pt x="272834" y="206584"/>
                      </a:lnTo>
                      <a:lnTo>
                        <a:pt x="296084" y="250750"/>
                      </a:lnTo>
                      <a:lnTo>
                        <a:pt x="312150" y="290712"/>
                      </a:lnTo>
                      <a:lnTo>
                        <a:pt x="318147" y="323873"/>
                      </a:lnTo>
                      <a:lnTo>
                        <a:pt x="315162" y="353451"/>
                      </a:lnTo>
                      <a:lnTo>
                        <a:pt x="293201" y="405897"/>
                      </a:lnTo>
                      <a:lnTo>
                        <a:pt x="253661" y="445717"/>
                      </a:lnTo>
                      <a:lnTo>
                        <a:pt x="201211" y="467491"/>
                      </a:lnTo>
                      <a:lnTo>
                        <a:pt x="171638" y="470382"/>
                      </a:lnTo>
                      <a:lnTo>
                        <a:pt x="278666" y="470382"/>
                      </a:lnTo>
                      <a:lnTo>
                        <a:pt x="322585" y="425533"/>
                      </a:lnTo>
                      <a:lnTo>
                        <a:pt x="350201" y="360510"/>
                      </a:lnTo>
                      <a:lnTo>
                        <a:pt x="353945" y="323873"/>
                      </a:lnTo>
                      <a:lnTo>
                        <a:pt x="347679" y="285655"/>
                      </a:lnTo>
                      <a:lnTo>
                        <a:pt x="330882" y="241476"/>
                      </a:lnTo>
                      <a:lnTo>
                        <a:pt x="306557" y="193858"/>
                      </a:lnTo>
                      <a:lnTo>
                        <a:pt x="277706" y="145323"/>
                      </a:lnTo>
                      <a:lnTo>
                        <a:pt x="247329" y="98396"/>
                      </a:lnTo>
                      <a:lnTo>
                        <a:pt x="214249" y="49402"/>
                      </a:lnTo>
                      <a:close/>
                    </a:path>
                    <a:path w="354329" h="506729" extrusionOk="0">
                      <a:moveTo>
                        <a:pt x="174706" y="0"/>
                      </a:moveTo>
                      <a:lnTo>
                        <a:pt x="167864" y="216"/>
                      </a:lnTo>
                      <a:lnTo>
                        <a:pt x="161542" y="3014"/>
                      </a:lnTo>
                      <a:lnTo>
                        <a:pt x="156522" y="8138"/>
                      </a:lnTo>
                      <a:lnTo>
                        <a:pt x="146410" y="23885"/>
                      </a:lnTo>
                      <a:lnTo>
                        <a:pt x="131603" y="46407"/>
                      </a:lnTo>
                      <a:lnTo>
                        <a:pt x="116225" y="69496"/>
                      </a:lnTo>
                      <a:lnTo>
                        <a:pt x="104403" y="86946"/>
                      </a:lnTo>
                      <a:lnTo>
                        <a:pt x="148481" y="83667"/>
                      </a:lnTo>
                      <a:lnTo>
                        <a:pt x="158966" y="68170"/>
                      </a:lnTo>
                      <a:lnTo>
                        <a:pt x="163301" y="61612"/>
                      </a:lnTo>
                      <a:lnTo>
                        <a:pt x="167505" y="55312"/>
                      </a:lnTo>
                      <a:lnTo>
                        <a:pt x="171638" y="49402"/>
                      </a:lnTo>
                      <a:lnTo>
                        <a:pt x="214249" y="49402"/>
                      </a:lnTo>
                      <a:lnTo>
                        <a:pt x="209896" y="42954"/>
                      </a:lnTo>
                      <a:lnTo>
                        <a:pt x="186767" y="8138"/>
                      </a:lnTo>
                      <a:lnTo>
                        <a:pt x="185410" y="6065"/>
                      </a:lnTo>
                      <a:lnTo>
                        <a:pt x="183349" y="4004"/>
                      </a:lnTo>
                      <a:lnTo>
                        <a:pt x="181288" y="2622"/>
                      </a:lnTo>
                      <a:lnTo>
                        <a:pt x="17470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lIns="0" tIns="0" rIns="0" bIns="0"/>
                <a:lstStyle/>
                <a:p>
                  <a:pPr>
                    <a:defRPr/>
                  </a:pPr>
                  <a:endParaRPr lang="en-IE"/>
                </a:p>
              </p:txBody>
            </p:sp>
            <p:sp>
              <p:nvSpPr>
                <p:cNvPr id="11" name="object 10"/>
                <p:cNvSpPr>
                  <a:spLocks noChangeArrowheads="1"/>
                </p:cNvSpPr>
                <p:nvPr/>
              </p:nvSpPr>
              <p:spPr bwMode="auto">
                <a:xfrm>
                  <a:off x="3779838" y="6810375"/>
                  <a:ext cx="88900" cy="122238"/>
                </a:xfrm>
                <a:prstGeom prst="rect">
                  <a:avLst/>
                </a:prstGeom>
                <a:blipFill>
                  <a:blip r:embed="rId2"/>
                  <a:stretch/>
                </a:blipFill>
                <a:ln>
                  <a:noFill/>
                </a:ln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/>
                    </a:defRPr>
                  </a:lvl5pPr>
                  <a:lvl6pPr marL="2514600" indent="-228600">
                    <a:spcBef>
                      <a:spcPts val="0"/>
                    </a:spcBef>
                    <a:spcAft>
                      <a:spcPts val="0"/>
                    </a:spcAft>
                    <a:defRPr>
                      <a:solidFill>
                        <a:schemeClr val="tx1"/>
                      </a:solidFill>
                      <a:latin typeface="Calibri"/>
                    </a:defRPr>
                  </a:lvl6pPr>
                  <a:lvl7pPr marL="2971800" indent="-228600">
                    <a:spcBef>
                      <a:spcPts val="0"/>
                    </a:spcBef>
                    <a:spcAft>
                      <a:spcPts val="0"/>
                    </a:spcAft>
                    <a:defRPr>
                      <a:solidFill>
                        <a:schemeClr val="tx1"/>
                      </a:solidFill>
                      <a:latin typeface="Calibri"/>
                    </a:defRPr>
                  </a:lvl7pPr>
                  <a:lvl8pPr marL="3429000" indent="-228600">
                    <a:spcBef>
                      <a:spcPts val="0"/>
                    </a:spcBef>
                    <a:spcAft>
                      <a:spcPts val="0"/>
                    </a:spcAft>
                    <a:defRPr>
                      <a:solidFill>
                        <a:schemeClr val="tx1"/>
                      </a:solidFill>
                      <a:latin typeface="Calibri"/>
                    </a:defRPr>
                  </a:lvl8pPr>
                  <a:lvl9pPr marL="3886200" indent="-228600">
                    <a:spcBef>
                      <a:spcPts val="0"/>
                    </a:spcBef>
                    <a:spcAft>
                      <a:spcPts val="0"/>
                    </a:spcAft>
                    <a:defRPr>
                      <a:solidFill>
                        <a:schemeClr val="tx1"/>
                      </a:solidFill>
                      <a:latin typeface="Calibri"/>
                    </a:defRPr>
                  </a:lvl9pPr>
                </a:lstStyle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2" name="object 11"/>
                <p:cNvSpPr>
                  <a:spLocks noChangeArrowheads="1"/>
                </p:cNvSpPr>
                <p:nvPr/>
              </p:nvSpPr>
              <p:spPr bwMode="auto">
                <a:xfrm>
                  <a:off x="3471863" y="6457950"/>
                  <a:ext cx="268287" cy="496888"/>
                </a:xfrm>
                <a:prstGeom prst="rect">
                  <a:avLst/>
                </a:prstGeom>
                <a:blipFill>
                  <a:blip r:embed="rId3"/>
                  <a:stretch/>
                </a:blipFill>
                <a:ln>
                  <a:noFill/>
                </a:ln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/>
                    </a:defRPr>
                  </a:lvl5pPr>
                  <a:lvl6pPr marL="2514600" indent="-228600">
                    <a:spcBef>
                      <a:spcPts val="0"/>
                    </a:spcBef>
                    <a:spcAft>
                      <a:spcPts val="0"/>
                    </a:spcAft>
                    <a:defRPr>
                      <a:solidFill>
                        <a:schemeClr val="tx1"/>
                      </a:solidFill>
                      <a:latin typeface="Calibri"/>
                    </a:defRPr>
                  </a:lvl6pPr>
                  <a:lvl7pPr marL="2971800" indent="-228600">
                    <a:spcBef>
                      <a:spcPts val="0"/>
                    </a:spcBef>
                    <a:spcAft>
                      <a:spcPts val="0"/>
                    </a:spcAft>
                    <a:defRPr>
                      <a:solidFill>
                        <a:schemeClr val="tx1"/>
                      </a:solidFill>
                      <a:latin typeface="Calibri"/>
                    </a:defRPr>
                  </a:lvl7pPr>
                  <a:lvl8pPr marL="3429000" indent="-228600">
                    <a:spcBef>
                      <a:spcPts val="0"/>
                    </a:spcBef>
                    <a:spcAft>
                      <a:spcPts val="0"/>
                    </a:spcAft>
                    <a:defRPr>
                      <a:solidFill>
                        <a:schemeClr val="tx1"/>
                      </a:solidFill>
                      <a:latin typeface="Calibri"/>
                    </a:defRPr>
                  </a:lvl8pPr>
                  <a:lvl9pPr marL="3886200" indent="-228600">
                    <a:spcBef>
                      <a:spcPts val="0"/>
                    </a:spcBef>
                    <a:spcAft>
                      <a:spcPts val="0"/>
                    </a:spcAft>
                    <a:defRPr>
                      <a:solidFill>
                        <a:schemeClr val="tx1"/>
                      </a:solidFill>
                      <a:latin typeface="Calibri"/>
                    </a:defRPr>
                  </a:lvl9pPr>
                </a:lstStyle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3" name="Group 12"/>
              <p:cNvGrpSpPr/>
              <p:nvPr userDrawn="1"/>
            </p:nvGrpSpPr>
            <p:grpSpPr bwMode="auto">
              <a:xfrm>
                <a:off x="1761514" y="3432698"/>
                <a:ext cx="487627" cy="487627"/>
                <a:chOff x="4279900" y="6340475"/>
                <a:chExt cx="782638" cy="782638"/>
              </a:xfrm>
            </p:grpSpPr>
            <p:sp>
              <p:nvSpPr>
                <p:cNvPr id="14" name="object 5"/>
                <p:cNvSpPr/>
                <p:nvPr/>
              </p:nvSpPr>
              <p:spPr bwMode="auto">
                <a:xfrm>
                  <a:off x="4279900" y="6340475"/>
                  <a:ext cx="782638" cy="782638"/>
                </a:xfrm>
                <a:custGeom>
                  <a:avLst/>
                  <a:gdLst>
                    <a:gd name="T0" fmla="*/ 391312 w 781685"/>
                    <a:gd name="T1" fmla="*/ 0 h 781684"/>
                    <a:gd name="T2" fmla="*/ 342227 w 781685"/>
                    <a:gd name="T3" fmla="*/ 3049 h 781684"/>
                    <a:gd name="T4" fmla="*/ 294960 w 781685"/>
                    <a:gd name="T5" fmla="*/ 11951 h 781684"/>
                    <a:gd name="T6" fmla="*/ 249880 w 781685"/>
                    <a:gd name="T7" fmla="*/ 26339 h 781684"/>
                    <a:gd name="T8" fmla="*/ 207353 w 781685"/>
                    <a:gd name="T9" fmla="*/ 45848 h 781684"/>
                    <a:gd name="T10" fmla="*/ 167746 w 781685"/>
                    <a:gd name="T11" fmla="*/ 70109 h 781684"/>
                    <a:gd name="T12" fmla="*/ 131425 w 781685"/>
                    <a:gd name="T13" fmla="*/ 98757 h 781684"/>
                    <a:gd name="T14" fmla="*/ 98757 w 781685"/>
                    <a:gd name="T15" fmla="*/ 131425 h 781684"/>
                    <a:gd name="T16" fmla="*/ 70109 w 781685"/>
                    <a:gd name="T17" fmla="*/ 167746 h 781684"/>
                    <a:gd name="T18" fmla="*/ 45848 w 781685"/>
                    <a:gd name="T19" fmla="*/ 207354 h 781684"/>
                    <a:gd name="T20" fmla="*/ 26339 w 781685"/>
                    <a:gd name="T21" fmla="*/ 249881 h 781684"/>
                    <a:gd name="T22" fmla="*/ 11951 w 781685"/>
                    <a:gd name="T23" fmla="*/ 294961 h 781684"/>
                    <a:gd name="T24" fmla="*/ 3049 w 781685"/>
                    <a:gd name="T25" fmla="*/ 342227 h 781684"/>
                    <a:gd name="T26" fmla="*/ 0 w 781685"/>
                    <a:gd name="T27" fmla="*/ 391313 h 781684"/>
                    <a:gd name="T28" fmla="*/ 3049 w 781685"/>
                    <a:gd name="T29" fmla="*/ 440399 h 781684"/>
                    <a:gd name="T30" fmla="*/ 11951 w 781685"/>
                    <a:gd name="T31" fmla="*/ 487665 h 781684"/>
                    <a:gd name="T32" fmla="*/ 26339 w 781685"/>
                    <a:gd name="T33" fmla="*/ 532745 h 781684"/>
                    <a:gd name="T34" fmla="*/ 45848 w 781685"/>
                    <a:gd name="T35" fmla="*/ 575272 h 781684"/>
                    <a:gd name="T36" fmla="*/ 70109 w 781685"/>
                    <a:gd name="T37" fmla="*/ 614880 h 781684"/>
                    <a:gd name="T38" fmla="*/ 98757 w 781685"/>
                    <a:gd name="T39" fmla="*/ 651201 h 781684"/>
                    <a:gd name="T40" fmla="*/ 131425 w 781685"/>
                    <a:gd name="T41" fmla="*/ 683869 h 781684"/>
                    <a:gd name="T42" fmla="*/ 167746 w 781685"/>
                    <a:gd name="T43" fmla="*/ 712517 h 781684"/>
                    <a:gd name="T44" fmla="*/ 207353 w 781685"/>
                    <a:gd name="T45" fmla="*/ 736778 h 781684"/>
                    <a:gd name="T46" fmla="*/ 249880 w 781685"/>
                    <a:gd name="T47" fmla="*/ 756287 h 781684"/>
                    <a:gd name="T48" fmla="*/ 294960 w 781685"/>
                    <a:gd name="T49" fmla="*/ 770675 h 781684"/>
                    <a:gd name="T50" fmla="*/ 342227 w 781685"/>
                    <a:gd name="T51" fmla="*/ 779577 h 781684"/>
                    <a:gd name="T52" fmla="*/ 391312 w 781685"/>
                    <a:gd name="T53" fmla="*/ 782626 h 781684"/>
                    <a:gd name="T54" fmla="*/ 440398 w 781685"/>
                    <a:gd name="T55" fmla="*/ 779577 h 781684"/>
                    <a:gd name="T56" fmla="*/ 487665 w 781685"/>
                    <a:gd name="T57" fmla="*/ 770675 h 781684"/>
                    <a:gd name="T58" fmla="*/ 532745 w 781685"/>
                    <a:gd name="T59" fmla="*/ 756287 h 781684"/>
                    <a:gd name="T60" fmla="*/ 575271 w 781685"/>
                    <a:gd name="T61" fmla="*/ 736778 h 781684"/>
                    <a:gd name="T62" fmla="*/ 614879 w 781685"/>
                    <a:gd name="T63" fmla="*/ 712517 h 781684"/>
                    <a:gd name="T64" fmla="*/ 651200 w 781685"/>
                    <a:gd name="T65" fmla="*/ 683869 h 781684"/>
                    <a:gd name="T66" fmla="*/ 683868 w 781685"/>
                    <a:gd name="T67" fmla="*/ 651201 h 781684"/>
                    <a:gd name="T68" fmla="*/ 712516 w 781685"/>
                    <a:gd name="T69" fmla="*/ 614880 h 781684"/>
                    <a:gd name="T70" fmla="*/ 736777 w 781685"/>
                    <a:gd name="T71" fmla="*/ 575272 h 781684"/>
                    <a:gd name="T72" fmla="*/ 756286 w 781685"/>
                    <a:gd name="T73" fmla="*/ 532745 h 781684"/>
                    <a:gd name="T74" fmla="*/ 770674 w 781685"/>
                    <a:gd name="T75" fmla="*/ 487665 h 781684"/>
                    <a:gd name="T76" fmla="*/ 779576 w 781685"/>
                    <a:gd name="T77" fmla="*/ 440399 h 781684"/>
                    <a:gd name="T78" fmla="*/ 782625 w 781685"/>
                    <a:gd name="T79" fmla="*/ 391313 h 781684"/>
                    <a:gd name="T80" fmla="*/ 779576 w 781685"/>
                    <a:gd name="T81" fmla="*/ 342227 h 781684"/>
                    <a:gd name="T82" fmla="*/ 770674 w 781685"/>
                    <a:gd name="T83" fmla="*/ 294961 h 781684"/>
                    <a:gd name="T84" fmla="*/ 756286 w 781685"/>
                    <a:gd name="T85" fmla="*/ 249881 h 781684"/>
                    <a:gd name="T86" fmla="*/ 736777 w 781685"/>
                    <a:gd name="T87" fmla="*/ 207354 h 781684"/>
                    <a:gd name="T88" fmla="*/ 712516 w 781685"/>
                    <a:gd name="T89" fmla="*/ 167746 h 781684"/>
                    <a:gd name="T90" fmla="*/ 683868 w 781685"/>
                    <a:gd name="T91" fmla="*/ 131425 h 781684"/>
                    <a:gd name="T92" fmla="*/ 651200 w 781685"/>
                    <a:gd name="T93" fmla="*/ 98757 h 781684"/>
                    <a:gd name="T94" fmla="*/ 614879 w 781685"/>
                    <a:gd name="T95" fmla="*/ 70109 h 781684"/>
                    <a:gd name="T96" fmla="*/ 575271 w 781685"/>
                    <a:gd name="T97" fmla="*/ 45848 h 781684"/>
                    <a:gd name="T98" fmla="*/ 532745 w 781685"/>
                    <a:gd name="T99" fmla="*/ 26339 h 781684"/>
                    <a:gd name="T100" fmla="*/ 487665 w 781685"/>
                    <a:gd name="T101" fmla="*/ 11951 h 781684"/>
                    <a:gd name="T102" fmla="*/ 440398 w 781685"/>
                    <a:gd name="T103" fmla="*/ 3049 h 781684"/>
                    <a:gd name="T104" fmla="*/ 391312 w 781685"/>
                    <a:gd name="T105" fmla="*/ 0 h 781684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781685" h="781684" extrusionOk="0">
                      <a:moveTo>
                        <a:pt x="390836" y="0"/>
                      </a:moveTo>
                      <a:lnTo>
                        <a:pt x="341810" y="3045"/>
                      </a:lnTo>
                      <a:lnTo>
                        <a:pt x="294601" y="11936"/>
                      </a:lnTo>
                      <a:lnTo>
                        <a:pt x="249576" y="26307"/>
                      </a:lnTo>
                      <a:lnTo>
                        <a:pt x="207101" y="45792"/>
                      </a:lnTo>
                      <a:lnTo>
                        <a:pt x="167542" y="70024"/>
                      </a:lnTo>
                      <a:lnTo>
                        <a:pt x="131265" y="98637"/>
                      </a:lnTo>
                      <a:lnTo>
                        <a:pt x="98637" y="131265"/>
                      </a:lnTo>
                      <a:lnTo>
                        <a:pt x="70024" y="167542"/>
                      </a:lnTo>
                      <a:lnTo>
                        <a:pt x="45792" y="207101"/>
                      </a:lnTo>
                      <a:lnTo>
                        <a:pt x="26307" y="249576"/>
                      </a:lnTo>
                      <a:lnTo>
                        <a:pt x="11936" y="294601"/>
                      </a:lnTo>
                      <a:lnTo>
                        <a:pt x="3045" y="341810"/>
                      </a:lnTo>
                      <a:lnTo>
                        <a:pt x="0" y="390836"/>
                      </a:lnTo>
                      <a:lnTo>
                        <a:pt x="3045" y="439862"/>
                      </a:lnTo>
                      <a:lnTo>
                        <a:pt x="11936" y="487071"/>
                      </a:lnTo>
                      <a:lnTo>
                        <a:pt x="26307" y="532096"/>
                      </a:lnTo>
                      <a:lnTo>
                        <a:pt x="45792" y="574571"/>
                      </a:lnTo>
                      <a:lnTo>
                        <a:pt x="70024" y="614130"/>
                      </a:lnTo>
                      <a:lnTo>
                        <a:pt x="98637" y="650407"/>
                      </a:lnTo>
                      <a:lnTo>
                        <a:pt x="131265" y="683035"/>
                      </a:lnTo>
                      <a:lnTo>
                        <a:pt x="167542" y="711648"/>
                      </a:lnTo>
                      <a:lnTo>
                        <a:pt x="207101" y="735880"/>
                      </a:lnTo>
                      <a:lnTo>
                        <a:pt x="249576" y="755365"/>
                      </a:lnTo>
                      <a:lnTo>
                        <a:pt x="294601" y="769736"/>
                      </a:lnTo>
                      <a:lnTo>
                        <a:pt x="341810" y="778627"/>
                      </a:lnTo>
                      <a:lnTo>
                        <a:pt x="390836" y="781672"/>
                      </a:lnTo>
                      <a:lnTo>
                        <a:pt x="439862" y="778627"/>
                      </a:lnTo>
                      <a:lnTo>
                        <a:pt x="487071" y="769736"/>
                      </a:lnTo>
                      <a:lnTo>
                        <a:pt x="532096" y="755365"/>
                      </a:lnTo>
                      <a:lnTo>
                        <a:pt x="574571" y="735880"/>
                      </a:lnTo>
                      <a:lnTo>
                        <a:pt x="614130" y="711648"/>
                      </a:lnTo>
                      <a:lnTo>
                        <a:pt x="650407" y="683035"/>
                      </a:lnTo>
                      <a:lnTo>
                        <a:pt x="683035" y="650407"/>
                      </a:lnTo>
                      <a:lnTo>
                        <a:pt x="711648" y="614130"/>
                      </a:lnTo>
                      <a:lnTo>
                        <a:pt x="735880" y="574571"/>
                      </a:lnTo>
                      <a:lnTo>
                        <a:pt x="755365" y="532096"/>
                      </a:lnTo>
                      <a:lnTo>
                        <a:pt x="769736" y="487071"/>
                      </a:lnTo>
                      <a:lnTo>
                        <a:pt x="778627" y="439862"/>
                      </a:lnTo>
                      <a:lnTo>
                        <a:pt x="781672" y="390836"/>
                      </a:lnTo>
                      <a:lnTo>
                        <a:pt x="778627" y="341810"/>
                      </a:lnTo>
                      <a:lnTo>
                        <a:pt x="769736" y="294601"/>
                      </a:lnTo>
                      <a:lnTo>
                        <a:pt x="755365" y="249576"/>
                      </a:lnTo>
                      <a:lnTo>
                        <a:pt x="735880" y="207101"/>
                      </a:lnTo>
                      <a:lnTo>
                        <a:pt x="711648" y="167542"/>
                      </a:lnTo>
                      <a:lnTo>
                        <a:pt x="683035" y="131265"/>
                      </a:lnTo>
                      <a:lnTo>
                        <a:pt x="650407" y="98637"/>
                      </a:lnTo>
                      <a:lnTo>
                        <a:pt x="614130" y="70024"/>
                      </a:lnTo>
                      <a:lnTo>
                        <a:pt x="574571" y="45792"/>
                      </a:lnTo>
                      <a:lnTo>
                        <a:pt x="532096" y="26307"/>
                      </a:lnTo>
                      <a:lnTo>
                        <a:pt x="487071" y="11936"/>
                      </a:lnTo>
                      <a:lnTo>
                        <a:pt x="439862" y="3045"/>
                      </a:lnTo>
                      <a:lnTo>
                        <a:pt x="390836" y="0"/>
                      </a:lnTo>
                      <a:close/>
                    </a:path>
                  </a:pathLst>
                </a:custGeom>
                <a:solidFill>
                  <a:srgbClr val="8FC740"/>
                </a:solidFill>
                <a:ln>
                  <a:noFill/>
                </a:ln>
              </p:spPr>
              <p:txBody>
                <a:bodyPr lIns="0" tIns="0" rIns="0" bIns="0"/>
                <a:lstStyle/>
                <a:p>
                  <a:pPr>
                    <a:defRPr/>
                  </a:pPr>
                  <a:endParaRPr lang="en-IE"/>
                </a:p>
              </p:txBody>
            </p:sp>
            <p:sp>
              <p:nvSpPr>
                <p:cNvPr id="15" name="object 12"/>
                <p:cNvSpPr/>
                <p:nvPr/>
              </p:nvSpPr>
              <p:spPr bwMode="auto">
                <a:xfrm>
                  <a:off x="4783138" y="6588125"/>
                  <a:ext cx="47625" cy="47625"/>
                </a:xfrm>
                <a:custGeom>
                  <a:avLst/>
                  <a:gdLst>
                    <a:gd name="T0" fmla="*/ 23745 w 48260"/>
                    <a:gd name="T1" fmla="*/ 0 h 48259"/>
                    <a:gd name="T2" fmla="*/ 17830 w 48260"/>
                    <a:gd name="T3" fmla="*/ 0 h 48259"/>
                    <a:gd name="T4" fmla="*/ 12424 w 48260"/>
                    <a:gd name="T5" fmla="*/ 2157 h 48259"/>
                    <a:gd name="T6" fmla="*/ 8283 w 48260"/>
                    <a:gd name="T7" fmla="*/ 5790 h 48259"/>
                    <a:gd name="T8" fmla="*/ 3211 w 48260"/>
                    <a:gd name="T9" fmla="*/ 10105 h 48259"/>
                    <a:gd name="T10" fmla="*/ 0 w 48260"/>
                    <a:gd name="T11" fmla="*/ 16554 h 48259"/>
                    <a:gd name="T12" fmla="*/ 0 w 48260"/>
                    <a:gd name="T13" fmla="*/ 23833 h 48259"/>
                    <a:gd name="T14" fmla="*/ 6720 w 48260"/>
                    <a:gd name="T15" fmla="*/ 24130 h 48259"/>
                    <a:gd name="T16" fmla="*/ 9671 w 48260"/>
                    <a:gd name="T17" fmla="*/ 26028 h 48259"/>
                    <a:gd name="T18" fmla="*/ 10651 w 48260"/>
                    <a:gd name="T19" fmla="*/ 37051 h 48259"/>
                    <a:gd name="T20" fmla="*/ 10775 w 48260"/>
                    <a:gd name="T21" fmla="*/ 38737 h 48259"/>
                    <a:gd name="T22" fmla="*/ 11233 w 48260"/>
                    <a:gd name="T23" fmla="*/ 43896 h 48259"/>
                    <a:gd name="T24" fmla="*/ 14867 w 48260"/>
                    <a:gd name="T25" fmla="*/ 46177 h 48259"/>
                    <a:gd name="T26" fmla="*/ 19145 w 48260"/>
                    <a:gd name="T27" fmla="*/ 47479 h 48259"/>
                    <a:gd name="T28" fmla="*/ 26150 w 48260"/>
                    <a:gd name="T29" fmla="*/ 47479 h 48259"/>
                    <a:gd name="T30" fmla="*/ 47478 w 48260"/>
                    <a:gd name="T31" fmla="*/ 23746 h 48259"/>
                    <a:gd name="T32" fmla="*/ 45617 w 48260"/>
                    <a:gd name="T33" fmla="*/ 14511 h 48259"/>
                    <a:gd name="T34" fmla="*/ 40536 w 48260"/>
                    <a:gd name="T35" fmla="*/ 6962 h 48259"/>
                    <a:gd name="T36" fmla="*/ 32993 w 48260"/>
                    <a:gd name="T37" fmla="*/ 1868 h 48259"/>
                    <a:gd name="T38" fmla="*/ 23745 w 48260"/>
                    <a:gd name="T39" fmla="*/ 0 h 48259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48260" h="48259" extrusionOk="0">
                      <a:moveTo>
                        <a:pt x="24062" y="0"/>
                      </a:moveTo>
                      <a:lnTo>
                        <a:pt x="18068" y="0"/>
                      </a:lnTo>
                      <a:lnTo>
                        <a:pt x="12590" y="2186"/>
                      </a:lnTo>
                      <a:lnTo>
                        <a:pt x="8393" y="5867"/>
                      </a:lnTo>
                      <a:lnTo>
                        <a:pt x="3254" y="10240"/>
                      </a:lnTo>
                      <a:lnTo>
                        <a:pt x="0" y="16774"/>
                      </a:lnTo>
                      <a:lnTo>
                        <a:pt x="0" y="24150"/>
                      </a:lnTo>
                      <a:lnTo>
                        <a:pt x="6810" y="24451"/>
                      </a:lnTo>
                      <a:lnTo>
                        <a:pt x="9800" y="26374"/>
                      </a:lnTo>
                      <a:lnTo>
                        <a:pt x="10793" y="37544"/>
                      </a:lnTo>
                      <a:lnTo>
                        <a:pt x="10919" y="39253"/>
                      </a:lnTo>
                      <a:lnTo>
                        <a:pt x="11383" y="44480"/>
                      </a:lnTo>
                      <a:lnTo>
                        <a:pt x="15065" y="46792"/>
                      </a:lnTo>
                      <a:lnTo>
                        <a:pt x="19400" y="48111"/>
                      </a:lnTo>
                      <a:lnTo>
                        <a:pt x="26499" y="48111"/>
                      </a:lnTo>
                      <a:lnTo>
                        <a:pt x="48111" y="24062"/>
                      </a:lnTo>
                      <a:lnTo>
                        <a:pt x="46225" y="14704"/>
                      </a:lnTo>
                      <a:lnTo>
                        <a:pt x="41076" y="7055"/>
                      </a:lnTo>
                      <a:lnTo>
                        <a:pt x="33433" y="1893"/>
                      </a:lnTo>
                      <a:lnTo>
                        <a:pt x="2406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lIns="0" tIns="0" rIns="0" bIns="0"/>
                <a:lstStyle/>
                <a:p>
                  <a:pPr>
                    <a:defRPr/>
                  </a:pPr>
                  <a:endParaRPr lang="en-IE"/>
                </a:p>
              </p:txBody>
            </p:sp>
            <p:sp>
              <p:nvSpPr>
                <p:cNvPr id="16" name="object 13"/>
                <p:cNvSpPr>
                  <a:spLocks noChangeArrowheads="1"/>
                </p:cNvSpPr>
                <p:nvPr/>
              </p:nvSpPr>
              <p:spPr bwMode="auto">
                <a:xfrm>
                  <a:off x="4621212" y="6750050"/>
                  <a:ext cx="239712" cy="225425"/>
                </a:xfrm>
                <a:prstGeom prst="rect">
                  <a:avLst/>
                </a:prstGeom>
                <a:blipFill>
                  <a:blip r:embed="rId4"/>
                  <a:stretch/>
                </a:blipFill>
                <a:ln>
                  <a:noFill/>
                </a:ln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/>
                    </a:defRPr>
                  </a:lvl5pPr>
                  <a:lvl6pPr marL="2514600" indent="-228600">
                    <a:spcBef>
                      <a:spcPts val="0"/>
                    </a:spcBef>
                    <a:spcAft>
                      <a:spcPts val="0"/>
                    </a:spcAft>
                    <a:defRPr>
                      <a:solidFill>
                        <a:schemeClr val="tx1"/>
                      </a:solidFill>
                      <a:latin typeface="Calibri"/>
                    </a:defRPr>
                  </a:lvl6pPr>
                  <a:lvl7pPr marL="2971800" indent="-228600">
                    <a:spcBef>
                      <a:spcPts val="0"/>
                    </a:spcBef>
                    <a:spcAft>
                      <a:spcPts val="0"/>
                    </a:spcAft>
                    <a:defRPr>
                      <a:solidFill>
                        <a:schemeClr val="tx1"/>
                      </a:solidFill>
                      <a:latin typeface="Calibri"/>
                    </a:defRPr>
                  </a:lvl7pPr>
                  <a:lvl8pPr marL="3429000" indent="-228600">
                    <a:spcBef>
                      <a:spcPts val="0"/>
                    </a:spcBef>
                    <a:spcAft>
                      <a:spcPts val="0"/>
                    </a:spcAft>
                    <a:defRPr>
                      <a:solidFill>
                        <a:schemeClr val="tx1"/>
                      </a:solidFill>
                      <a:latin typeface="Calibri"/>
                    </a:defRPr>
                  </a:lvl8pPr>
                  <a:lvl9pPr marL="3886200" indent="-228600">
                    <a:spcBef>
                      <a:spcPts val="0"/>
                    </a:spcBef>
                    <a:spcAft>
                      <a:spcPts val="0"/>
                    </a:spcAft>
                    <a:defRPr>
                      <a:solidFill>
                        <a:schemeClr val="tx1"/>
                      </a:solidFill>
                      <a:latin typeface="Calibri"/>
                    </a:defRPr>
                  </a:lvl9pPr>
                </a:lstStyle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" name="object 14"/>
                <p:cNvSpPr>
                  <a:spLocks noChangeArrowheads="1"/>
                </p:cNvSpPr>
                <p:nvPr/>
              </p:nvSpPr>
              <p:spPr bwMode="auto">
                <a:xfrm>
                  <a:off x="4410075" y="6811963"/>
                  <a:ext cx="169862" cy="163512"/>
                </a:xfrm>
                <a:prstGeom prst="rect">
                  <a:avLst/>
                </a:prstGeom>
                <a:blipFill>
                  <a:blip r:embed="rId5"/>
                  <a:stretch/>
                </a:blipFill>
                <a:ln>
                  <a:noFill/>
                </a:ln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/>
                    </a:defRPr>
                  </a:lvl5pPr>
                  <a:lvl6pPr marL="2514600" indent="-228600">
                    <a:spcBef>
                      <a:spcPts val="0"/>
                    </a:spcBef>
                    <a:spcAft>
                      <a:spcPts val="0"/>
                    </a:spcAft>
                    <a:defRPr>
                      <a:solidFill>
                        <a:schemeClr val="tx1"/>
                      </a:solidFill>
                      <a:latin typeface="Calibri"/>
                    </a:defRPr>
                  </a:lvl6pPr>
                  <a:lvl7pPr marL="2971800" indent="-228600">
                    <a:spcBef>
                      <a:spcPts val="0"/>
                    </a:spcBef>
                    <a:spcAft>
                      <a:spcPts val="0"/>
                    </a:spcAft>
                    <a:defRPr>
                      <a:solidFill>
                        <a:schemeClr val="tx1"/>
                      </a:solidFill>
                      <a:latin typeface="Calibri"/>
                    </a:defRPr>
                  </a:lvl7pPr>
                  <a:lvl8pPr marL="3429000" indent="-228600">
                    <a:spcBef>
                      <a:spcPts val="0"/>
                    </a:spcBef>
                    <a:spcAft>
                      <a:spcPts val="0"/>
                    </a:spcAft>
                    <a:defRPr>
                      <a:solidFill>
                        <a:schemeClr val="tx1"/>
                      </a:solidFill>
                      <a:latin typeface="Calibri"/>
                    </a:defRPr>
                  </a:lvl8pPr>
                  <a:lvl9pPr marL="3886200" indent="-228600">
                    <a:spcBef>
                      <a:spcPts val="0"/>
                    </a:spcBef>
                    <a:spcAft>
                      <a:spcPts val="0"/>
                    </a:spcAft>
                    <a:defRPr>
                      <a:solidFill>
                        <a:schemeClr val="tx1"/>
                      </a:solidFill>
                      <a:latin typeface="Calibri"/>
                    </a:defRPr>
                  </a:lvl9pPr>
                </a:lstStyle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8" name="object 15"/>
                <p:cNvSpPr/>
                <p:nvPr/>
              </p:nvSpPr>
              <p:spPr bwMode="auto">
                <a:xfrm>
                  <a:off x="4414838" y="6592888"/>
                  <a:ext cx="409575" cy="290512"/>
                </a:xfrm>
                <a:custGeom>
                  <a:avLst/>
                  <a:gdLst>
                    <a:gd name="T0" fmla="*/ 80465 w 409575"/>
                    <a:gd name="T1" fmla="*/ 206770 h 290195"/>
                    <a:gd name="T2" fmla="*/ 144398 w 409575"/>
                    <a:gd name="T3" fmla="*/ 230830 h 290195"/>
                    <a:gd name="T4" fmla="*/ 176713 w 409575"/>
                    <a:gd name="T5" fmla="*/ 290230 h 290195"/>
                    <a:gd name="T6" fmla="*/ 194782 w 409575"/>
                    <a:gd name="T7" fmla="*/ 284029 h 290195"/>
                    <a:gd name="T8" fmla="*/ 194304 w 409575"/>
                    <a:gd name="T9" fmla="*/ 271173 h 290195"/>
                    <a:gd name="T10" fmla="*/ 204391 w 409575"/>
                    <a:gd name="T11" fmla="*/ 221423 h 290195"/>
                    <a:gd name="T12" fmla="*/ 395314 w 409575"/>
                    <a:gd name="T13" fmla="*/ 19396 h 290195"/>
                    <a:gd name="T14" fmla="*/ 367778 w 409575"/>
                    <a:gd name="T15" fmla="*/ 19484 h 290195"/>
                    <a:gd name="T16" fmla="*/ 377578 w 409575"/>
                    <a:gd name="T17" fmla="*/ 21723 h 290195"/>
                    <a:gd name="T18" fmla="*/ 37957 w 409575"/>
                    <a:gd name="T19" fmla="*/ 120907 h 290195"/>
                    <a:gd name="T20" fmla="*/ 1949 w 409575"/>
                    <a:gd name="T21" fmla="*/ 165698 h 290195"/>
                    <a:gd name="T22" fmla="*/ 9535 w 409575"/>
                    <a:gd name="T23" fmla="*/ 237575 h 290195"/>
                    <a:gd name="T24" fmla="*/ 41179 w 409575"/>
                    <a:gd name="T25" fmla="*/ 215074 h 290195"/>
                    <a:gd name="T26" fmla="*/ 80465 w 409575"/>
                    <a:gd name="T27" fmla="*/ 206770 h 290195"/>
                    <a:gd name="T28" fmla="*/ 216642 w 409575"/>
                    <a:gd name="T29" fmla="*/ 199538 h 290195"/>
                    <a:gd name="T30" fmla="*/ 300410 w 409575"/>
                    <a:gd name="T31" fmla="*/ 147232 h 290195"/>
                    <a:gd name="T32" fmla="*/ 407908 w 409575"/>
                    <a:gd name="T33" fmla="*/ 144907 h 290195"/>
                    <a:gd name="T34" fmla="*/ 397871 w 409575"/>
                    <a:gd name="T35" fmla="*/ 31220 h 290195"/>
                    <a:gd name="T36" fmla="*/ 407908 w 409575"/>
                    <a:gd name="T37" fmla="*/ 144907 h 290195"/>
                    <a:gd name="T38" fmla="*/ 344159 w 409575"/>
                    <a:gd name="T39" fmla="*/ 145970 h 290195"/>
                    <a:gd name="T40" fmla="*/ 377612 w 409575"/>
                    <a:gd name="T41" fmla="*/ 154262 h 290195"/>
                    <a:gd name="T42" fmla="*/ 395132 w 409575"/>
                    <a:gd name="T43" fmla="*/ 162807 h 290195"/>
                    <a:gd name="T44" fmla="*/ 405146 w 409575"/>
                    <a:gd name="T45" fmla="*/ 162807 h 290195"/>
                    <a:gd name="T46" fmla="*/ 407908 w 409575"/>
                    <a:gd name="T47" fmla="*/ 144907 h 290195"/>
                    <a:gd name="T48" fmla="*/ 65563 w 409575"/>
                    <a:gd name="T49" fmla="*/ 58906 h 290195"/>
                    <a:gd name="T50" fmla="*/ 59745 w 409575"/>
                    <a:gd name="T51" fmla="*/ 120907 h 290195"/>
                    <a:gd name="T52" fmla="*/ 85642 w 409575"/>
                    <a:gd name="T53" fmla="*/ 64693 h 290195"/>
                    <a:gd name="T54" fmla="*/ 371422 w 409575"/>
                    <a:gd name="T55" fmla="*/ 0 h 290195"/>
                    <a:gd name="T56" fmla="*/ 223145 w 409575"/>
                    <a:gd name="T57" fmla="*/ 517 h 290195"/>
                    <a:gd name="T58" fmla="*/ 200829 w 409575"/>
                    <a:gd name="T59" fmla="*/ 13966 h 290195"/>
                    <a:gd name="T60" fmla="*/ 189843 w 409575"/>
                    <a:gd name="T61" fmla="*/ 50478 h 290195"/>
                    <a:gd name="T62" fmla="*/ 180043 w 409575"/>
                    <a:gd name="T63" fmla="*/ 97174 h 290195"/>
                    <a:gd name="T64" fmla="*/ 194782 w 409575"/>
                    <a:gd name="T65" fmla="*/ 120907 h 290195"/>
                    <a:gd name="T66" fmla="*/ 205118 w 409575"/>
                    <a:gd name="T67" fmla="*/ 72009 h 290195"/>
                    <a:gd name="T68" fmla="*/ 212373 w 409575"/>
                    <a:gd name="T69" fmla="*/ 36931 h 290195"/>
                    <a:gd name="T70" fmla="*/ 220130 w 409575"/>
                    <a:gd name="T71" fmla="*/ 21588 h 290195"/>
                    <a:gd name="T72" fmla="*/ 233382 w 409575"/>
                    <a:gd name="T73" fmla="*/ 19396 h 290195"/>
                    <a:gd name="T74" fmla="*/ 395035 w 409575"/>
                    <a:gd name="T75" fmla="*/ 18109 h 290195"/>
                    <a:gd name="T76" fmla="*/ 383262 w 409575"/>
                    <a:gd name="T77" fmla="*/ 3947 h 290195"/>
                    <a:gd name="T78" fmla="*/ 371422 w 409575"/>
                    <a:gd name="T79" fmla="*/ 0 h 290195"/>
                    <a:gd name="T80" fmla="*/ 290314 w 409575"/>
                    <a:gd name="T81" fmla="*/ 19396 h 290195"/>
                    <a:gd name="T82" fmla="*/ 305845 w 409575"/>
                    <a:gd name="T83" fmla="*/ 120907 h 290195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409575" h="290195" extrusionOk="0">
                      <a:moveTo>
                        <a:pt x="212594" y="206544"/>
                      </a:moveTo>
                      <a:lnTo>
                        <a:pt x="80465" y="206544"/>
                      </a:lnTo>
                      <a:lnTo>
                        <a:pt x="115190" y="212951"/>
                      </a:lnTo>
                      <a:lnTo>
                        <a:pt x="144398" y="230578"/>
                      </a:lnTo>
                      <a:lnTo>
                        <a:pt x="165701" y="257030"/>
                      </a:lnTo>
                      <a:lnTo>
                        <a:pt x="176713" y="289913"/>
                      </a:lnTo>
                      <a:lnTo>
                        <a:pt x="195674" y="289913"/>
                      </a:lnTo>
                      <a:lnTo>
                        <a:pt x="194782" y="283719"/>
                      </a:lnTo>
                      <a:lnTo>
                        <a:pt x="194304" y="277336"/>
                      </a:lnTo>
                      <a:lnTo>
                        <a:pt x="194304" y="270877"/>
                      </a:lnTo>
                      <a:lnTo>
                        <a:pt x="196866" y="245216"/>
                      </a:lnTo>
                      <a:lnTo>
                        <a:pt x="204391" y="221181"/>
                      </a:lnTo>
                      <a:lnTo>
                        <a:pt x="212594" y="206544"/>
                      </a:lnTo>
                      <a:close/>
                    </a:path>
                    <a:path w="409575" h="290195" extrusionOk="0">
                      <a:moveTo>
                        <a:pt x="395314" y="19375"/>
                      </a:moveTo>
                      <a:lnTo>
                        <a:pt x="366659" y="19375"/>
                      </a:lnTo>
                      <a:lnTo>
                        <a:pt x="367778" y="19463"/>
                      </a:lnTo>
                      <a:lnTo>
                        <a:pt x="374575" y="19764"/>
                      </a:lnTo>
                      <a:lnTo>
                        <a:pt x="377578" y="21699"/>
                      </a:lnTo>
                      <a:lnTo>
                        <a:pt x="386311" y="120775"/>
                      </a:lnTo>
                      <a:lnTo>
                        <a:pt x="37957" y="120775"/>
                      </a:lnTo>
                      <a:lnTo>
                        <a:pt x="14797" y="133911"/>
                      </a:lnTo>
                      <a:lnTo>
                        <a:pt x="1949" y="165517"/>
                      </a:lnTo>
                      <a:lnTo>
                        <a:pt x="0" y="203887"/>
                      </a:lnTo>
                      <a:lnTo>
                        <a:pt x="9535" y="237316"/>
                      </a:lnTo>
                      <a:lnTo>
                        <a:pt x="24182" y="224530"/>
                      </a:lnTo>
                      <a:lnTo>
                        <a:pt x="41179" y="214839"/>
                      </a:lnTo>
                      <a:lnTo>
                        <a:pt x="60086" y="208693"/>
                      </a:lnTo>
                      <a:lnTo>
                        <a:pt x="80465" y="206544"/>
                      </a:lnTo>
                      <a:lnTo>
                        <a:pt x="212594" y="206544"/>
                      </a:lnTo>
                      <a:lnTo>
                        <a:pt x="216642" y="199320"/>
                      </a:lnTo>
                      <a:lnTo>
                        <a:pt x="253285" y="165004"/>
                      </a:lnTo>
                      <a:lnTo>
                        <a:pt x="300410" y="147071"/>
                      </a:lnTo>
                      <a:lnTo>
                        <a:pt x="326476" y="144749"/>
                      </a:lnTo>
                      <a:lnTo>
                        <a:pt x="407908" y="144749"/>
                      </a:lnTo>
                      <a:lnTo>
                        <a:pt x="401437" y="71930"/>
                      </a:lnTo>
                      <a:lnTo>
                        <a:pt x="397871" y="31186"/>
                      </a:lnTo>
                      <a:lnTo>
                        <a:pt x="395314" y="19375"/>
                      </a:lnTo>
                      <a:close/>
                    </a:path>
                    <a:path w="409575" h="290195" extrusionOk="0">
                      <a:moveTo>
                        <a:pt x="407908" y="144749"/>
                      </a:moveTo>
                      <a:lnTo>
                        <a:pt x="326476" y="144749"/>
                      </a:lnTo>
                      <a:lnTo>
                        <a:pt x="344159" y="145811"/>
                      </a:lnTo>
                      <a:lnTo>
                        <a:pt x="361263" y="148950"/>
                      </a:lnTo>
                      <a:lnTo>
                        <a:pt x="377612" y="154094"/>
                      </a:lnTo>
                      <a:lnTo>
                        <a:pt x="393322" y="161310"/>
                      </a:lnTo>
                      <a:lnTo>
                        <a:pt x="395132" y="162629"/>
                      </a:lnTo>
                      <a:lnTo>
                        <a:pt x="397394" y="163320"/>
                      </a:lnTo>
                      <a:lnTo>
                        <a:pt x="405146" y="162629"/>
                      </a:lnTo>
                      <a:lnTo>
                        <a:pt x="409079" y="157930"/>
                      </a:lnTo>
                      <a:lnTo>
                        <a:pt x="407908" y="144749"/>
                      </a:lnTo>
                      <a:close/>
                    </a:path>
                    <a:path w="409575" h="290195" extrusionOk="0">
                      <a:moveTo>
                        <a:pt x="79812" y="58842"/>
                      </a:moveTo>
                      <a:lnTo>
                        <a:pt x="65563" y="58842"/>
                      </a:lnTo>
                      <a:lnTo>
                        <a:pt x="59745" y="64622"/>
                      </a:lnTo>
                      <a:lnTo>
                        <a:pt x="59745" y="120775"/>
                      </a:lnTo>
                      <a:lnTo>
                        <a:pt x="85642" y="120775"/>
                      </a:lnTo>
                      <a:lnTo>
                        <a:pt x="85642" y="64622"/>
                      </a:lnTo>
                      <a:lnTo>
                        <a:pt x="79812" y="58842"/>
                      </a:lnTo>
                      <a:close/>
                    </a:path>
                    <a:path w="409575" h="290195" extrusionOk="0">
                      <a:moveTo>
                        <a:pt x="371422" y="0"/>
                      </a:moveTo>
                      <a:lnTo>
                        <a:pt x="233382" y="0"/>
                      </a:lnTo>
                      <a:lnTo>
                        <a:pt x="223145" y="516"/>
                      </a:lnTo>
                      <a:lnTo>
                        <a:pt x="211517" y="4133"/>
                      </a:lnTo>
                      <a:lnTo>
                        <a:pt x="200829" y="13951"/>
                      </a:lnTo>
                      <a:lnTo>
                        <a:pt x="193412" y="33071"/>
                      </a:lnTo>
                      <a:lnTo>
                        <a:pt x="189843" y="50423"/>
                      </a:lnTo>
                      <a:lnTo>
                        <a:pt x="185188" y="72687"/>
                      </a:lnTo>
                      <a:lnTo>
                        <a:pt x="180043" y="97068"/>
                      </a:lnTo>
                      <a:lnTo>
                        <a:pt x="175005" y="120775"/>
                      </a:lnTo>
                      <a:lnTo>
                        <a:pt x="194782" y="120775"/>
                      </a:lnTo>
                      <a:lnTo>
                        <a:pt x="200010" y="96184"/>
                      </a:lnTo>
                      <a:lnTo>
                        <a:pt x="205118" y="71930"/>
                      </a:lnTo>
                      <a:lnTo>
                        <a:pt x="209457" y="51127"/>
                      </a:lnTo>
                      <a:lnTo>
                        <a:pt x="212373" y="36891"/>
                      </a:lnTo>
                      <a:lnTo>
                        <a:pt x="215622" y="26764"/>
                      </a:lnTo>
                      <a:lnTo>
                        <a:pt x="220130" y="21564"/>
                      </a:lnTo>
                      <a:lnTo>
                        <a:pt x="226012" y="19649"/>
                      </a:lnTo>
                      <a:lnTo>
                        <a:pt x="233382" y="19375"/>
                      </a:lnTo>
                      <a:lnTo>
                        <a:pt x="395314" y="19375"/>
                      </a:lnTo>
                      <a:lnTo>
                        <a:pt x="395035" y="18089"/>
                      </a:lnTo>
                      <a:lnTo>
                        <a:pt x="389858" y="9291"/>
                      </a:lnTo>
                      <a:lnTo>
                        <a:pt x="383262" y="3943"/>
                      </a:lnTo>
                      <a:lnTo>
                        <a:pt x="376171" y="1193"/>
                      </a:lnTo>
                      <a:lnTo>
                        <a:pt x="371422" y="0"/>
                      </a:lnTo>
                      <a:close/>
                    </a:path>
                    <a:path w="409575" h="290195" extrusionOk="0">
                      <a:moveTo>
                        <a:pt x="305845" y="19375"/>
                      </a:moveTo>
                      <a:lnTo>
                        <a:pt x="290314" y="19375"/>
                      </a:lnTo>
                      <a:lnTo>
                        <a:pt x="290314" y="120775"/>
                      </a:lnTo>
                      <a:lnTo>
                        <a:pt x="305845" y="120775"/>
                      </a:lnTo>
                      <a:lnTo>
                        <a:pt x="305845" y="193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lIns="0" tIns="0" rIns="0" bIns="0"/>
                <a:lstStyle/>
                <a:p>
                  <a:pPr>
                    <a:defRPr/>
                  </a:pPr>
                  <a:endParaRPr lang="en-IE"/>
                </a:p>
              </p:txBody>
            </p:sp>
            <p:sp>
              <p:nvSpPr>
                <p:cNvPr id="19" name="object 16"/>
                <p:cNvSpPr>
                  <a:spLocks noChangeArrowheads="1"/>
                </p:cNvSpPr>
                <p:nvPr/>
              </p:nvSpPr>
              <p:spPr bwMode="auto">
                <a:xfrm>
                  <a:off x="4718050" y="6484938"/>
                  <a:ext cx="215899" cy="215899"/>
                </a:xfrm>
                <a:prstGeom prst="rect">
                  <a:avLst/>
                </a:prstGeom>
                <a:blipFill>
                  <a:blip r:embed="rId6"/>
                  <a:stretch/>
                </a:blipFill>
                <a:ln>
                  <a:noFill/>
                </a:ln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/>
                    </a:defRPr>
                  </a:lvl5pPr>
                  <a:lvl6pPr marL="2514600" indent="-228600">
                    <a:spcBef>
                      <a:spcPts val="0"/>
                    </a:spcBef>
                    <a:spcAft>
                      <a:spcPts val="0"/>
                    </a:spcAft>
                    <a:defRPr>
                      <a:solidFill>
                        <a:schemeClr val="tx1"/>
                      </a:solidFill>
                      <a:latin typeface="Calibri"/>
                    </a:defRPr>
                  </a:lvl6pPr>
                  <a:lvl7pPr marL="2971800" indent="-228600">
                    <a:spcBef>
                      <a:spcPts val="0"/>
                    </a:spcBef>
                    <a:spcAft>
                      <a:spcPts val="0"/>
                    </a:spcAft>
                    <a:defRPr>
                      <a:solidFill>
                        <a:schemeClr val="tx1"/>
                      </a:solidFill>
                      <a:latin typeface="Calibri"/>
                    </a:defRPr>
                  </a:lvl7pPr>
                  <a:lvl8pPr marL="3429000" indent="-228600">
                    <a:spcBef>
                      <a:spcPts val="0"/>
                    </a:spcBef>
                    <a:spcAft>
                      <a:spcPts val="0"/>
                    </a:spcAft>
                    <a:defRPr>
                      <a:solidFill>
                        <a:schemeClr val="tx1"/>
                      </a:solidFill>
                      <a:latin typeface="Calibri"/>
                    </a:defRPr>
                  </a:lvl8pPr>
                  <a:lvl9pPr marL="3886200" indent="-228600">
                    <a:spcBef>
                      <a:spcPts val="0"/>
                    </a:spcBef>
                    <a:spcAft>
                      <a:spcPts val="0"/>
                    </a:spcAft>
                    <a:defRPr>
                      <a:solidFill>
                        <a:schemeClr val="tx1"/>
                      </a:solidFill>
                      <a:latin typeface="Calibri"/>
                    </a:defRPr>
                  </a:lvl9pPr>
                </a:lstStyle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0" name="Group 19"/>
              <p:cNvGrpSpPr/>
              <p:nvPr userDrawn="1"/>
            </p:nvGrpSpPr>
            <p:grpSpPr bwMode="auto">
              <a:xfrm>
                <a:off x="2369471" y="3432698"/>
                <a:ext cx="486638" cy="487627"/>
                <a:chOff x="5251450" y="6340475"/>
                <a:chExt cx="781050" cy="782638"/>
              </a:xfrm>
            </p:grpSpPr>
            <p:sp>
              <p:nvSpPr>
                <p:cNvPr id="21" name="object 6"/>
                <p:cNvSpPr/>
                <p:nvPr/>
              </p:nvSpPr>
              <p:spPr bwMode="auto">
                <a:xfrm>
                  <a:off x="5251450" y="6340475"/>
                  <a:ext cx="781050" cy="782638"/>
                </a:xfrm>
                <a:custGeom>
                  <a:avLst/>
                  <a:gdLst>
                    <a:gd name="T0" fmla="*/ 390519 w 781685"/>
                    <a:gd name="T1" fmla="*/ 0 h 781684"/>
                    <a:gd name="T2" fmla="*/ 341532 w 781685"/>
                    <a:gd name="T3" fmla="*/ 3049 h 781684"/>
                    <a:gd name="T4" fmla="*/ 294362 w 781685"/>
                    <a:gd name="T5" fmla="*/ 11951 h 781684"/>
                    <a:gd name="T6" fmla="*/ 249373 w 781685"/>
                    <a:gd name="T7" fmla="*/ 26339 h 781684"/>
                    <a:gd name="T8" fmla="*/ 206933 w 781685"/>
                    <a:gd name="T9" fmla="*/ 45848 h 781684"/>
                    <a:gd name="T10" fmla="*/ 167406 w 781685"/>
                    <a:gd name="T11" fmla="*/ 70109 h 781684"/>
                    <a:gd name="T12" fmla="*/ 131158 w 781685"/>
                    <a:gd name="T13" fmla="*/ 98757 h 781684"/>
                    <a:gd name="T14" fmla="*/ 98557 w 781685"/>
                    <a:gd name="T15" fmla="*/ 131425 h 781684"/>
                    <a:gd name="T16" fmla="*/ 69967 w 781685"/>
                    <a:gd name="T17" fmla="*/ 167746 h 781684"/>
                    <a:gd name="T18" fmla="*/ 45755 w 781685"/>
                    <a:gd name="T19" fmla="*/ 207354 h 781684"/>
                    <a:gd name="T20" fmla="*/ 26286 w 781685"/>
                    <a:gd name="T21" fmla="*/ 249881 h 781684"/>
                    <a:gd name="T22" fmla="*/ 11926 w 781685"/>
                    <a:gd name="T23" fmla="*/ 294961 h 781684"/>
                    <a:gd name="T24" fmla="*/ 3043 w 781685"/>
                    <a:gd name="T25" fmla="*/ 342227 h 781684"/>
                    <a:gd name="T26" fmla="*/ 0 w 781685"/>
                    <a:gd name="T27" fmla="*/ 391313 h 781684"/>
                    <a:gd name="T28" fmla="*/ 3043 w 781685"/>
                    <a:gd name="T29" fmla="*/ 440399 h 781684"/>
                    <a:gd name="T30" fmla="*/ 11926 w 781685"/>
                    <a:gd name="T31" fmla="*/ 487665 h 781684"/>
                    <a:gd name="T32" fmla="*/ 26286 w 781685"/>
                    <a:gd name="T33" fmla="*/ 532745 h 781684"/>
                    <a:gd name="T34" fmla="*/ 45755 w 781685"/>
                    <a:gd name="T35" fmla="*/ 575272 h 781684"/>
                    <a:gd name="T36" fmla="*/ 69967 w 781685"/>
                    <a:gd name="T37" fmla="*/ 614880 h 781684"/>
                    <a:gd name="T38" fmla="*/ 98557 w 781685"/>
                    <a:gd name="T39" fmla="*/ 651201 h 781684"/>
                    <a:gd name="T40" fmla="*/ 131158 w 781685"/>
                    <a:gd name="T41" fmla="*/ 683869 h 781684"/>
                    <a:gd name="T42" fmla="*/ 167406 w 781685"/>
                    <a:gd name="T43" fmla="*/ 712517 h 781684"/>
                    <a:gd name="T44" fmla="*/ 206933 w 781685"/>
                    <a:gd name="T45" fmla="*/ 736778 h 781684"/>
                    <a:gd name="T46" fmla="*/ 249373 w 781685"/>
                    <a:gd name="T47" fmla="*/ 756287 h 781684"/>
                    <a:gd name="T48" fmla="*/ 294362 w 781685"/>
                    <a:gd name="T49" fmla="*/ 770675 h 781684"/>
                    <a:gd name="T50" fmla="*/ 341532 w 781685"/>
                    <a:gd name="T51" fmla="*/ 779577 h 781684"/>
                    <a:gd name="T52" fmla="*/ 390519 w 781685"/>
                    <a:gd name="T53" fmla="*/ 782626 h 781684"/>
                    <a:gd name="T54" fmla="*/ 439505 w 781685"/>
                    <a:gd name="T55" fmla="*/ 779577 h 781684"/>
                    <a:gd name="T56" fmla="*/ 486675 w 781685"/>
                    <a:gd name="T57" fmla="*/ 770675 h 781684"/>
                    <a:gd name="T58" fmla="*/ 531664 w 781685"/>
                    <a:gd name="T59" fmla="*/ 756287 h 781684"/>
                    <a:gd name="T60" fmla="*/ 574104 w 781685"/>
                    <a:gd name="T61" fmla="*/ 736778 h 781684"/>
                    <a:gd name="T62" fmla="*/ 613631 w 781685"/>
                    <a:gd name="T63" fmla="*/ 712517 h 781684"/>
                    <a:gd name="T64" fmla="*/ 649879 w 781685"/>
                    <a:gd name="T65" fmla="*/ 683869 h 781684"/>
                    <a:gd name="T66" fmla="*/ 682480 w 781685"/>
                    <a:gd name="T67" fmla="*/ 651201 h 781684"/>
                    <a:gd name="T68" fmla="*/ 711070 w 781685"/>
                    <a:gd name="T69" fmla="*/ 614880 h 781684"/>
                    <a:gd name="T70" fmla="*/ 735282 w 781685"/>
                    <a:gd name="T71" fmla="*/ 575272 h 781684"/>
                    <a:gd name="T72" fmla="*/ 754751 w 781685"/>
                    <a:gd name="T73" fmla="*/ 532745 h 781684"/>
                    <a:gd name="T74" fmla="*/ 769111 w 781685"/>
                    <a:gd name="T75" fmla="*/ 487665 h 781684"/>
                    <a:gd name="T76" fmla="*/ 777994 w 781685"/>
                    <a:gd name="T77" fmla="*/ 440399 h 781684"/>
                    <a:gd name="T78" fmla="*/ 781037 w 781685"/>
                    <a:gd name="T79" fmla="*/ 391313 h 781684"/>
                    <a:gd name="T80" fmla="*/ 777994 w 781685"/>
                    <a:gd name="T81" fmla="*/ 342227 h 781684"/>
                    <a:gd name="T82" fmla="*/ 769111 w 781685"/>
                    <a:gd name="T83" fmla="*/ 294961 h 781684"/>
                    <a:gd name="T84" fmla="*/ 754751 w 781685"/>
                    <a:gd name="T85" fmla="*/ 249881 h 781684"/>
                    <a:gd name="T86" fmla="*/ 735282 w 781685"/>
                    <a:gd name="T87" fmla="*/ 207354 h 781684"/>
                    <a:gd name="T88" fmla="*/ 711070 w 781685"/>
                    <a:gd name="T89" fmla="*/ 167746 h 781684"/>
                    <a:gd name="T90" fmla="*/ 682480 w 781685"/>
                    <a:gd name="T91" fmla="*/ 131425 h 781684"/>
                    <a:gd name="T92" fmla="*/ 649879 w 781685"/>
                    <a:gd name="T93" fmla="*/ 98757 h 781684"/>
                    <a:gd name="T94" fmla="*/ 613631 w 781685"/>
                    <a:gd name="T95" fmla="*/ 70109 h 781684"/>
                    <a:gd name="T96" fmla="*/ 574104 w 781685"/>
                    <a:gd name="T97" fmla="*/ 45848 h 781684"/>
                    <a:gd name="T98" fmla="*/ 531664 w 781685"/>
                    <a:gd name="T99" fmla="*/ 26339 h 781684"/>
                    <a:gd name="T100" fmla="*/ 486675 w 781685"/>
                    <a:gd name="T101" fmla="*/ 11951 h 781684"/>
                    <a:gd name="T102" fmla="*/ 439505 w 781685"/>
                    <a:gd name="T103" fmla="*/ 3049 h 781684"/>
                    <a:gd name="T104" fmla="*/ 390519 w 781685"/>
                    <a:gd name="T105" fmla="*/ 0 h 781684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781685" h="781684" extrusionOk="0">
                      <a:moveTo>
                        <a:pt x="390836" y="0"/>
                      </a:moveTo>
                      <a:lnTo>
                        <a:pt x="341810" y="3045"/>
                      </a:lnTo>
                      <a:lnTo>
                        <a:pt x="294601" y="11936"/>
                      </a:lnTo>
                      <a:lnTo>
                        <a:pt x="249576" y="26307"/>
                      </a:lnTo>
                      <a:lnTo>
                        <a:pt x="207101" y="45792"/>
                      </a:lnTo>
                      <a:lnTo>
                        <a:pt x="167542" y="70024"/>
                      </a:lnTo>
                      <a:lnTo>
                        <a:pt x="131265" y="98637"/>
                      </a:lnTo>
                      <a:lnTo>
                        <a:pt x="98637" y="131265"/>
                      </a:lnTo>
                      <a:lnTo>
                        <a:pt x="70024" y="167542"/>
                      </a:lnTo>
                      <a:lnTo>
                        <a:pt x="45792" y="207101"/>
                      </a:lnTo>
                      <a:lnTo>
                        <a:pt x="26307" y="249576"/>
                      </a:lnTo>
                      <a:lnTo>
                        <a:pt x="11936" y="294601"/>
                      </a:lnTo>
                      <a:lnTo>
                        <a:pt x="3045" y="341810"/>
                      </a:lnTo>
                      <a:lnTo>
                        <a:pt x="0" y="390836"/>
                      </a:lnTo>
                      <a:lnTo>
                        <a:pt x="3045" y="439862"/>
                      </a:lnTo>
                      <a:lnTo>
                        <a:pt x="11936" y="487071"/>
                      </a:lnTo>
                      <a:lnTo>
                        <a:pt x="26307" y="532096"/>
                      </a:lnTo>
                      <a:lnTo>
                        <a:pt x="45792" y="574571"/>
                      </a:lnTo>
                      <a:lnTo>
                        <a:pt x="70024" y="614130"/>
                      </a:lnTo>
                      <a:lnTo>
                        <a:pt x="98637" y="650407"/>
                      </a:lnTo>
                      <a:lnTo>
                        <a:pt x="131265" y="683035"/>
                      </a:lnTo>
                      <a:lnTo>
                        <a:pt x="167542" y="711648"/>
                      </a:lnTo>
                      <a:lnTo>
                        <a:pt x="207101" y="735880"/>
                      </a:lnTo>
                      <a:lnTo>
                        <a:pt x="249576" y="755365"/>
                      </a:lnTo>
                      <a:lnTo>
                        <a:pt x="294601" y="769736"/>
                      </a:lnTo>
                      <a:lnTo>
                        <a:pt x="341810" y="778627"/>
                      </a:lnTo>
                      <a:lnTo>
                        <a:pt x="390836" y="781672"/>
                      </a:lnTo>
                      <a:lnTo>
                        <a:pt x="439862" y="778627"/>
                      </a:lnTo>
                      <a:lnTo>
                        <a:pt x="487071" y="769736"/>
                      </a:lnTo>
                      <a:lnTo>
                        <a:pt x="532096" y="755365"/>
                      </a:lnTo>
                      <a:lnTo>
                        <a:pt x="574571" y="735880"/>
                      </a:lnTo>
                      <a:lnTo>
                        <a:pt x="614130" y="711648"/>
                      </a:lnTo>
                      <a:lnTo>
                        <a:pt x="650407" y="683035"/>
                      </a:lnTo>
                      <a:lnTo>
                        <a:pt x="683035" y="650407"/>
                      </a:lnTo>
                      <a:lnTo>
                        <a:pt x="711648" y="614130"/>
                      </a:lnTo>
                      <a:lnTo>
                        <a:pt x="735880" y="574571"/>
                      </a:lnTo>
                      <a:lnTo>
                        <a:pt x="755365" y="532096"/>
                      </a:lnTo>
                      <a:lnTo>
                        <a:pt x="769736" y="487071"/>
                      </a:lnTo>
                      <a:lnTo>
                        <a:pt x="778627" y="439862"/>
                      </a:lnTo>
                      <a:lnTo>
                        <a:pt x="781672" y="390836"/>
                      </a:lnTo>
                      <a:lnTo>
                        <a:pt x="778627" y="341810"/>
                      </a:lnTo>
                      <a:lnTo>
                        <a:pt x="769736" y="294601"/>
                      </a:lnTo>
                      <a:lnTo>
                        <a:pt x="755365" y="249576"/>
                      </a:lnTo>
                      <a:lnTo>
                        <a:pt x="735880" y="207101"/>
                      </a:lnTo>
                      <a:lnTo>
                        <a:pt x="711648" y="167542"/>
                      </a:lnTo>
                      <a:lnTo>
                        <a:pt x="683035" y="131265"/>
                      </a:lnTo>
                      <a:lnTo>
                        <a:pt x="650407" y="98637"/>
                      </a:lnTo>
                      <a:lnTo>
                        <a:pt x="614130" y="70024"/>
                      </a:lnTo>
                      <a:lnTo>
                        <a:pt x="574571" y="45792"/>
                      </a:lnTo>
                      <a:lnTo>
                        <a:pt x="532096" y="26307"/>
                      </a:lnTo>
                      <a:lnTo>
                        <a:pt x="487071" y="11936"/>
                      </a:lnTo>
                      <a:lnTo>
                        <a:pt x="439862" y="3045"/>
                      </a:lnTo>
                      <a:lnTo>
                        <a:pt x="390836" y="0"/>
                      </a:lnTo>
                      <a:close/>
                    </a:path>
                  </a:pathLst>
                </a:custGeom>
                <a:solidFill>
                  <a:srgbClr val="333C93"/>
                </a:solidFill>
                <a:ln>
                  <a:noFill/>
                </a:ln>
              </p:spPr>
              <p:txBody>
                <a:bodyPr lIns="0" tIns="0" rIns="0" bIns="0"/>
                <a:lstStyle/>
                <a:p>
                  <a:pPr>
                    <a:defRPr/>
                  </a:pPr>
                  <a:endParaRPr lang="en-IE"/>
                </a:p>
              </p:txBody>
            </p:sp>
            <p:sp>
              <p:nvSpPr>
                <p:cNvPr id="22" name="object 17"/>
                <p:cNvSpPr>
                  <a:spLocks noChangeArrowheads="1"/>
                </p:cNvSpPr>
                <p:nvPr/>
              </p:nvSpPr>
              <p:spPr bwMode="auto">
                <a:xfrm>
                  <a:off x="5434013" y="6538913"/>
                  <a:ext cx="223837" cy="396875"/>
                </a:xfrm>
                <a:prstGeom prst="rect">
                  <a:avLst/>
                </a:prstGeom>
                <a:blipFill>
                  <a:blip r:embed="rId7"/>
                  <a:stretch/>
                </a:blipFill>
                <a:ln>
                  <a:noFill/>
                </a:ln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/>
                    </a:defRPr>
                  </a:lvl5pPr>
                  <a:lvl6pPr marL="2514600" indent="-228600">
                    <a:spcBef>
                      <a:spcPts val="0"/>
                    </a:spcBef>
                    <a:spcAft>
                      <a:spcPts val="0"/>
                    </a:spcAft>
                    <a:defRPr>
                      <a:solidFill>
                        <a:schemeClr val="tx1"/>
                      </a:solidFill>
                      <a:latin typeface="Calibri"/>
                    </a:defRPr>
                  </a:lvl6pPr>
                  <a:lvl7pPr marL="2971800" indent="-228600">
                    <a:spcBef>
                      <a:spcPts val="0"/>
                    </a:spcBef>
                    <a:spcAft>
                      <a:spcPts val="0"/>
                    </a:spcAft>
                    <a:defRPr>
                      <a:solidFill>
                        <a:schemeClr val="tx1"/>
                      </a:solidFill>
                      <a:latin typeface="Calibri"/>
                    </a:defRPr>
                  </a:lvl7pPr>
                  <a:lvl8pPr marL="3429000" indent="-228600">
                    <a:spcBef>
                      <a:spcPts val="0"/>
                    </a:spcBef>
                    <a:spcAft>
                      <a:spcPts val="0"/>
                    </a:spcAft>
                    <a:defRPr>
                      <a:solidFill>
                        <a:schemeClr val="tx1"/>
                      </a:solidFill>
                      <a:latin typeface="Calibri"/>
                    </a:defRPr>
                  </a:lvl8pPr>
                  <a:lvl9pPr marL="3886200" indent="-228600">
                    <a:spcBef>
                      <a:spcPts val="0"/>
                    </a:spcBef>
                    <a:spcAft>
                      <a:spcPts val="0"/>
                    </a:spcAft>
                    <a:defRPr>
                      <a:solidFill>
                        <a:schemeClr val="tx1"/>
                      </a:solidFill>
                      <a:latin typeface="Calibri"/>
                    </a:defRPr>
                  </a:lvl9pPr>
                </a:lstStyle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" name="object 18"/>
                <p:cNvSpPr/>
                <p:nvPr/>
              </p:nvSpPr>
              <p:spPr bwMode="auto">
                <a:xfrm>
                  <a:off x="5578475" y="6456363"/>
                  <a:ext cx="219074" cy="260350"/>
                </a:xfrm>
                <a:custGeom>
                  <a:avLst/>
                  <a:gdLst>
                    <a:gd name="T0" fmla="*/ 62843 w 218439"/>
                    <a:gd name="T1" fmla="*/ 132343 h 259715"/>
                    <a:gd name="T2" fmla="*/ 26576 w 218439"/>
                    <a:gd name="T3" fmla="*/ 144687 h 259715"/>
                    <a:gd name="T4" fmla="*/ 3027 w 218439"/>
                    <a:gd name="T5" fmla="*/ 177518 h 259715"/>
                    <a:gd name="T6" fmla="*/ 920 w 218439"/>
                    <a:gd name="T7" fmla="*/ 186354 h 259715"/>
                    <a:gd name="T8" fmla="*/ 478 w 218439"/>
                    <a:gd name="T9" fmla="*/ 189011 h 259715"/>
                    <a:gd name="T10" fmla="*/ 252 w 218439"/>
                    <a:gd name="T11" fmla="*/ 191140 h 259715"/>
                    <a:gd name="T12" fmla="*/ 89 w 218439"/>
                    <a:gd name="T13" fmla="*/ 193709 h 259715"/>
                    <a:gd name="T14" fmla="*/ 0 w 218439"/>
                    <a:gd name="T15" fmla="*/ 198761 h 259715"/>
                    <a:gd name="T16" fmla="*/ 138 w 218439"/>
                    <a:gd name="T17" fmla="*/ 201355 h 259715"/>
                    <a:gd name="T18" fmla="*/ 202 w 218439"/>
                    <a:gd name="T19" fmla="*/ 203030 h 259715"/>
                    <a:gd name="T20" fmla="*/ 15625 w 218439"/>
                    <a:gd name="T21" fmla="*/ 239205 h 259715"/>
                    <a:gd name="T22" fmla="*/ 23791 w 218439"/>
                    <a:gd name="T23" fmla="*/ 246864 h 259715"/>
                    <a:gd name="T24" fmla="*/ 26311 w 218439"/>
                    <a:gd name="T25" fmla="*/ 248804 h 259715"/>
                    <a:gd name="T26" fmla="*/ 62264 w 218439"/>
                    <a:gd name="T27" fmla="*/ 259900 h 259715"/>
                    <a:gd name="T28" fmla="*/ 72494 w 218439"/>
                    <a:gd name="T29" fmla="*/ 239121 h 259715"/>
                    <a:gd name="T30" fmla="*/ 86510 w 218439"/>
                    <a:gd name="T31" fmla="*/ 221059 h 259715"/>
                    <a:gd name="T32" fmla="*/ 103852 w 218439"/>
                    <a:gd name="T33" fmla="*/ 206377 h 259715"/>
                    <a:gd name="T34" fmla="*/ 124063 w 218439"/>
                    <a:gd name="T35" fmla="*/ 195737 h 259715"/>
                    <a:gd name="T36" fmla="*/ 124002 w 218439"/>
                    <a:gd name="T37" fmla="*/ 191140 h 259715"/>
                    <a:gd name="T38" fmla="*/ 102791 w 218439"/>
                    <a:gd name="T39" fmla="*/ 147836 h 259715"/>
                    <a:gd name="T40" fmla="*/ 103383 w 218439"/>
                    <a:gd name="T41" fmla="*/ 145758 h 259715"/>
                    <a:gd name="T42" fmla="*/ 103938 w 218439"/>
                    <a:gd name="T43" fmla="*/ 143679 h 259715"/>
                    <a:gd name="T44" fmla="*/ 105261 w 218439"/>
                    <a:gd name="T45" fmla="*/ 139699 h 259715"/>
                    <a:gd name="T46" fmla="*/ 106005 w 218439"/>
                    <a:gd name="T47" fmla="*/ 137834 h 259715"/>
                    <a:gd name="T48" fmla="*/ 106723 w 218439"/>
                    <a:gd name="T49" fmla="*/ 135933 h 259715"/>
                    <a:gd name="T50" fmla="*/ 107763 w 218439"/>
                    <a:gd name="T51" fmla="*/ 133968 h 259715"/>
                    <a:gd name="T52" fmla="*/ 75193 w 218439"/>
                    <a:gd name="T53" fmla="*/ 133968 h 259715"/>
                    <a:gd name="T54" fmla="*/ 69170 w 218439"/>
                    <a:gd name="T55" fmla="*/ 132708 h 259715"/>
                    <a:gd name="T56" fmla="*/ 62843 w 218439"/>
                    <a:gd name="T57" fmla="*/ 132343 h 259715"/>
                    <a:gd name="T58" fmla="*/ 211554 w 218439"/>
                    <a:gd name="T59" fmla="*/ 0 h 259715"/>
                    <a:gd name="T60" fmla="*/ 162232 w 218439"/>
                    <a:gd name="T61" fmla="*/ 24400 h 259715"/>
                    <a:gd name="T62" fmla="*/ 128393 w 218439"/>
                    <a:gd name="T63" fmla="*/ 51846 h 259715"/>
                    <a:gd name="T64" fmla="*/ 100199 w 218439"/>
                    <a:gd name="T65" fmla="*/ 84305 h 259715"/>
                    <a:gd name="T66" fmla="*/ 79264 w 218439"/>
                    <a:gd name="T67" fmla="*/ 122859 h 259715"/>
                    <a:gd name="T68" fmla="*/ 77247 w 218439"/>
                    <a:gd name="T69" fmla="*/ 128400 h 259715"/>
                    <a:gd name="T70" fmla="*/ 76567 w 218439"/>
                    <a:gd name="T71" fmla="*/ 130252 h 259715"/>
                    <a:gd name="T72" fmla="*/ 75823 w 218439"/>
                    <a:gd name="T73" fmla="*/ 132066 h 259715"/>
                    <a:gd name="T74" fmla="*/ 75193 w 218439"/>
                    <a:gd name="T75" fmla="*/ 133968 h 259715"/>
                    <a:gd name="T76" fmla="*/ 107763 w 218439"/>
                    <a:gd name="T77" fmla="*/ 133968 h 259715"/>
                    <a:gd name="T78" fmla="*/ 124497 w 218439"/>
                    <a:gd name="T79" fmla="*/ 102341 h 259715"/>
                    <a:gd name="T80" fmla="*/ 149033 w 218439"/>
                    <a:gd name="T81" fmla="*/ 74036 h 259715"/>
                    <a:gd name="T82" fmla="*/ 178454 w 218439"/>
                    <a:gd name="T83" fmla="*/ 50214 h 259715"/>
                    <a:gd name="T84" fmla="*/ 210888 w 218439"/>
                    <a:gd name="T85" fmla="*/ 30077 h 259715"/>
                    <a:gd name="T86" fmla="*/ 218899 w 218439"/>
                    <a:gd name="T87" fmla="*/ 20111 h 259715"/>
                    <a:gd name="T88" fmla="*/ 218471 w 218439"/>
                    <a:gd name="T89" fmla="*/ 8247 h 259715"/>
                    <a:gd name="T90" fmla="*/ 211554 w 218439"/>
                    <a:gd name="T91" fmla="*/ 0 h 259715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218439" h="259715" extrusionOk="0">
                      <a:moveTo>
                        <a:pt x="62661" y="132020"/>
                      </a:moveTo>
                      <a:lnTo>
                        <a:pt x="26499" y="144334"/>
                      </a:lnTo>
                      <a:lnTo>
                        <a:pt x="3018" y="177085"/>
                      </a:lnTo>
                      <a:lnTo>
                        <a:pt x="917" y="185899"/>
                      </a:lnTo>
                      <a:lnTo>
                        <a:pt x="477" y="188550"/>
                      </a:lnTo>
                      <a:lnTo>
                        <a:pt x="251" y="190674"/>
                      </a:lnTo>
                      <a:lnTo>
                        <a:pt x="89" y="193237"/>
                      </a:lnTo>
                      <a:lnTo>
                        <a:pt x="0" y="198276"/>
                      </a:lnTo>
                      <a:lnTo>
                        <a:pt x="138" y="200864"/>
                      </a:lnTo>
                      <a:lnTo>
                        <a:pt x="201" y="202535"/>
                      </a:lnTo>
                      <a:lnTo>
                        <a:pt x="15580" y="238622"/>
                      </a:lnTo>
                      <a:lnTo>
                        <a:pt x="23722" y="246262"/>
                      </a:lnTo>
                      <a:lnTo>
                        <a:pt x="26235" y="248197"/>
                      </a:lnTo>
                      <a:lnTo>
                        <a:pt x="62083" y="259266"/>
                      </a:lnTo>
                      <a:lnTo>
                        <a:pt x="72284" y="238538"/>
                      </a:lnTo>
                      <a:lnTo>
                        <a:pt x="86259" y="220520"/>
                      </a:lnTo>
                      <a:lnTo>
                        <a:pt x="103551" y="205874"/>
                      </a:lnTo>
                      <a:lnTo>
                        <a:pt x="123703" y="195260"/>
                      </a:lnTo>
                      <a:lnTo>
                        <a:pt x="123642" y="190674"/>
                      </a:lnTo>
                      <a:lnTo>
                        <a:pt x="102493" y="147475"/>
                      </a:lnTo>
                      <a:lnTo>
                        <a:pt x="103083" y="145402"/>
                      </a:lnTo>
                      <a:lnTo>
                        <a:pt x="103636" y="143329"/>
                      </a:lnTo>
                      <a:lnTo>
                        <a:pt x="104955" y="139358"/>
                      </a:lnTo>
                      <a:lnTo>
                        <a:pt x="105697" y="137498"/>
                      </a:lnTo>
                      <a:lnTo>
                        <a:pt x="106413" y="135601"/>
                      </a:lnTo>
                      <a:lnTo>
                        <a:pt x="107450" y="133641"/>
                      </a:lnTo>
                      <a:lnTo>
                        <a:pt x="74975" y="133641"/>
                      </a:lnTo>
                      <a:lnTo>
                        <a:pt x="68969" y="132384"/>
                      </a:lnTo>
                      <a:lnTo>
                        <a:pt x="62661" y="132020"/>
                      </a:lnTo>
                      <a:close/>
                    </a:path>
                    <a:path w="218439" h="259715" extrusionOk="0">
                      <a:moveTo>
                        <a:pt x="210940" y="0"/>
                      </a:moveTo>
                      <a:lnTo>
                        <a:pt x="161761" y="24340"/>
                      </a:lnTo>
                      <a:lnTo>
                        <a:pt x="128020" y="51720"/>
                      </a:lnTo>
                      <a:lnTo>
                        <a:pt x="99908" y="84099"/>
                      </a:lnTo>
                      <a:lnTo>
                        <a:pt x="79034" y="122559"/>
                      </a:lnTo>
                      <a:lnTo>
                        <a:pt x="77023" y="128087"/>
                      </a:lnTo>
                      <a:lnTo>
                        <a:pt x="76345" y="129934"/>
                      </a:lnTo>
                      <a:lnTo>
                        <a:pt x="75603" y="131744"/>
                      </a:lnTo>
                      <a:lnTo>
                        <a:pt x="74975" y="133641"/>
                      </a:lnTo>
                      <a:lnTo>
                        <a:pt x="107450" y="133641"/>
                      </a:lnTo>
                      <a:lnTo>
                        <a:pt x="124136" y="102091"/>
                      </a:lnTo>
                      <a:lnTo>
                        <a:pt x="148600" y="73855"/>
                      </a:lnTo>
                      <a:lnTo>
                        <a:pt x="177936" y="50092"/>
                      </a:lnTo>
                      <a:lnTo>
                        <a:pt x="210276" y="30004"/>
                      </a:lnTo>
                      <a:lnTo>
                        <a:pt x="218264" y="20062"/>
                      </a:lnTo>
                      <a:lnTo>
                        <a:pt x="217837" y="8227"/>
                      </a:lnTo>
                      <a:lnTo>
                        <a:pt x="21094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lIns="0" tIns="0" rIns="0" bIns="0"/>
                <a:lstStyle/>
                <a:p>
                  <a:pPr>
                    <a:defRPr/>
                  </a:pPr>
                  <a:endParaRPr lang="en-IE"/>
                </a:p>
              </p:txBody>
            </p:sp>
            <p:sp>
              <p:nvSpPr>
                <p:cNvPr id="24" name="object 19"/>
                <p:cNvSpPr>
                  <a:spLocks noChangeArrowheads="1"/>
                </p:cNvSpPr>
                <p:nvPr/>
              </p:nvSpPr>
              <p:spPr bwMode="auto">
                <a:xfrm>
                  <a:off x="5713413" y="6508750"/>
                  <a:ext cx="122237" cy="123825"/>
                </a:xfrm>
                <a:prstGeom prst="rect">
                  <a:avLst/>
                </a:prstGeom>
                <a:blipFill>
                  <a:blip r:embed="rId8"/>
                  <a:stretch/>
                </a:blipFill>
                <a:ln>
                  <a:noFill/>
                </a:ln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/>
                    </a:defRPr>
                  </a:lvl5pPr>
                  <a:lvl6pPr marL="2514600" indent="-228600">
                    <a:spcBef>
                      <a:spcPts val="0"/>
                    </a:spcBef>
                    <a:spcAft>
                      <a:spcPts val="0"/>
                    </a:spcAft>
                    <a:defRPr>
                      <a:solidFill>
                        <a:schemeClr val="tx1"/>
                      </a:solidFill>
                      <a:latin typeface="Calibri"/>
                    </a:defRPr>
                  </a:lvl6pPr>
                  <a:lvl7pPr marL="2971800" indent="-228600">
                    <a:spcBef>
                      <a:spcPts val="0"/>
                    </a:spcBef>
                    <a:spcAft>
                      <a:spcPts val="0"/>
                    </a:spcAft>
                    <a:defRPr>
                      <a:solidFill>
                        <a:schemeClr val="tx1"/>
                      </a:solidFill>
                      <a:latin typeface="Calibri"/>
                    </a:defRPr>
                  </a:lvl7pPr>
                  <a:lvl8pPr marL="3429000" indent="-228600">
                    <a:spcBef>
                      <a:spcPts val="0"/>
                    </a:spcBef>
                    <a:spcAft>
                      <a:spcPts val="0"/>
                    </a:spcAft>
                    <a:defRPr>
                      <a:solidFill>
                        <a:schemeClr val="tx1"/>
                      </a:solidFill>
                      <a:latin typeface="Calibri"/>
                    </a:defRPr>
                  </a:lvl8pPr>
                  <a:lvl9pPr marL="3886200" indent="-228600">
                    <a:spcBef>
                      <a:spcPts val="0"/>
                    </a:spcBef>
                    <a:spcAft>
                      <a:spcPts val="0"/>
                    </a:spcAft>
                    <a:defRPr>
                      <a:solidFill>
                        <a:schemeClr val="tx1"/>
                      </a:solidFill>
                      <a:latin typeface="Calibri"/>
                    </a:defRPr>
                  </a:lvl9pPr>
                </a:lstStyle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5" name="object 20"/>
                <p:cNvSpPr/>
                <p:nvPr/>
              </p:nvSpPr>
              <p:spPr bwMode="auto">
                <a:xfrm>
                  <a:off x="5646738" y="6651625"/>
                  <a:ext cx="203200" cy="301625"/>
                </a:xfrm>
                <a:custGeom>
                  <a:avLst/>
                  <a:gdLst>
                    <a:gd name="T0" fmla="*/ 50174 w 202564"/>
                    <a:gd name="T1" fmla="*/ 15761 h 301625"/>
                    <a:gd name="T2" fmla="*/ 0 w 202564"/>
                    <a:gd name="T3" fmla="*/ 106948 h 301625"/>
                    <a:gd name="T4" fmla="*/ 18799 w 202564"/>
                    <a:gd name="T5" fmla="*/ 165339 h 301625"/>
                    <a:gd name="T6" fmla="*/ 31886 w 202564"/>
                    <a:gd name="T7" fmla="*/ 256209 h 301625"/>
                    <a:gd name="T8" fmla="*/ 127604 w 202564"/>
                    <a:gd name="T9" fmla="*/ 301045 h 301625"/>
                    <a:gd name="T10" fmla="*/ 174779 w 202564"/>
                    <a:gd name="T11" fmla="*/ 278736 h 301625"/>
                    <a:gd name="T12" fmla="*/ 96127 w 202564"/>
                    <a:gd name="T13" fmla="*/ 275817 h 301625"/>
                    <a:gd name="T14" fmla="*/ 49266 w 202564"/>
                    <a:gd name="T15" fmla="*/ 241967 h 301625"/>
                    <a:gd name="T16" fmla="*/ 34934 w 202564"/>
                    <a:gd name="T17" fmla="*/ 192545 h 301625"/>
                    <a:gd name="T18" fmla="*/ 43050 w 202564"/>
                    <a:gd name="T19" fmla="*/ 165678 h 301625"/>
                    <a:gd name="T20" fmla="*/ 46290 w 202564"/>
                    <a:gd name="T21" fmla="*/ 160803 h 301625"/>
                    <a:gd name="T22" fmla="*/ 31227 w 202564"/>
                    <a:gd name="T23" fmla="*/ 144016 h 301625"/>
                    <a:gd name="T24" fmla="*/ 22335 w 202564"/>
                    <a:gd name="T25" fmla="*/ 101659 h 301625"/>
                    <a:gd name="T26" fmla="*/ 39231 w 202564"/>
                    <a:gd name="T27" fmla="*/ 56928 h 301625"/>
                    <a:gd name="T28" fmla="*/ 87521 w 202564"/>
                    <a:gd name="T29" fmla="*/ 23190 h 301625"/>
                    <a:gd name="T30" fmla="*/ 158885 w 202564"/>
                    <a:gd name="T31" fmla="*/ 22041 h 301625"/>
                    <a:gd name="T32" fmla="*/ 119636 w 202564"/>
                    <a:gd name="T33" fmla="*/ 0 h 301625"/>
                    <a:gd name="T34" fmla="*/ 92520 w 202564"/>
                    <a:gd name="T35" fmla="*/ 135495 h 301625"/>
                    <a:gd name="T36" fmla="*/ 148071 w 202564"/>
                    <a:gd name="T37" fmla="*/ 152095 h 301625"/>
                    <a:gd name="T38" fmla="*/ 180394 w 202564"/>
                    <a:gd name="T39" fmla="*/ 200964 h 301625"/>
                    <a:gd name="T40" fmla="*/ 170620 w 202564"/>
                    <a:gd name="T41" fmla="*/ 253433 h 301625"/>
                    <a:gd name="T42" fmla="*/ 124385 w 202564"/>
                    <a:gd name="T43" fmla="*/ 278736 h 301625"/>
                    <a:gd name="T44" fmla="*/ 188368 w 202564"/>
                    <a:gd name="T45" fmla="*/ 266664 h 301625"/>
                    <a:gd name="T46" fmla="*/ 203104 w 202564"/>
                    <a:gd name="T47" fmla="*/ 202057 h 301625"/>
                    <a:gd name="T48" fmla="*/ 169448 w 202564"/>
                    <a:gd name="T49" fmla="*/ 140485 h 301625"/>
                    <a:gd name="T50" fmla="*/ 99052 w 202564"/>
                    <a:gd name="T51" fmla="*/ 112729 h 301625"/>
                    <a:gd name="T52" fmla="*/ 80561 w 202564"/>
                    <a:gd name="T53" fmla="*/ 114538 h 301625"/>
                    <a:gd name="T54" fmla="*/ 73112 w 202564"/>
                    <a:gd name="T55" fmla="*/ 116436 h 301625"/>
                    <a:gd name="T56" fmla="*/ 68953 w 202564"/>
                    <a:gd name="T57" fmla="*/ 117655 h 301625"/>
                    <a:gd name="T58" fmla="*/ 64125 w 202564"/>
                    <a:gd name="T59" fmla="*/ 119552 h 301625"/>
                    <a:gd name="T60" fmla="*/ 60646 w 202564"/>
                    <a:gd name="T61" fmla="*/ 120984 h 301625"/>
                    <a:gd name="T62" fmla="*/ 54928 w 202564"/>
                    <a:gd name="T63" fmla="*/ 123980 h 301625"/>
                    <a:gd name="T64" fmla="*/ 50109 w 202564"/>
                    <a:gd name="T65" fmla="*/ 126903 h 301625"/>
                    <a:gd name="T66" fmla="*/ 46743 w 202564"/>
                    <a:gd name="T67" fmla="*/ 129340 h 301625"/>
                    <a:gd name="T68" fmla="*/ 40807 w 202564"/>
                    <a:gd name="T69" fmla="*/ 134052 h 301625"/>
                    <a:gd name="T70" fmla="*/ 37870 w 202564"/>
                    <a:gd name="T71" fmla="*/ 136816 h 301625"/>
                    <a:gd name="T72" fmla="*/ 34617 w 202564"/>
                    <a:gd name="T73" fmla="*/ 140159 h 301625"/>
                    <a:gd name="T74" fmla="*/ 31795 w 202564"/>
                    <a:gd name="T75" fmla="*/ 143312 h 301625"/>
                    <a:gd name="T76" fmla="*/ 65485 w 202564"/>
                    <a:gd name="T77" fmla="*/ 144016 h 301625"/>
                    <a:gd name="T78" fmla="*/ 92520 w 202564"/>
                    <a:gd name="T79" fmla="*/ 135495 h 301625"/>
                    <a:gd name="T80" fmla="*/ 174568 w 202564"/>
                    <a:gd name="T81" fmla="*/ 127279 h 301625"/>
                    <a:gd name="T82" fmla="*/ 149723 w 202564"/>
                    <a:gd name="T83" fmla="*/ 126199 h 301625"/>
                    <a:gd name="T84" fmla="*/ 144618 w 202564"/>
                    <a:gd name="T85" fmla="*/ 123510 h 301625"/>
                    <a:gd name="T86" fmla="*/ 138252 w 202564"/>
                    <a:gd name="T87" fmla="*/ 120570 h 301625"/>
                    <a:gd name="T88" fmla="*/ 133853 w 202564"/>
                    <a:gd name="T89" fmla="*/ 118961 h 301625"/>
                    <a:gd name="T90" fmla="*/ 128849 w 202564"/>
                    <a:gd name="T91" fmla="*/ 117202 h 301625"/>
                    <a:gd name="T92" fmla="*/ 124513 w 202564"/>
                    <a:gd name="T93" fmla="*/ 116046 h 301625"/>
                    <a:gd name="T94" fmla="*/ 101989 w 202564"/>
                    <a:gd name="T95" fmla="*/ 112754 h 301625"/>
                    <a:gd name="T96" fmla="*/ 158885 w 202564"/>
                    <a:gd name="T97" fmla="*/ 22041 h 301625"/>
                    <a:gd name="T98" fmla="*/ 138731 w 202564"/>
                    <a:gd name="T99" fmla="*/ 32426 h 301625"/>
                    <a:gd name="T100" fmla="*/ 162374 w 202564"/>
                    <a:gd name="T101" fmla="*/ 74655 h 301625"/>
                    <a:gd name="T102" fmla="*/ 151550 w 202564"/>
                    <a:gd name="T103" fmla="*/ 127279 h 301625"/>
                    <a:gd name="T104" fmla="*/ 182849 w 202564"/>
                    <a:gd name="T105" fmla="*/ 105919 h 301625"/>
                    <a:gd name="T106" fmla="*/ 173791 w 202564"/>
                    <a:gd name="T107" fmla="*/ 39127 h 301625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202564" h="301625" extrusionOk="0">
                      <a:moveTo>
                        <a:pt x="119262" y="0"/>
                      </a:moveTo>
                      <a:lnTo>
                        <a:pt x="50017" y="15761"/>
                      </a:lnTo>
                      <a:lnTo>
                        <a:pt x="21404" y="43684"/>
                      </a:lnTo>
                      <a:lnTo>
                        <a:pt x="0" y="106948"/>
                      </a:lnTo>
                      <a:lnTo>
                        <a:pt x="4381" y="138190"/>
                      </a:lnTo>
                      <a:lnTo>
                        <a:pt x="18740" y="165339"/>
                      </a:lnTo>
                      <a:lnTo>
                        <a:pt x="12675" y="195871"/>
                      </a:lnTo>
                      <a:lnTo>
                        <a:pt x="31786" y="256209"/>
                      </a:lnTo>
                      <a:lnTo>
                        <a:pt x="90581" y="297858"/>
                      </a:lnTo>
                      <a:lnTo>
                        <a:pt x="127205" y="301045"/>
                      </a:lnTo>
                      <a:lnTo>
                        <a:pt x="161035" y="290497"/>
                      </a:lnTo>
                      <a:lnTo>
                        <a:pt x="174232" y="278736"/>
                      </a:lnTo>
                      <a:lnTo>
                        <a:pt x="123996" y="278736"/>
                      </a:lnTo>
                      <a:lnTo>
                        <a:pt x="95826" y="275817"/>
                      </a:lnTo>
                      <a:lnTo>
                        <a:pt x="68624" y="262140"/>
                      </a:lnTo>
                      <a:lnTo>
                        <a:pt x="49112" y="241967"/>
                      </a:lnTo>
                      <a:lnTo>
                        <a:pt x="37600" y="217919"/>
                      </a:lnTo>
                      <a:lnTo>
                        <a:pt x="34825" y="192545"/>
                      </a:lnTo>
                      <a:lnTo>
                        <a:pt x="41521" y="168392"/>
                      </a:lnTo>
                      <a:lnTo>
                        <a:pt x="42915" y="165678"/>
                      </a:lnTo>
                      <a:lnTo>
                        <a:pt x="44474" y="163140"/>
                      </a:lnTo>
                      <a:lnTo>
                        <a:pt x="46145" y="160803"/>
                      </a:lnTo>
                      <a:lnTo>
                        <a:pt x="65280" y="144016"/>
                      </a:lnTo>
                      <a:lnTo>
                        <a:pt x="31129" y="144016"/>
                      </a:lnTo>
                      <a:lnTo>
                        <a:pt x="23488" y="123980"/>
                      </a:lnTo>
                      <a:lnTo>
                        <a:pt x="22265" y="101659"/>
                      </a:lnTo>
                      <a:lnTo>
                        <a:pt x="27468" y="78745"/>
                      </a:lnTo>
                      <a:lnTo>
                        <a:pt x="39108" y="56928"/>
                      </a:lnTo>
                      <a:lnTo>
                        <a:pt x="61206" y="35083"/>
                      </a:lnTo>
                      <a:lnTo>
                        <a:pt x="87247" y="23190"/>
                      </a:lnTo>
                      <a:lnTo>
                        <a:pt x="114015" y="22041"/>
                      </a:lnTo>
                      <a:lnTo>
                        <a:pt x="158388" y="22041"/>
                      </a:lnTo>
                      <a:lnTo>
                        <a:pt x="151465" y="14081"/>
                      </a:lnTo>
                      <a:lnTo>
                        <a:pt x="119262" y="0"/>
                      </a:lnTo>
                      <a:close/>
                    </a:path>
                    <a:path w="202564" h="301625" extrusionOk="0">
                      <a:moveTo>
                        <a:pt x="170846" y="135495"/>
                      </a:moveTo>
                      <a:lnTo>
                        <a:pt x="92230" y="135495"/>
                      </a:lnTo>
                      <a:lnTo>
                        <a:pt x="120403" y="138417"/>
                      </a:lnTo>
                      <a:lnTo>
                        <a:pt x="147608" y="152095"/>
                      </a:lnTo>
                      <a:lnTo>
                        <a:pt x="168600" y="174439"/>
                      </a:lnTo>
                      <a:lnTo>
                        <a:pt x="179829" y="200964"/>
                      </a:lnTo>
                      <a:lnTo>
                        <a:pt x="180567" y="228389"/>
                      </a:lnTo>
                      <a:lnTo>
                        <a:pt x="170086" y="253433"/>
                      </a:lnTo>
                      <a:lnTo>
                        <a:pt x="149846" y="271180"/>
                      </a:lnTo>
                      <a:lnTo>
                        <a:pt x="123996" y="278736"/>
                      </a:lnTo>
                      <a:lnTo>
                        <a:pt x="174232" y="278736"/>
                      </a:lnTo>
                      <a:lnTo>
                        <a:pt x="187778" y="266664"/>
                      </a:lnTo>
                      <a:lnTo>
                        <a:pt x="201513" y="235742"/>
                      </a:lnTo>
                      <a:lnTo>
                        <a:pt x="202468" y="202057"/>
                      </a:lnTo>
                      <a:lnTo>
                        <a:pt x="191363" y="169131"/>
                      </a:lnTo>
                      <a:lnTo>
                        <a:pt x="168918" y="140485"/>
                      </a:lnTo>
                      <a:lnTo>
                        <a:pt x="170846" y="135495"/>
                      </a:lnTo>
                      <a:close/>
                    </a:path>
                    <a:path w="202564" h="301625" extrusionOk="0">
                      <a:moveTo>
                        <a:pt x="98742" y="112729"/>
                      </a:moveTo>
                      <a:lnTo>
                        <a:pt x="81427" y="114363"/>
                      </a:lnTo>
                      <a:lnTo>
                        <a:pt x="80309" y="114538"/>
                      </a:lnTo>
                      <a:lnTo>
                        <a:pt x="77394" y="115167"/>
                      </a:lnTo>
                      <a:lnTo>
                        <a:pt x="72883" y="116436"/>
                      </a:lnTo>
                      <a:lnTo>
                        <a:pt x="71916" y="116649"/>
                      </a:lnTo>
                      <a:lnTo>
                        <a:pt x="68737" y="117655"/>
                      </a:lnTo>
                      <a:lnTo>
                        <a:pt x="66538" y="118496"/>
                      </a:lnTo>
                      <a:lnTo>
                        <a:pt x="63924" y="119552"/>
                      </a:lnTo>
                      <a:lnTo>
                        <a:pt x="63472" y="119690"/>
                      </a:lnTo>
                      <a:lnTo>
                        <a:pt x="60456" y="120984"/>
                      </a:lnTo>
                      <a:lnTo>
                        <a:pt x="57918" y="122228"/>
                      </a:lnTo>
                      <a:lnTo>
                        <a:pt x="54756" y="123980"/>
                      </a:lnTo>
                      <a:lnTo>
                        <a:pt x="54124" y="124415"/>
                      </a:lnTo>
                      <a:lnTo>
                        <a:pt x="49952" y="126903"/>
                      </a:lnTo>
                      <a:lnTo>
                        <a:pt x="47414" y="128674"/>
                      </a:lnTo>
                      <a:lnTo>
                        <a:pt x="46597" y="129340"/>
                      </a:lnTo>
                      <a:lnTo>
                        <a:pt x="42915" y="132130"/>
                      </a:lnTo>
                      <a:lnTo>
                        <a:pt x="40679" y="134052"/>
                      </a:lnTo>
                      <a:lnTo>
                        <a:pt x="38995" y="135660"/>
                      </a:lnTo>
                      <a:lnTo>
                        <a:pt x="37751" y="136816"/>
                      </a:lnTo>
                      <a:lnTo>
                        <a:pt x="36520" y="138023"/>
                      </a:lnTo>
                      <a:lnTo>
                        <a:pt x="34509" y="140159"/>
                      </a:lnTo>
                      <a:lnTo>
                        <a:pt x="32336" y="142697"/>
                      </a:lnTo>
                      <a:lnTo>
                        <a:pt x="31695" y="143312"/>
                      </a:lnTo>
                      <a:lnTo>
                        <a:pt x="31129" y="144016"/>
                      </a:lnTo>
                      <a:lnTo>
                        <a:pt x="65280" y="144016"/>
                      </a:lnTo>
                      <a:lnTo>
                        <a:pt x="66380" y="143050"/>
                      </a:lnTo>
                      <a:lnTo>
                        <a:pt x="92230" y="135495"/>
                      </a:lnTo>
                      <a:lnTo>
                        <a:pt x="170846" y="135495"/>
                      </a:lnTo>
                      <a:lnTo>
                        <a:pt x="174022" y="127279"/>
                      </a:lnTo>
                      <a:lnTo>
                        <a:pt x="151076" y="127279"/>
                      </a:lnTo>
                      <a:lnTo>
                        <a:pt x="149254" y="126199"/>
                      </a:lnTo>
                      <a:lnTo>
                        <a:pt x="144843" y="123937"/>
                      </a:lnTo>
                      <a:lnTo>
                        <a:pt x="144165" y="123510"/>
                      </a:lnTo>
                      <a:lnTo>
                        <a:pt x="140647" y="121801"/>
                      </a:lnTo>
                      <a:lnTo>
                        <a:pt x="137819" y="120570"/>
                      </a:lnTo>
                      <a:lnTo>
                        <a:pt x="134201" y="119175"/>
                      </a:lnTo>
                      <a:lnTo>
                        <a:pt x="133434" y="118961"/>
                      </a:lnTo>
                      <a:lnTo>
                        <a:pt x="130557" y="117931"/>
                      </a:lnTo>
                      <a:lnTo>
                        <a:pt x="128446" y="117202"/>
                      </a:lnTo>
                      <a:lnTo>
                        <a:pt x="125217" y="116285"/>
                      </a:lnTo>
                      <a:lnTo>
                        <a:pt x="124123" y="116046"/>
                      </a:lnTo>
                      <a:lnTo>
                        <a:pt x="119386" y="114865"/>
                      </a:lnTo>
                      <a:lnTo>
                        <a:pt x="101670" y="112754"/>
                      </a:lnTo>
                      <a:lnTo>
                        <a:pt x="98742" y="112729"/>
                      </a:lnTo>
                      <a:close/>
                    </a:path>
                    <a:path w="202564" h="301625" extrusionOk="0">
                      <a:moveTo>
                        <a:pt x="158388" y="22041"/>
                      </a:moveTo>
                      <a:lnTo>
                        <a:pt x="114015" y="22041"/>
                      </a:lnTo>
                      <a:lnTo>
                        <a:pt x="138297" y="32426"/>
                      </a:lnTo>
                      <a:lnTo>
                        <a:pt x="154288" y="50941"/>
                      </a:lnTo>
                      <a:lnTo>
                        <a:pt x="161866" y="74655"/>
                      </a:lnTo>
                      <a:lnTo>
                        <a:pt x="160854" y="100968"/>
                      </a:lnTo>
                      <a:lnTo>
                        <a:pt x="151076" y="127279"/>
                      </a:lnTo>
                      <a:lnTo>
                        <a:pt x="174022" y="127279"/>
                      </a:lnTo>
                      <a:lnTo>
                        <a:pt x="182277" y="105919"/>
                      </a:lnTo>
                      <a:lnTo>
                        <a:pt x="183619" y="70936"/>
                      </a:lnTo>
                      <a:lnTo>
                        <a:pt x="173247" y="39127"/>
                      </a:lnTo>
                      <a:lnTo>
                        <a:pt x="158388" y="2204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lIns="0" tIns="0" rIns="0" bIns="0"/>
                <a:lstStyle/>
                <a:p>
                  <a:pPr>
                    <a:defRPr/>
                  </a:pPr>
                  <a:endParaRPr lang="en-IE"/>
                </a:p>
              </p:txBody>
            </p:sp>
            <p:sp>
              <p:nvSpPr>
                <p:cNvPr id="26" name="object 21"/>
                <p:cNvSpPr/>
                <p:nvPr/>
              </p:nvSpPr>
              <p:spPr bwMode="auto">
                <a:xfrm>
                  <a:off x="5737225" y="6692900"/>
                  <a:ext cx="50800" cy="42863"/>
                </a:xfrm>
                <a:custGeom>
                  <a:avLst/>
                  <a:gdLst>
                    <a:gd name="T0" fmla="*/ 22102 w 50164"/>
                    <a:gd name="T1" fmla="*/ 0 h 43815"/>
                    <a:gd name="T2" fmla="*/ 0 w 50164"/>
                    <a:gd name="T3" fmla="*/ 3539 h 43815"/>
                    <a:gd name="T4" fmla="*/ 1628 w 50164"/>
                    <a:gd name="T5" fmla="*/ 14455 h 43815"/>
                    <a:gd name="T6" fmla="*/ 3287 w 50164"/>
                    <a:gd name="T7" fmla="*/ 20943 h 43815"/>
                    <a:gd name="T8" fmla="*/ 32887 w 50164"/>
                    <a:gd name="T9" fmla="*/ 42316 h 43815"/>
                    <a:gd name="T10" fmla="*/ 39662 w 50164"/>
                    <a:gd name="T11" fmla="*/ 41915 h 43815"/>
                    <a:gd name="T12" fmla="*/ 50719 w 50164"/>
                    <a:gd name="T13" fmla="*/ 40145 h 43815"/>
                    <a:gd name="T14" fmla="*/ 47868 w 50164"/>
                    <a:gd name="T15" fmla="*/ 21044 h 43815"/>
                    <a:gd name="T16" fmla="*/ 30308 w 50164"/>
                    <a:gd name="T17" fmla="*/ 21044 h 43815"/>
                    <a:gd name="T18" fmla="*/ 24633 w 50164"/>
                    <a:gd name="T19" fmla="*/ 16938 h 43815"/>
                    <a:gd name="T20" fmla="*/ 22102 w 50164"/>
                    <a:gd name="T21" fmla="*/ 0 h 43815"/>
                    <a:gd name="T22" fmla="*/ 47461 w 50164"/>
                    <a:gd name="T23" fmla="*/ 18314 h 43815"/>
                    <a:gd name="T24" fmla="*/ 30308 w 50164"/>
                    <a:gd name="T25" fmla="*/ 21044 h 43815"/>
                    <a:gd name="T26" fmla="*/ 47868 w 50164"/>
                    <a:gd name="T27" fmla="*/ 21044 h 43815"/>
                    <a:gd name="T28" fmla="*/ 47461 w 50164"/>
                    <a:gd name="T29" fmla="*/ 18314 h 4381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50164" h="43815" extrusionOk="0">
                      <a:moveTo>
                        <a:pt x="21825" y="0"/>
                      </a:moveTo>
                      <a:lnTo>
                        <a:pt x="0" y="3618"/>
                      </a:lnTo>
                      <a:lnTo>
                        <a:pt x="1608" y="14776"/>
                      </a:lnTo>
                      <a:lnTo>
                        <a:pt x="3246" y="21408"/>
                      </a:lnTo>
                      <a:lnTo>
                        <a:pt x="32475" y="43256"/>
                      </a:lnTo>
                      <a:lnTo>
                        <a:pt x="39165" y="42846"/>
                      </a:lnTo>
                      <a:lnTo>
                        <a:pt x="50084" y="41037"/>
                      </a:lnTo>
                      <a:lnTo>
                        <a:pt x="47269" y="21511"/>
                      </a:lnTo>
                      <a:lnTo>
                        <a:pt x="29929" y="21511"/>
                      </a:lnTo>
                      <a:lnTo>
                        <a:pt x="24325" y="17314"/>
                      </a:lnTo>
                      <a:lnTo>
                        <a:pt x="21825" y="0"/>
                      </a:lnTo>
                      <a:close/>
                    </a:path>
                    <a:path w="50164" h="43815" extrusionOk="0">
                      <a:moveTo>
                        <a:pt x="46867" y="18721"/>
                      </a:moveTo>
                      <a:lnTo>
                        <a:pt x="29929" y="21511"/>
                      </a:lnTo>
                      <a:lnTo>
                        <a:pt x="47269" y="21511"/>
                      </a:lnTo>
                      <a:lnTo>
                        <a:pt x="46867" y="1872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lIns="0" tIns="0" rIns="0" bIns="0"/>
                <a:lstStyle/>
                <a:p>
                  <a:pPr>
                    <a:defRPr/>
                  </a:pPr>
                  <a:endParaRPr lang="en-IE"/>
                </a:p>
              </p:txBody>
            </p:sp>
            <p:sp>
              <p:nvSpPr>
                <p:cNvPr id="27" name="object 22"/>
                <p:cNvSpPr/>
                <p:nvPr/>
              </p:nvSpPr>
              <p:spPr bwMode="auto">
                <a:xfrm>
                  <a:off x="5765799" y="6856413"/>
                  <a:ext cx="42863" cy="52387"/>
                </a:xfrm>
                <a:custGeom>
                  <a:avLst/>
                  <a:gdLst>
                    <a:gd name="T0" fmla="*/ 39128 w 42545"/>
                    <a:gd name="T1" fmla="*/ 0 h 52070"/>
                    <a:gd name="T2" fmla="*/ 711 w 42545"/>
                    <a:gd name="T3" fmla="*/ 27430 h 52070"/>
                    <a:gd name="T4" fmla="*/ 0 w 42545"/>
                    <a:gd name="T5" fmla="*/ 40958 h 52070"/>
                    <a:gd name="T6" fmla="*/ 1607 w 42545"/>
                    <a:gd name="T7" fmla="*/ 52197 h 52070"/>
                    <a:gd name="T8" fmla="*/ 23608 w 42545"/>
                    <a:gd name="T9" fmla="*/ 48556 h 52070"/>
                    <a:gd name="T10" fmla="*/ 21102 w 42545"/>
                    <a:gd name="T11" fmla="*/ 31123 h 52070"/>
                    <a:gd name="T12" fmla="*/ 25305 w 42545"/>
                    <a:gd name="T13" fmla="*/ 25270 h 52070"/>
                    <a:gd name="T14" fmla="*/ 42369 w 42545"/>
                    <a:gd name="T15" fmla="*/ 22451 h 52070"/>
                    <a:gd name="T16" fmla="*/ 39128 w 42545"/>
                    <a:gd name="T17" fmla="*/ 0 h 5207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42545" h="52070" extrusionOk="0">
                      <a:moveTo>
                        <a:pt x="38838" y="0"/>
                      </a:moveTo>
                      <a:lnTo>
                        <a:pt x="706" y="27264"/>
                      </a:lnTo>
                      <a:lnTo>
                        <a:pt x="0" y="40710"/>
                      </a:lnTo>
                      <a:lnTo>
                        <a:pt x="1595" y="51881"/>
                      </a:lnTo>
                      <a:lnTo>
                        <a:pt x="23433" y="48262"/>
                      </a:lnTo>
                      <a:lnTo>
                        <a:pt x="20945" y="30935"/>
                      </a:lnTo>
                      <a:lnTo>
                        <a:pt x="25117" y="25117"/>
                      </a:lnTo>
                      <a:lnTo>
                        <a:pt x="42055" y="22315"/>
                      </a:lnTo>
                      <a:lnTo>
                        <a:pt x="3883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lIns="0" tIns="0" rIns="0" bIns="0"/>
                <a:lstStyle/>
                <a:p>
                  <a:pPr>
                    <a:defRPr/>
                  </a:pPr>
                  <a:endParaRPr lang="en-IE"/>
                </a:p>
              </p:txBody>
            </p:sp>
          </p:grpSp>
          <p:grpSp>
            <p:nvGrpSpPr>
              <p:cNvPr id="28" name="Group 27"/>
              <p:cNvGrpSpPr/>
              <p:nvPr userDrawn="1"/>
            </p:nvGrpSpPr>
            <p:grpSpPr bwMode="auto">
              <a:xfrm>
                <a:off x="2976439" y="3432698"/>
                <a:ext cx="487626" cy="487627"/>
                <a:chOff x="6221413" y="6340475"/>
                <a:chExt cx="782637" cy="782638"/>
              </a:xfrm>
            </p:grpSpPr>
            <p:sp>
              <p:nvSpPr>
                <p:cNvPr id="29" name="object 7"/>
                <p:cNvSpPr/>
                <p:nvPr/>
              </p:nvSpPr>
              <p:spPr bwMode="auto">
                <a:xfrm>
                  <a:off x="6221413" y="6340475"/>
                  <a:ext cx="782637" cy="782638"/>
                </a:xfrm>
                <a:custGeom>
                  <a:avLst/>
                  <a:gdLst>
                    <a:gd name="T0" fmla="*/ 391312 w 781684"/>
                    <a:gd name="T1" fmla="*/ 0 h 781684"/>
                    <a:gd name="T2" fmla="*/ 342227 w 781684"/>
                    <a:gd name="T3" fmla="*/ 3049 h 781684"/>
                    <a:gd name="T4" fmla="*/ 294960 w 781684"/>
                    <a:gd name="T5" fmla="*/ 11951 h 781684"/>
                    <a:gd name="T6" fmla="*/ 249880 w 781684"/>
                    <a:gd name="T7" fmla="*/ 26339 h 781684"/>
                    <a:gd name="T8" fmla="*/ 207353 w 781684"/>
                    <a:gd name="T9" fmla="*/ 45848 h 781684"/>
                    <a:gd name="T10" fmla="*/ 167746 w 781684"/>
                    <a:gd name="T11" fmla="*/ 70109 h 781684"/>
                    <a:gd name="T12" fmla="*/ 131425 w 781684"/>
                    <a:gd name="T13" fmla="*/ 98757 h 781684"/>
                    <a:gd name="T14" fmla="*/ 98757 w 781684"/>
                    <a:gd name="T15" fmla="*/ 131425 h 781684"/>
                    <a:gd name="T16" fmla="*/ 70109 w 781684"/>
                    <a:gd name="T17" fmla="*/ 167746 h 781684"/>
                    <a:gd name="T18" fmla="*/ 45848 w 781684"/>
                    <a:gd name="T19" fmla="*/ 207354 h 781684"/>
                    <a:gd name="T20" fmla="*/ 26339 w 781684"/>
                    <a:gd name="T21" fmla="*/ 249881 h 781684"/>
                    <a:gd name="T22" fmla="*/ 11951 w 781684"/>
                    <a:gd name="T23" fmla="*/ 294961 h 781684"/>
                    <a:gd name="T24" fmla="*/ 3049 w 781684"/>
                    <a:gd name="T25" fmla="*/ 342227 h 781684"/>
                    <a:gd name="T26" fmla="*/ 0 w 781684"/>
                    <a:gd name="T27" fmla="*/ 391313 h 781684"/>
                    <a:gd name="T28" fmla="*/ 3049 w 781684"/>
                    <a:gd name="T29" fmla="*/ 440399 h 781684"/>
                    <a:gd name="T30" fmla="*/ 11951 w 781684"/>
                    <a:gd name="T31" fmla="*/ 487665 h 781684"/>
                    <a:gd name="T32" fmla="*/ 26339 w 781684"/>
                    <a:gd name="T33" fmla="*/ 532745 h 781684"/>
                    <a:gd name="T34" fmla="*/ 45848 w 781684"/>
                    <a:gd name="T35" fmla="*/ 575272 h 781684"/>
                    <a:gd name="T36" fmla="*/ 70109 w 781684"/>
                    <a:gd name="T37" fmla="*/ 614880 h 781684"/>
                    <a:gd name="T38" fmla="*/ 98757 w 781684"/>
                    <a:gd name="T39" fmla="*/ 651201 h 781684"/>
                    <a:gd name="T40" fmla="*/ 131425 w 781684"/>
                    <a:gd name="T41" fmla="*/ 683869 h 781684"/>
                    <a:gd name="T42" fmla="*/ 167746 w 781684"/>
                    <a:gd name="T43" fmla="*/ 712517 h 781684"/>
                    <a:gd name="T44" fmla="*/ 207353 w 781684"/>
                    <a:gd name="T45" fmla="*/ 736778 h 781684"/>
                    <a:gd name="T46" fmla="*/ 249880 w 781684"/>
                    <a:gd name="T47" fmla="*/ 756287 h 781684"/>
                    <a:gd name="T48" fmla="*/ 294960 w 781684"/>
                    <a:gd name="T49" fmla="*/ 770675 h 781684"/>
                    <a:gd name="T50" fmla="*/ 342227 w 781684"/>
                    <a:gd name="T51" fmla="*/ 779577 h 781684"/>
                    <a:gd name="T52" fmla="*/ 391312 w 781684"/>
                    <a:gd name="T53" fmla="*/ 782626 h 781684"/>
                    <a:gd name="T54" fmla="*/ 440398 w 781684"/>
                    <a:gd name="T55" fmla="*/ 779577 h 781684"/>
                    <a:gd name="T56" fmla="*/ 487665 w 781684"/>
                    <a:gd name="T57" fmla="*/ 770675 h 781684"/>
                    <a:gd name="T58" fmla="*/ 532745 w 781684"/>
                    <a:gd name="T59" fmla="*/ 756287 h 781684"/>
                    <a:gd name="T60" fmla="*/ 575271 w 781684"/>
                    <a:gd name="T61" fmla="*/ 736778 h 781684"/>
                    <a:gd name="T62" fmla="*/ 614879 w 781684"/>
                    <a:gd name="T63" fmla="*/ 712517 h 781684"/>
                    <a:gd name="T64" fmla="*/ 651200 w 781684"/>
                    <a:gd name="T65" fmla="*/ 683869 h 781684"/>
                    <a:gd name="T66" fmla="*/ 683868 w 781684"/>
                    <a:gd name="T67" fmla="*/ 651201 h 781684"/>
                    <a:gd name="T68" fmla="*/ 712516 w 781684"/>
                    <a:gd name="T69" fmla="*/ 614880 h 781684"/>
                    <a:gd name="T70" fmla="*/ 736777 w 781684"/>
                    <a:gd name="T71" fmla="*/ 575272 h 781684"/>
                    <a:gd name="T72" fmla="*/ 756286 w 781684"/>
                    <a:gd name="T73" fmla="*/ 532745 h 781684"/>
                    <a:gd name="T74" fmla="*/ 770674 w 781684"/>
                    <a:gd name="T75" fmla="*/ 487665 h 781684"/>
                    <a:gd name="T76" fmla="*/ 779576 w 781684"/>
                    <a:gd name="T77" fmla="*/ 440399 h 781684"/>
                    <a:gd name="T78" fmla="*/ 782625 w 781684"/>
                    <a:gd name="T79" fmla="*/ 391313 h 781684"/>
                    <a:gd name="T80" fmla="*/ 779576 w 781684"/>
                    <a:gd name="T81" fmla="*/ 342227 h 781684"/>
                    <a:gd name="T82" fmla="*/ 770674 w 781684"/>
                    <a:gd name="T83" fmla="*/ 294961 h 781684"/>
                    <a:gd name="T84" fmla="*/ 756286 w 781684"/>
                    <a:gd name="T85" fmla="*/ 249881 h 781684"/>
                    <a:gd name="T86" fmla="*/ 736777 w 781684"/>
                    <a:gd name="T87" fmla="*/ 207354 h 781684"/>
                    <a:gd name="T88" fmla="*/ 712516 w 781684"/>
                    <a:gd name="T89" fmla="*/ 167746 h 781684"/>
                    <a:gd name="T90" fmla="*/ 683868 w 781684"/>
                    <a:gd name="T91" fmla="*/ 131425 h 781684"/>
                    <a:gd name="T92" fmla="*/ 651200 w 781684"/>
                    <a:gd name="T93" fmla="*/ 98757 h 781684"/>
                    <a:gd name="T94" fmla="*/ 614879 w 781684"/>
                    <a:gd name="T95" fmla="*/ 70109 h 781684"/>
                    <a:gd name="T96" fmla="*/ 575271 w 781684"/>
                    <a:gd name="T97" fmla="*/ 45848 h 781684"/>
                    <a:gd name="T98" fmla="*/ 532745 w 781684"/>
                    <a:gd name="T99" fmla="*/ 26339 h 781684"/>
                    <a:gd name="T100" fmla="*/ 487665 w 781684"/>
                    <a:gd name="T101" fmla="*/ 11951 h 781684"/>
                    <a:gd name="T102" fmla="*/ 440398 w 781684"/>
                    <a:gd name="T103" fmla="*/ 3049 h 781684"/>
                    <a:gd name="T104" fmla="*/ 391312 w 781684"/>
                    <a:gd name="T105" fmla="*/ 0 h 781684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781684" h="781684" extrusionOk="0">
                      <a:moveTo>
                        <a:pt x="390836" y="0"/>
                      </a:moveTo>
                      <a:lnTo>
                        <a:pt x="341810" y="3045"/>
                      </a:lnTo>
                      <a:lnTo>
                        <a:pt x="294601" y="11936"/>
                      </a:lnTo>
                      <a:lnTo>
                        <a:pt x="249576" y="26307"/>
                      </a:lnTo>
                      <a:lnTo>
                        <a:pt x="207101" y="45792"/>
                      </a:lnTo>
                      <a:lnTo>
                        <a:pt x="167542" y="70024"/>
                      </a:lnTo>
                      <a:lnTo>
                        <a:pt x="131265" y="98637"/>
                      </a:lnTo>
                      <a:lnTo>
                        <a:pt x="98637" y="131265"/>
                      </a:lnTo>
                      <a:lnTo>
                        <a:pt x="70024" y="167542"/>
                      </a:lnTo>
                      <a:lnTo>
                        <a:pt x="45792" y="207101"/>
                      </a:lnTo>
                      <a:lnTo>
                        <a:pt x="26307" y="249576"/>
                      </a:lnTo>
                      <a:lnTo>
                        <a:pt x="11936" y="294601"/>
                      </a:lnTo>
                      <a:lnTo>
                        <a:pt x="3045" y="341810"/>
                      </a:lnTo>
                      <a:lnTo>
                        <a:pt x="0" y="390836"/>
                      </a:lnTo>
                      <a:lnTo>
                        <a:pt x="3045" y="439862"/>
                      </a:lnTo>
                      <a:lnTo>
                        <a:pt x="11936" y="487071"/>
                      </a:lnTo>
                      <a:lnTo>
                        <a:pt x="26307" y="532096"/>
                      </a:lnTo>
                      <a:lnTo>
                        <a:pt x="45792" y="574571"/>
                      </a:lnTo>
                      <a:lnTo>
                        <a:pt x="70024" y="614130"/>
                      </a:lnTo>
                      <a:lnTo>
                        <a:pt x="98637" y="650407"/>
                      </a:lnTo>
                      <a:lnTo>
                        <a:pt x="131265" y="683035"/>
                      </a:lnTo>
                      <a:lnTo>
                        <a:pt x="167542" y="711648"/>
                      </a:lnTo>
                      <a:lnTo>
                        <a:pt x="207101" y="735880"/>
                      </a:lnTo>
                      <a:lnTo>
                        <a:pt x="249576" y="755365"/>
                      </a:lnTo>
                      <a:lnTo>
                        <a:pt x="294601" y="769736"/>
                      </a:lnTo>
                      <a:lnTo>
                        <a:pt x="341810" y="778627"/>
                      </a:lnTo>
                      <a:lnTo>
                        <a:pt x="390836" y="781672"/>
                      </a:lnTo>
                      <a:lnTo>
                        <a:pt x="439862" y="778627"/>
                      </a:lnTo>
                      <a:lnTo>
                        <a:pt x="487071" y="769736"/>
                      </a:lnTo>
                      <a:lnTo>
                        <a:pt x="532096" y="755365"/>
                      </a:lnTo>
                      <a:lnTo>
                        <a:pt x="574571" y="735880"/>
                      </a:lnTo>
                      <a:lnTo>
                        <a:pt x="614130" y="711648"/>
                      </a:lnTo>
                      <a:lnTo>
                        <a:pt x="650407" y="683035"/>
                      </a:lnTo>
                      <a:lnTo>
                        <a:pt x="683035" y="650407"/>
                      </a:lnTo>
                      <a:lnTo>
                        <a:pt x="711648" y="614130"/>
                      </a:lnTo>
                      <a:lnTo>
                        <a:pt x="735880" y="574571"/>
                      </a:lnTo>
                      <a:lnTo>
                        <a:pt x="755365" y="532096"/>
                      </a:lnTo>
                      <a:lnTo>
                        <a:pt x="769736" y="487071"/>
                      </a:lnTo>
                      <a:lnTo>
                        <a:pt x="778627" y="439862"/>
                      </a:lnTo>
                      <a:lnTo>
                        <a:pt x="781672" y="390836"/>
                      </a:lnTo>
                      <a:lnTo>
                        <a:pt x="778627" y="341810"/>
                      </a:lnTo>
                      <a:lnTo>
                        <a:pt x="769736" y="294601"/>
                      </a:lnTo>
                      <a:lnTo>
                        <a:pt x="755365" y="249576"/>
                      </a:lnTo>
                      <a:lnTo>
                        <a:pt x="735880" y="207101"/>
                      </a:lnTo>
                      <a:lnTo>
                        <a:pt x="711648" y="167542"/>
                      </a:lnTo>
                      <a:lnTo>
                        <a:pt x="683035" y="131265"/>
                      </a:lnTo>
                      <a:lnTo>
                        <a:pt x="650407" y="98637"/>
                      </a:lnTo>
                      <a:lnTo>
                        <a:pt x="614130" y="70024"/>
                      </a:lnTo>
                      <a:lnTo>
                        <a:pt x="574571" y="45792"/>
                      </a:lnTo>
                      <a:lnTo>
                        <a:pt x="532096" y="26307"/>
                      </a:lnTo>
                      <a:lnTo>
                        <a:pt x="487071" y="11936"/>
                      </a:lnTo>
                      <a:lnTo>
                        <a:pt x="439862" y="3045"/>
                      </a:lnTo>
                      <a:lnTo>
                        <a:pt x="390836" y="0"/>
                      </a:lnTo>
                      <a:close/>
                    </a:path>
                  </a:pathLst>
                </a:custGeom>
                <a:solidFill>
                  <a:srgbClr val="8982BE"/>
                </a:solidFill>
                <a:ln>
                  <a:noFill/>
                </a:ln>
              </p:spPr>
              <p:txBody>
                <a:bodyPr lIns="0" tIns="0" rIns="0" bIns="0"/>
                <a:lstStyle/>
                <a:p>
                  <a:pPr>
                    <a:defRPr/>
                  </a:pPr>
                  <a:endParaRPr lang="en-IE"/>
                </a:p>
              </p:txBody>
            </p:sp>
            <p:sp>
              <p:nvSpPr>
                <p:cNvPr id="30" name="object 23"/>
                <p:cNvSpPr/>
                <p:nvPr/>
              </p:nvSpPr>
              <p:spPr bwMode="auto">
                <a:xfrm>
                  <a:off x="6445250" y="6481763"/>
                  <a:ext cx="265113" cy="503237"/>
                </a:xfrm>
                <a:custGeom>
                  <a:avLst/>
                  <a:gdLst>
                    <a:gd name="T0" fmla="*/ 77803 w 265429"/>
                    <a:gd name="T1" fmla="*/ 27 h 504190"/>
                    <a:gd name="T2" fmla="*/ 17305 w 265429"/>
                    <a:gd name="T3" fmla="*/ 103978 h 504190"/>
                    <a:gd name="T4" fmla="*/ 5024 w 265429"/>
                    <a:gd name="T5" fmla="*/ 142349 h 504190"/>
                    <a:gd name="T6" fmla="*/ 0 w 265429"/>
                    <a:gd name="T7" fmla="*/ 182185 h 504190"/>
                    <a:gd name="T8" fmla="*/ 0 w 265429"/>
                    <a:gd name="T9" fmla="*/ 447510 h 504190"/>
                    <a:gd name="T10" fmla="*/ 4639 w 265429"/>
                    <a:gd name="T11" fmla="*/ 469026 h 504190"/>
                    <a:gd name="T12" fmla="*/ 17288 w 265429"/>
                    <a:gd name="T13" fmla="*/ 486611 h 504190"/>
                    <a:gd name="T14" fmla="*/ 36040 w 265429"/>
                    <a:gd name="T15" fmla="*/ 498476 h 504190"/>
                    <a:gd name="T16" fmla="*/ 58985 w 265429"/>
                    <a:gd name="T17" fmla="*/ 502829 h 504190"/>
                    <a:gd name="T18" fmla="*/ 207741 w 265429"/>
                    <a:gd name="T19" fmla="*/ 502829 h 504190"/>
                    <a:gd name="T20" fmla="*/ 223496 w 265429"/>
                    <a:gd name="T21" fmla="*/ 501547 h 504190"/>
                    <a:gd name="T22" fmla="*/ 239628 w 265429"/>
                    <a:gd name="T23" fmla="*/ 496639 h 504190"/>
                    <a:gd name="T24" fmla="*/ 253695 w 265429"/>
                    <a:gd name="T25" fmla="*/ 486512 h 504190"/>
                    <a:gd name="T26" fmla="*/ 263250 w 265429"/>
                    <a:gd name="T27" fmla="*/ 469570 h 504190"/>
                    <a:gd name="T28" fmla="*/ 251680 w 265429"/>
                    <a:gd name="T29" fmla="*/ 467600 h 504190"/>
                    <a:gd name="T30" fmla="*/ 221170 w 265429"/>
                    <a:gd name="T31" fmla="*/ 467600 h 504190"/>
                    <a:gd name="T32" fmla="*/ 214769 w 265429"/>
                    <a:gd name="T33" fmla="*/ 465644 h 504190"/>
                    <a:gd name="T34" fmla="*/ 58985 w 265429"/>
                    <a:gd name="T35" fmla="*/ 465644 h 504190"/>
                    <a:gd name="T36" fmla="*/ 50606 w 265429"/>
                    <a:gd name="T37" fmla="*/ 464193 h 504190"/>
                    <a:gd name="T38" fmla="*/ 43674 w 265429"/>
                    <a:gd name="T39" fmla="*/ 460264 h 504190"/>
                    <a:gd name="T40" fmla="*/ 38954 w 265429"/>
                    <a:gd name="T41" fmla="*/ 454491 h 504190"/>
                    <a:gd name="T42" fmla="*/ 37211 w 265429"/>
                    <a:gd name="T43" fmla="*/ 447510 h 504190"/>
                    <a:gd name="T44" fmla="*/ 37211 w 265429"/>
                    <a:gd name="T45" fmla="*/ 182185 h 504190"/>
                    <a:gd name="T46" fmla="*/ 45814 w 265429"/>
                    <a:gd name="T47" fmla="*/ 133560 h 504190"/>
                    <a:gd name="T48" fmla="*/ 94088 w 265429"/>
                    <a:gd name="T49" fmla="*/ 26347 h 504190"/>
                    <a:gd name="T50" fmla="*/ 95806 w 265429"/>
                    <a:gd name="T51" fmla="*/ 19194 h 504190"/>
                    <a:gd name="T52" fmla="*/ 94663 w 265429"/>
                    <a:gd name="T53" fmla="*/ 12172 h 504190"/>
                    <a:gd name="T54" fmla="*/ 90959 w 265429"/>
                    <a:gd name="T55" fmla="*/ 6086 h 504190"/>
                    <a:gd name="T56" fmla="*/ 84989 w 265429"/>
                    <a:gd name="T57" fmla="*/ 1741 h 504190"/>
                    <a:gd name="T58" fmla="*/ 77803 w 265429"/>
                    <a:gd name="T59" fmla="*/ 27 h 504190"/>
                    <a:gd name="T60" fmla="*/ 225149 w 265429"/>
                    <a:gd name="T61" fmla="*/ 463086 h 504190"/>
                    <a:gd name="T62" fmla="*/ 221170 w 265429"/>
                    <a:gd name="T63" fmla="*/ 467600 h 504190"/>
                    <a:gd name="T64" fmla="*/ 251680 w 265429"/>
                    <a:gd name="T65" fmla="*/ 467600 h 504190"/>
                    <a:gd name="T66" fmla="*/ 225149 w 265429"/>
                    <a:gd name="T67" fmla="*/ 463086 h 504190"/>
                    <a:gd name="T68" fmla="*/ 192560 w 265429"/>
                    <a:gd name="T69" fmla="*/ 0 h 504190"/>
                    <a:gd name="T70" fmla="*/ 185327 w 265429"/>
                    <a:gd name="T71" fmla="*/ 1540 h 504190"/>
                    <a:gd name="T72" fmla="*/ 179287 w 265429"/>
                    <a:gd name="T73" fmla="*/ 5778 h 504190"/>
                    <a:gd name="T74" fmla="*/ 175458 w 265429"/>
                    <a:gd name="T75" fmla="*/ 11785 h 504190"/>
                    <a:gd name="T76" fmla="*/ 174153 w 265429"/>
                    <a:gd name="T77" fmla="*/ 18786 h 504190"/>
                    <a:gd name="T78" fmla="*/ 175689 w 265429"/>
                    <a:gd name="T79" fmla="*/ 26009 h 504190"/>
                    <a:gd name="T80" fmla="*/ 216200 w 265429"/>
                    <a:gd name="T81" fmla="*/ 118814 h 504190"/>
                    <a:gd name="T82" fmla="*/ 219465 w 265429"/>
                    <a:gd name="T83" fmla="*/ 125532 h 504190"/>
                    <a:gd name="T84" fmla="*/ 222466 w 265429"/>
                    <a:gd name="T85" fmla="*/ 131445 h 504190"/>
                    <a:gd name="T86" fmla="*/ 225085 w 265429"/>
                    <a:gd name="T87" fmla="*/ 138159 h 504190"/>
                    <a:gd name="T88" fmla="*/ 227206 w 265429"/>
                    <a:gd name="T89" fmla="*/ 147283 h 504190"/>
                    <a:gd name="T90" fmla="*/ 264919 w 265429"/>
                    <a:gd name="T91" fmla="*/ 147283 h 504190"/>
                    <a:gd name="T92" fmla="*/ 263537 w 265429"/>
                    <a:gd name="T93" fmla="*/ 133827 h 504190"/>
                    <a:gd name="T94" fmla="*/ 260011 w 265429"/>
                    <a:gd name="T95" fmla="*/ 123368 h 504190"/>
                    <a:gd name="T96" fmla="*/ 255278 w 265429"/>
                    <a:gd name="T97" fmla="*/ 114040 h 504190"/>
                    <a:gd name="T98" fmla="*/ 250230 w 265429"/>
                    <a:gd name="T99" fmla="*/ 103877 h 504190"/>
                    <a:gd name="T100" fmla="*/ 209812 w 265429"/>
                    <a:gd name="T101" fmla="*/ 11172 h 504190"/>
                    <a:gd name="T102" fmla="*/ 205593 w 265429"/>
                    <a:gd name="T103" fmla="*/ 5115 h 504190"/>
                    <a:gd name="T104" fmla="*/ 199579 w 265429"/>
                    <a:gd name="T105" fmla="*/ 1292 h 504190"/>
                    <a:gd name="T106" fmla="*/ 192560 w 265429"/>
                    <a:gd name="T107" fmla="*/ 0 h 504190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265429" h="504190" extrusionOk="0">
                      <a:moveTo>
                        <a:pt x="77896" y="27"/>
                      </a:moveTo>
                      <a:lnTo>
                        <a:pt x="17326" y="104175"/>
                      </a:lnTo>
                      <a:lnTo>
                        <a:pt x="5030" y="142619"/>
                      </a:lnTo>
                      <a:lnTo>
                        <a:pt x="0" y="182530"/>
                      </a:lnTo>
                      <a:lnTo>
                        <a:pt x="0" y="448357"/>
                      </a:lnTo>
                      <a:lnTo>
                        <a:pt x="4645" y="469914"/>
                      </a:lnTo>
                      <a:lnTo>
                        <a:pt x="17309" y="487533"/>
                      </a:lnTo>
                      <a:lnTo>
                        <a:pt x="36083" y="499420"/>
                      </a:lnTo>
                      <a:lnTo>
                        <a:pt x="59055" y="503781"/>
                      </a:lnTo>
                      <a:lnTo>
                        <a:pt x="207989" y="503781"/>
                      </a:lnTo>
                      <a:lnTo>
                        <a:pt x="223762" y="502497"/>
                      </a:lnTo>
                      <a:lnTo>
                        <a:pt x="239914" y="497580"/>
                      </a:lnTo>
                      <a:lnTo>
                        <a:pt x="253997" y="487433"/>
                      </a:lnTo>
                      <a:lnTo>
                        <a:pt x="263564" y="470459"/>
                      </a:lnTo>
                      <a:lnTo>
                        <a:pt x="251980" y="468486"/>
                      </a:lnTo>
                      <a:lnTo>
                        <a:pt x="221434" y="468486"/>
                      </a:lnTo>
                      <a:lnTo>
                        <a:pt x="215025" y="466526"/>
                      </a:lnTo>
                      <a:lnTo>
                        <a:pt x="59055" y="466526"/>
                      </a:lnTo>
                      <a:lnTo>
                        <a:pt x="50666" y="465072"/>
                      </a:lnTo>
                      <a:lnTo>
                        <a:pt x="43726" y="461136"/>
                      </a:lnTo>
                      <a:lnTo>
                        <a:pt x="39000" y="455352"/>
                      </a:lnTo>
                      <a:lnTo>
                        <a:pt x="37255" y="448357"/>
                      </a:lnTo>
                      <a:lnTo>
                        <a:pt x="37255" y="182530"/>
                      </a:lnTo>
                      <a:lnTo>
                        <a:pt x="45869" y="133813"/>
                      </a:lnTo>
                      <a:lnTo>
                        <a:pt x="94200" y="26397"/>
                      </a:lnTo>
                      <a:lnTo>
                        <a:pt x="95920" y="19230"/>
                      </a:lnTo>
                      <a:lnTo>
                        <a:pt x="94776" y="12195"/>
                      </a:lnTo>
                      <a:lnTo>
                        <a:pt x="91067" y="6098"/>
                      </a:lnTo>
                      <a:lnTo>
                        <a:pt x="85090" y="1744"/>
                      </a:lnTo>
                      <a:lnTo>
                        <a:pt x="77896" y="27"/>
                      </a:lnTo>
                      <a:close/>
                    </a:path>
                    <a:path w="265429" h="504190" extrusionOk="0">
                      <a:moveTo>
                        <a:pt x="225417" y="463963"/>
                      </a:moveTo>
                      <a:lnTo>
                        <a:pt x="221434" y="468486"/>
                      </a:lnTo>
                      <a:lnTo>
                        <a:pt x="251980" y="468486"/>
                      </a:lnTo>
                      <a:lnTo>
                        <a:pt x="225417" y="463963"/>
                      </a:lnTo>
                      <a:close/>
                    </a:path>
                    <a:path w="265429" h="504190" extrusionOk="0">
                      <a:moveTo>
                        <a:pt x="192790" y="0"/>
                      </a:moveTo>
                      <a:lnTo>
                        <a:pt x="185548" y="1543"/>
                      </a:lnTo>
                      <a:lnTo>
                        <a:pt x="179501" y="5789"/>
                      </a:lnTo>
                      <a:lnTo>
                        <a:pt x="175667" y="11807"/>
                      </a:lnTo>
                      <a:lnTo>
                        <a:pt x="174361" y="18822"/>
                      </a:lnTo>
                      <a:lnTo>
                        <a:pt x="175898" y="26058"/>
                      </a:lnTo>
                      <a:lnTo>
                        <a:pt x="216458" y="119039"/>
                      </a:lnTo>
                      <a:lnTo>
                        <a:pt x="219727" y="125770"/>
                      </a:lnTo>
                      <a:lnTo>
                        <a:pt x="222731" y="131694"/>
                      </a:lnTo>
                      <a:lnTo>
                        <a:pt x="225353" y="138421"/>
                      </a:lnTo>
                      <a:lnTo>
                        <a:pt x="227477" y="147562"/>
                      </a:lnTo>
                      <a:lnTo>
                        <a:pt x="265235" y="147562"/>
                      </a:lnTo>
                      <a:lnTo>
                        <a:pt x="263851" y="134080"/>
                      </a:lnTo>
                      <a:lnTo>
                        <a:pt x="260321" y="123602"/>
                      </a:lnTo>
                      <a:lnTo>
                        <a:pt x="255582" y="114256"/>
                      </a:lnTo>
                      <a:lnTo>
                        <a:pt x="250528" y="104074"/>
                      </a:lnTo>
                      <a:lnTo>
                        <a:pt x="210062" y="11193"/>
                      </a:lnTo>
                      <a:lnTo>
                        <a:pt x="205838" y="5125"/>
                      </a:lnTo>
                      <a:lnTo>
                        <a:pt x="199817" y="1294"/>
                      </a:lnTo>
                      <a:lnTo>
                        <a:pt x="19279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lIns="0" tIns="0" rIns="0" bIns="0"/>
                <a:lstStyle/>
                <a:p>
                  <a:pPr>
                    <a:defRPr/>
                  </a:pPr>
                  <a:endParaRPr lang="en-IE"/>
                </a:p>
              </p:txBody>
            </p:sp>
            <p:sp>
              <p:nvSpPr>
                <p:cNvPr id="31" name="object 24"/>
                <p:cNvSpPr/>
                <p:nvPr/>
              </p:nvSpPr>
              <p:spPr bwMode="auto">
                <a:xfrm>
                  <a:off x="6496050" y="6429375"/>
                  <a:ext cx="169862" cy="38100"/>
                </a:xfrm>
                <a:custGeom>
                  <a:avLst/>
                  <a:gdLst>
                    <a:gd name="T0" fmla="*/ 150823 w 168909"/>
                    <a:gd name="T1" fmla="*/ 0 h 37465"/>
                    <a:gd name="T2" fmla="*/ 18713 w 168909"/>
                    <a:gd name="T3" fmla="*/ 0 h 37465"/>
                    <a:gd name="T4" fmla="*/ 11429 w 168909"/>
                    <a:gd name="T5" fmla="*/ 1485 h 37465"/>
                    <a:gd name="T6" fmla="*/ 5481 w 168909"/>
                    <a:gd name="T7" fmla="*/ 5537 h 37465"/>
                    <a:gd name="T8" fmla="*/ 1470 w 168909"/>
                    <a:gd name="T9" fmla="*/ 11552 h 37465"/>
                    <a:gd name="T10" fmla="*/ 0 w 168909"/>
                    <a:gd name="T11" fmla="*/ 18923 h 37465"/>
                    <a:gd name="T12" fmla="*/ 1470 w 168909"/>
                    <a:gd name="T13" fmla="*/ 26288 h 37465"/>
                    <a:gd name="T14" fmla="*/ 5481 w 168909"/>
                    <a:gd name="T15" fmla="*/ 32299 h 37465"/>
                    <a:gd name="T16" fmla="*/ 11429 w 168909"/>
                    <a:gd name="T17" fmla="*/ 36350 h 37465"/>
                    <a:gd name="T18" fmla="*/ 18713 w 168909"/>
                    <a:gd name="T19" fmla="*/ 37836 h 37465"/>
                    <a:gd name="T20" fmla="*/ 150823 w 168909"/>
                    <a:gd name="T21" fmla="*/ 37836 h 37465"/>
                    <a:gd name="T22" fmla="*/ 158113 w 168909"/>
                    <a:gd name="T23" fmla="*/ 36350 h 37465"/>
                    <a:gd name="T24" fmla="*/ 164061 w 168909"/>
                    <a:gd name="T25" fmla="*/ 32299 h 37465"/>
                    <a:gd name="T26" fmla="*/ 168068 w 168909"/>
                    <a:gd name="T27" fmla="*/ 26288 h 37465"/>
                    <a:gd name="T28" fmla="*/ 169537 w 168909"/>
                    <a:gd name="T29" fmla="*/ 18923 h 37465"/>
                    <a:gd name="T30" fmla="*/ 168068 w 168909"/>
                    <a:gd name="T31" fmla="*/ 11552 h 37465"/>
                    <a:gd name="T32" fmla="*/ 164061 w 168909"/>
                    <a:gd name="T33" fmla="*/ 5537 h 37465"/>
                    <a:gd name="T34" fmla="*/ 158113 w 168909"/>
                    <a:gd name="T35" fmla="*/ 1485 h 37465"/>
                    <a:gd name="T36" fmla="*/ 150823 w 168909"/>
                    <a:gd name="T37" fmla="*/ 0 h 3746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68909" h="37465" extrusionOk="0">
                      <a:moveTo>
                        <a:pt x="149976" y="0"/>
                      </a:moveTo>
                      <a:lnTo>
                        <a:pt x="18608" y="0"/>
                      </a:lnTo>
                      <a:lnTo>
                        <a:pt x="11365" y="1460"/>
                      </a:lnTo>
                      <a:lnTo>
                        <a:pt x="5450" y="5445"/>
                      </a:lnTo>
                      <a:lnTo>
                        <a:pt x="1462" y="11359"/>
                      </a:lnTo>
                      <a:lnTo>
                        <a:pt x="0" y="18608"/>
                      </a:lnTo>
                      <a:lnTo>
                        <a:pt x="1462" y="25850"/>
                      </a:lnTo>
                      <a:lnTo>
                        <a:pt x="5450" y="31761"/>
                      </a:lnTo>
                      <a:lnTo>
                        <a:pt x="11365" y="35744"/>
                      </a:lnTo>
                      <a:lnTo>
                        <a:pt x="18608" y="37205"/>
                      </a:lnTo>
                      <a:lnTo>
                        <a:pt x="149976" y="37205"/>
                      </a:lnTo>
                      <a:lnTo>
                        <a:pt x="157225" y="35744"/>
                      </a:lnTo>
                      <a:lnTo>
                        <a:pt x="163140" y="31761"/>
                      </a:lnTo>
                      <a:lnTo>
                        <a:pt x="167124" y="25850"/>
                      </a:lnTo>
                      <a:lnTo>
                        <a:pt x="168585" y="18608"/>
                      </a:lnTo>
                      <a:lnTo>
                        <a:pt x="167124" y="11359"/>
                      </a:lnTo>
                      <a:lnTo>
                        <a:pt x="163140" y="5445"/>
                      </a:lnTo>
                      <a:lnTo>
                        <a:pt x="157225" y="1460"/>
                      </a:lnTo>
                      <a:lnTo>
                        <a:pt x="14997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lIns="0" tIns="0" rIns="0" bIns="0"/>
                <a:lstStyle/>
                <a:p>
                  <a:pPr>
                    <a:defRPr/>
                  </a:pPr>
                  <a:endParaRPr lang="en-IE"/>
                </a:p>
              </p:txBody>
            </p:sp>
            <p:sp>
              <p:nvSpPr>
                <p:cNvPr id="32" name="object 25"/>
                <p:cNvSpPr>
                  <a:spLocks noChangeArrowheads="1"/>
                </p:cNvSpPr>
                <p:nvPr/>
              </p:nvSpPr>
              <p:spPr bwMode="auto">
                <a:xfrm>
                  <a:off x="6604000" y="6848475"/>
                  <a:ext cx="198438" cy="92075"/>
                </a:xfrm>
                <a:prstGeom prst="rect">
                  <a:avLst/>
                </a:prstGeom>
                <a:blipFill>
                  <a:blip r:embed="rId9"/>
                  <a:stretch/>
                </a:blipFill>
                <a:ln>
                  <a:noFill/>
                </a:ln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/>
                    </a:defRPr>
                  </a:lvl5pPr>
                  <a:lvl6pPr marL="2514600" indent="-228600">
                    <a:spcBef>
                      <a:spcPts val="0"/>
                    </a:spcBef>
                    <a:spcAft>
                      <a:spcPts val="0"/>
                    </a:spcAft>
                    <a:defRPr>
                      <a:solidFill>
                        <a:schemeClr val="tx1"/>
                      </a:solidFill>
                      <a:latin typeface="Calibri"/>
                    </a:defRPr>
                  </a:lvl6pPr>
                  <a:lvl7pPr marL="2971800" indent="-228600">
                    <a:spcBef>
                      <a:spcPts val="0"/>
                    </a:spcBef>
                    <a:spcAft>
                      <a:spcPts val="0"/>
                    </a:spcAft>
                    <a:defRPr>
                      <a:solidFill>
                        <a:schemeClr val="tx1"/>
                      </a:solidFill>
                      <a:latin typeface="Calibri"/>
                    </a:defRPr>
                  </a:lvl7pPr>
                  <a:lvl8pPr marL="3429000" indent="-228600">
                    <a:spcBef>
                      <a:spcPts val="0"/>
                    </a:spcBef>
                    <a:spcAft>
                      <a:spcPts val="0"/>
                    </a:spcAft>
                    <a:defRPr>
                      <a:solidFill>
                        <a:schemeClr val="tx1"/>
                      </a:solidFill>
                      <a:latin typeface="Calibri"/>
                    </a:defRPr>
                  </a:lvl8pPr>
                  <a:lvl9pPr marL="3886200" indent="-228600">
                    <a:spcBef>
                      <a:spcPts val="0"/>
                    </a:spcBef>
                    <a:spcAft>
                      <a:spcPts val="0"/>
                    </a:spcAft>
                    <a:defRPr>
                      <a:solidFill>
                        <a:schemeClr val="tx1"/>
                      </a:solidFill>
                      <a:latin typeface="Calibri"/>
                    </a:defRPr>
                  </a:lvl9pPr>
                </a:lstStyle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3" name="object 26"/>
                <p:cNvSpPr/>
                <p:nvPr/>
              </p:nvSpPr>
              <p:spPr bwMode="auto">
                <a:xfrm>
                  <a:off x="6491288" y="6594475"/>
                  <a:ext cx="423862" cy="257175"/>
                </a:xfrm>
                <a:custGeom>
                  <a:avLst/>
                  <a:gdLst>
                    <a:gd name="T0" fmla="*/ 6349 w 424815"/>
                    <a:gd name="T1" fmla="*/ 53428 h 257175"/>
                    <a:gd name="T2" fmla="*/ 0 w 424815"/>
                    <a:gd name="T3" fmla="*/ 77970 h 257175"/>
                    <a:gd name="T4" fmla="*/ 38902 w 424815"/>
                    <a:gd name="T5" fmla="*/ 129825 h 257175"/>
                    <a:gd name="T6" fmla="*/ 74497 w 424815"/>
                    <a:gd name="T7" fmla="*/ 141407 h 257175"/>
                    <a:gd name="T8" fmla="*/ 92979 w 424815"/>
                    <a:gd name="T9" fmla="*/ 228552 h 257175"/>
                    <a:gd name="T10" fmla="*/ 97667 w 424815"/>
                    <a:gd name="T11" fmla="*/ 241483 h 257175"/>
                    <a:gd name="T12" fmla="*/ 102830 w 424815"/>
                    <a:gd name="T13" fmla="*/ 256603 h 257175"/>
                    <a:gd name="T14" fmla="*/ 152017 w 424815"/>
                    <a:gd name="T15" fmla="*/ 237171 h 257175"/>
                    <a:gd name="T16" fmla="*/ 211914 w 424815"/>
                    <a:gd name="T17" fmla="*/ 230254 h 257175"/>
                    <a:gd name="T18" fmla="*/ 333132 w 424815"/>
                    <a:gd name="T19" fmla="*/ 222451 h 257175"/>
                    <a:gd name="T20" fmla="*/ 344712 w 424815"/>
                    <a:gd name="T21" fmla="*/ 187742 h 257175"/>
                    <a:gd name="T22" fmla="*/ 348214 w 424815"/>
                    <a:gd name="T23" fmla="*/ 168748 h 257175"/>
                    <a:gd name="T24" fmla="*/ 245226 w 424815"/>
                    <a:gd name="T25" fmla="*/ 168610 h 257175"/>
                    <a:gd name="T26" fmla="*/ 151999 w 424815"/>
                    <a:gd name="T27" fmla="*/ 160996 h 257175"/>
                    <a:gd name="T28" fmla="*/ 159534 w 424815"/>
                    <a:gd name="T29" fmla="*/ 134257 h 257175"/>
                    <a:gd name="T30" fmla="*/ 245361 w 424815"/>
                    <a:gd name="T31" fmla="*/ 134119 h 257175"/>
                    <a:gd name="T32" fmla="*/ 384921 w 424815"/>
                    <a:gd name="T33" fmla="*/ 129825 h 257175"/>
                    <a:gd name="T34" fmla="*/ 416779 w 424815"/>
                    <a:gd name="T35" fmla="*/ 105885 h 257175"/>
                    <a:gd name="T36" fmla="*/ 423827 w 424815"/>
                    <a:gd name="T37" fmla="*/ 77970 h 257175"/>
                    <a:gd name="T38" fmla="*/ 107356 w 424815"/>
                    <a:gd name="T39" fmla="*/ 72337 h 257175"/>
                    <a:gd name="T40" fmla="*/ 11386 w 424815"/>
                    <a:gd name="T41" fmla="*/ 42105 h 257175"/>
                    <a:gd name="T42" fmla="*/ 211914 w 424815"/>
                    <a:gd name="T43" fmla="*/ 230254 h 257175"/>
                    <a:gd name="T44" fmla="*/ 271810 w 424815"/>
                    <a:gd name="T45" fmla="*/ 237171 h 257175"/>
                    <a:gd name="T46" fmla="*/ 320996 w 424815"/>
                    <a:gd name="T47" fmla="*/ 256603 h 257175"/>
                    <a:gd name="T48" fmla="*/ 326160 w 424815"/>
                    <a:gd name="T49" fmla="*/ 241483 h 257175"/>
                    <a:gd name="T50" fmla="*/ 330221 w 424815"/>
                    <a:gd name="T51" fmla="*/ 230254 h 257175"/>
                    <a:gd name="T52" fmla="*/ 264242 w 424815"/>
                    <a:gd name="T53" fmla="*/ 134119 h 257175"/>
                    <a:gd name="T54" fmla="*/ 271890 w 424815"/>
                    <a:gd name="T55" fmla="*/ 160996 h 257175"/>
                    <a:gd name="T56" fmla="*/ 348214 w 424815"/>
                    <a:gd name="T57" fmla="*/ 168748 h 257175"/>
                    <a:gd name="T58" fmla="*/ 349331 w 424815"/>
                    <a:gd name="T59" fmla="*/ 141407 h 257175"/>
                    <a:gd name="T60" fmla="*/ 366027 w 424815"/>
                    <a:gd name="T61" fmla="*/ 135507 h 257175"/>
                    <a:gd name="T62" fmla="*/ 245226 w 424815"/>
                    <a:gd name="T63" fmla="*/ 134257 h 257175"/>
                    <a:gd name="T64" fmla="*/ 185799 w 424815"/>
                    <a:gd name="T65" fmla="*/ 141872 h 257175"/>
                    <a:gd name="T66" fmla="*/ 178252 w 424815"/>
                    <a:gd name="T67" fmla="*/ 168610 h 257175"/>
                    <a:gd name="T68" fmla="*/ 237702 w 424815"/>
                    <a:gd name="T69" fmla="*/ 160996 h 257175"/>
                    <a:gd name="T70" fmla="*/ 245226 w 424815"/>
                    <a:gd name="T71" fmla="*/ 134257 h 257175"/>
                    <a:gd name="T72" fmla="*/ 126939 w 424815"/>
                    <a:gd name="T73" fmla="*/ 0 h 257175"/>
                    <a:gd name="T74" fmla="*/ 129944 w 424815"/>
                    <a:gd name="T75" fmla="*/ 33445 h 257175"/>
                    <a:gd name="T76" fmla="*/ 136655 w 424815"/>
                    <a:gd name="T77" fmla="*/ 56128 h 257175"/>
                    <a:gd name="T78" fmla="*/ 129283 w 424815"/>
                    <a:gd name="T79" fmla="*/ 59068 h 257175"/>
                    <a:gd name="T80" fmla="*/ 112834 w 424815"/>
                    <a:gd name="T81" fmla="*/ 67964 h 257175"/>
                    <a:gd name="T82" fmla="*/ 316458 w 424815"/>
                    <a:gd name="T83" fmla="*/ 72337 h 257175"/>
                    <a:gd name="T84" fmla="*/ 289756 w 424815"/>
                    <a:gd name="T85" fmla="*/ 48903 h 257175"/>
                    <a:gd name="T86" fmla="*/ 160688 w 424815"/>
                    <a:gd name="T87" fmla="*/ 41705 h 257175"/>
                    <a:gd name="T88" fmla="*/ 155489 w 424815"/>
                    <a:gd name="T89" fmla="*/ 17509 h 257175"/>
                    <a:gd name="T90" fmla="*/ 412441 w 424815"/>
                    <a:gd name="T91" fmla="*/ 42105 h 257175"/>
                    <a:gd name="T92" fmla="*/ 316458 w 424815"/>
                    <a:gd name="T93" fmla="*/ 72337 h 257175"/>
                    <a:gd name="T94" fmla="*/ 421606 w 424815"/>
                    <a:gd name="T95" fmla="*/ 64869 h 257175"/>
                    <a:gd name="T96" fmla="*/ 412441 w 424815"/>
                    <a:gd name="T97" fmla="*/ 42105 h 257175"/>
                    <a:gd name="T98" fmla="*/ 201175 w 424815"/>
                    <a:gd name="T99" fmla="*/ 45330 h 257175"/>
                    <a:gd name="T100" fmla="*/ 176758 w 424815"/>
                    <a:gd name="T101" fmla="*/ 46988 h 257175"/>
                    <a:gd name="T102" fmla="*/ 260092 w 424815"/>
                    <a:gd name="T103" fmla="*/ 48903 h 257175"/>
                    <a:gd name="T104" fmla="*/ 234447 w 424815"/>
                    <a:gd name="T105" fmla="*/ 45862 h 257175"/>
                    <a:gd name="T106" fmla="*/ 211914 w 424815"/>
                    <a:gd name="T107" fmla="*/ 45196 h 257175"/>
                    <a:gd name="T108" fmla="*/ 269232 w 424815"/>
                    <a:gd name="T109" fmla="*/ 0 h 257175"/>
                    <a:gd name="T110" fmla="*/ 267085 w 424815"/>
                    <a:gd name="T111" fmla="*/ 26232 h 257175"/>
                    <a:gd name="T112" fmla="*/ 289756 w 424815"/>
                    <a:gd name="T113" fmla="*/ 48903 h 257175"/>
                    <a:gd name="T114" fmla="*/ 293882 w 424815"/>
                    <a:gd name="T115" fmla="*/ 33445 h 257175"/>
                    <a:gd name="T116" fmla="*/ 296888 w 424815"/>
                    <a:gd name="T117" fmla="*/ 0 h 257175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0" t="0" r="r" b="b"/>
                  <a:pathLst>
                    <a:path w="424815" h="257175" extrusionOk="0">
                      <a:moveTo>
                        <a:pt x="11412" y="42105"/>
                      </a:moveTo>
                      <a:lnTo>
                        <a:pt x="6363" y="53428"/>
                      </a:lnTo>
                      <a:lnTo>
                        <a:pt x="2226" y="64869"/>
                      </a:lnTo>
                      <a:lnTo>
                        <a:pt x="0" y="77970"/>
                      </a:lnTo>
                      <a:lnTo>
                        <a:pt x="1132" y="91908"/>
                      </a:lnTo>
                      <a:lnTo>
                        <a:pt x="38989" y="129825"/>
                      </a:lnTo>
                      <a:lnTo>
                        <a:pt x="74890" y="138328"/>
                      </a:lnTo>
                      <a:lnTo>
                        <a:pt x="74664" y="141407"/>
                      </a:lnTo>
                      <a:lnTo>
                        <a:pt x="79293" y="187742"/>
                      </a:lnTo>
                      <a:lnTo>
                        <a:pt x="93188" y="228552"/>
                      </a:lnTo>
                      <a:lnTo>
                        <a:pt x="95518" y="234861"/>
                      </a:lnTo>
                      <a:lnTo>
                        <a:pt x="97887" y="241483"/>
                      </a:lnTo>
                      <a:lnTo>
                        <a:pt x="102119" y="253914"/>
                      </a:lnTo>
                      <a:lnTo>
                        <a:pt x="103061" y="256603"/>
                      </a:lnTo>
                      <a:lnTo>
                        <a:pt x="125959" y="245447"/>
                      </a:lnTo>
                      <a:lnTo>
                        <a:pt x="152359" y="237171"/>
                      </a:lnTo>
                      <a:lnTo>
                        <a:pt x="181442" y="232025"/>
                      </a:lnTo>
                      <a:lnTo>
                        <a:pt x="212390" y="230254"/>
                      </a:lnTo>
                      <a:lnTo>
                        <a:pt x="330963" y="230254"/>
                      </a:lnTo>
                      <a:lnTo>
                        <a:pt x="333881" y="222451"/>
                      </a:lnTo>
                      <a:lnTo>
                        <a:pt x="340291" y="204949"/>
                      </a:lnTo>
                      <a:lnTo>
                        <a:pt x="345487" y="187742"/>
                      </a:lnTo>
                      <a:lnTo>
                        <a:pt x="348970" y="169218"/>
                      </a:lnTo>
                      <a:lnTo>
                        <a:pt x="348997" y="168748"/>
                      </a:lnTo>
                      <a:lnTo>
                        <a:pt x="245913" y="168748"/>
                      </a:lnTo>
                      <a:lnTo>
                        <a:pt x="245777" y="168610"/>
                      </a:lnTo>
                      <a:lnTo>
                        <a:pt x="159893" y="168610"/>
                      </a:lnTo>
                      <a:lnTo>
                        <a:pt x="152341" y="160996"/>
                      </a:lnTo>
                      <a:lnTo>
                        <a:pt x="152328" y="141872"/>
                      </a:lnTo>
                      <a:lnTo>
                        <a:pt x="159893" y="134257"/>
                      </a:lnTo>
                      <a:lnTo>
                        <a:pt x="245777" y="134257"/>
                      </a:lnTo>
                      <a:lnTo>
                        <a:pt x="245913" y="134119"/>
                      </a:lnTo>
                      <a:lnTo>
                        <a:pt x="371475" y="134119"/>
                      </a:lnTo>
                      <a:lnTo>
                        <a:pt x="385786" y="129825"/>
                      </a:lnTo>
                      <a:lnTo>
                        <a:pt x="403730" y="120284"/>
                      </a:lnTo>
                      <a:lnTo>
                        <a:pt x="417716" y="105885"/>
                      </a:lnTo>
                      <a:lnTo>
                        <a:pt x="423647" y="91908"/>
                      </a:lnTo>
                      <a:lnTo>
                        <a:pt x="424780" y="77970"/>
                      </a:lnTo>
                      <a:lnTo>
                        <a:pt x="423823" y="72337"/>
                      </a:lnTo>
                      <a:lnTo>
                        <a:pt x="107597" y="72337"/>
                      </a:lnTo>
                      <a:lnTo>
                        <a:pt x="47220" y="53401"/>
                      </a:lnTo>
                      <a:lnTo>
                        <a:pt x="11412" y="42105"/>
                      </a:lnTo>
                      <a:close/>
                    </a:path>
                    <a:path w="424815" h="257175" extrusionOk="0">
                      <a:moveTo>
                        <a:pt x="330963" y="230254"/>
                      </a:moveTo>
                      <a:lnTo>
                        <a:pt x="212390" y="230254"/>
                      </a:lnTo>
                      <a:lnTo>
                        <a:pt x="243338" y="232025"/>
                      </a:lnTo>
                      <a:lnTo>
                        <a:pt x="272421" y="237171"/>
                      </a:lnTo>
                      <a:lnTo>
                        <a:pt x="298821" y="245447"/>
                      </a:lnTo>
                      <a:lnTo>
                        <a:pt x="321718" y="256603"/>
                      </a:lnTo>
                      <a:lnTo>
                        <a:pt x="322661" y="253914"/>
                      </a:lnTo>
                      <a:lnTo>
                        <a:pt x="326893" y="241483"/>
                      </a:lnTo>
                      <a:lnTo>
                        <a:pt x="329262" y="234861"/>
                      </a:lnTo>
                      <a:lnTo>
                        <a:pt x="330963" y="230254"/>
                      </a:lnTo>
                      <a:close/>
                    </a:path>
                    <a:path w="424815" h="257175" extrusionOk="0">
                      <a:moveTo>
                        <a:pt x="371475" y="134119"/>
                      </a:moveTo>
                      <a:lnTo>
                        <a:pt x="264836" y="134119"/>
                      </a:lnTo>
                      <a:lnTo>
                        <a:pt x="272501" y="141872"/>
                      </a:lnTo>
                      <a:lnTo>
                        <a:pt x="272501" y="160996"/>
                      </a:lnTo>
                      <a:lnTo>
                        <a:pt x="264836" y="168748"/>
                      </a:lnTo>
                      <a:lnTo>
                        <a:pt x="348997" y="168748"/>
                      </a:lnTo>
                      <a:lnTo>
                        <a:pt x="350241" y="147765"/>
                      </a:lnTo>
                      <a:lnTo>
                        <a:pt x="350116" y="141407"/>
                      </a:lnTo>
                      <a:lnTo>
                        <a:pt x="349889" y="138328"/>
                      </a:lnTo>
                      <a:lnTo>
                        <a:pt x="366850" y="135507"/>
                      </a:lnTo>
                      <a:lnTo>
                        <a:pt x="371475" y="134119"/>
                      </a:lnTo>
                      <a:close/>
                    </a:path>
                    <a:path w="424815" h="257175" extrusionOk="0">
                      <a:moveTo>
                        <a:pt x="245777" y="134257"/>
                      </a:moveTo>
                      <a:lnTo>
                        <a:pt x="178653" y="134257"/>
                      </a:lnTo>
                      <a:lnTo>
                        <a:pt x="186217" y="141872"/>
                      </a:lnTo>
                      <a:lnTo>
                        <a:pt x="186205" y="160996"/>
                      </a:lnTo>
                      <a:lnTo>
                        <a:pt x="178653" y="168610"/>
                      </a:lnTo>
                      <a:lnTo>
                        <a:pt x="245777" y="168610"/>
                      </a:lnTo>
                      <a:lnTo>
                        <a:pt x="238236" y="160996"/>
                      </a:lnTo>
                      <a:lnTo>
                        <a:pt x="238236" y="141872"/>
                      </a:lnTo>
                      <a:lnTo>
                        <a:pt x="245777" y="134257"/>
                      </a:lnTo>
                      <a:close/>
                    </a:path>
                    <a:path w="424815" h="257175" extrusionOk="0">
                      <a:moveTo>
                        <a:pt x="154942" y="0"/>
                      </a:moveTo>
                      <a:lnTo>
                        <a:pt x="127224" y="0"/>
                      </a:lnTo>
                      <a:lnTo>
                        <a:pt x="128049" y="18145"/>
                      </a:lnTo>
                      <a:lnTo>
                        <a:pt x="130236" y="33445"/>
                      </a:lnTo>
                      <a:lnTo>
                        <a:pt x="133352" y="46054"/>
                      </a:lnTo>
                      <a:lnTo>
                        <a:pt x="136962" y="56128"/>
                      </a:lnTo>
                      <a:lnTo>
                        <a:pt x="133243" y="57522"/>
                      </a:lnTo>
                      <a:lnTo>
                        <a:pt x="129574" y="59068"/>
                      </a:lnTo>
                      <a:lnTo>
                        <a:pt x="119233" y="64119"/>
                      </a:lnTo>
                      <a:lnTo>
                        <a:pt x="113088" y="67964"/>
                      </a:lnTo>
                      <a:lnTo>
                        <a:pt x="107597" y="72337"/>
                      </a:lnTo>
                      <a:lnTo>
                        <a:pt x="317170" y="72337"/>
                      </a:lnTo>
                      <a:lnTo>
                        <a:pt x="287818" y="56128"/>
                      </a:lnTo>
                      <a:lnTo>
                        <a:pt x="290407" y="48903"/>
                      </a:lnTo>
                      <a:lnTo>
                        <a:pt x="164052" y="48903"/>
                      </a:lnTo>
                      <a:lnTo>
                        <a:pt x="161049" y="41705"/>
                      </a:lnTo>
                      <a:lnTo>
                        <a:pt x="158093" y="31326"/>
                      </a:lnTo>
                      <a:lnTo>
                        <a:pt x="155839" y="17509"/>
                      </a:lnTo>
                      <a:lnTo>
                        <a:pt x="154942" y="0"/>
                      </a:lnTo>
                      <a:close/>
                    </a:path>
                    <a:path w="424815" h="257175" extrusionOk="0">
                      <a:moveTo>
                        <a:pt x="413368" y="42105"/>
                      </a:moveTo>
                      <a:lnTo>
                        <a:pt x="377473" y="53428"/>
                      </a:lnTo>
                      <a:lnTo>
                        <a:pt x="317170" y="72337"/>
                      </a:lnTo>
                      <a:lnTo>
                        <a:pt x="423823" y="72337"/>
                      </a:lnTo>
                      <a:lnTo>
                        <a:pt x="422554" y="64869"/>
                      </a:lnTo>
                      <a:lnTo>
                        <a:pt x="418407" y="53401"/>
                      </a:lnTo>
                      <a:lnTo>
                        <a:pt x="413368" y="42105"/>
                      </a:lnTo>
                      <a:close/>
                    </a:path>
                    <a:path w="424815" h="257175" extrusionOk="0">
                      <a:moveTo>
                        <a:pt x="212390" y="45196"/>
                      </a:moveTo>
                      <a:lnTo>
                        <a:pt x="201627" y="45330"/>
                      </a:lnTo>
                      <a:lnTo>
                        <a:pt x="189781" y="45862"/>
                      </a:lnTo>
                      <a:lnTo>
                        <a:pt x="177155" y="46988"/>
                      </a:lnTo>
                      <a:lnTo>
                        <a:pt x="164052" y="48903"/>
                      </a:lnTo>
                      <a:lnTo>
                        <a:pt x="260677" y="48903"/>
                      </a:lnTo>
                      <a:lnTo>
                        <a:pt x="247586" y="46988"/>
                      </a:lnTo>
                      <a:lnTo>
                        <a:pt x="234974" y="45862"/>
                      </a:lnTo>
                      <a:lnTo>
                        <a:pt x="223142" y="45330"/>
                      </a:lnTo>
                      <a:lnTo>
                        <a:pt x="212390" y="45196"/>
                      </a:lnTo>
                      <a:close/>
                    </a:path>
                    <a:path w="424815" h="257175" extrusionOk="0">
                      <a:moveTo>
                        <a:pt x="297556" y="0"/>
                      </a:moveTo>
                      <a:lnTo>
                        <a:pt x="269837" y="0"/>
                      </a:lnTo>
                      <a:lnTo>
                        <a:pt x="269235" y="14373"/>
                      </a:lnTo>
                      <a:lnTo>
                        <a:pt x="267686" y="26232"/>
                      </a:lnTo>
                      <a:lnTo>
                        <a:pt x="260677" y="48903"/>
                      </a:lnTo>
                      <a:lnTo>
                        <a:pt x="290407" y="48903"/>
                      </a:lnTo>
                      <a:lnTo>
                        <a:pt x="291428" y="46054"/>
                      </a:lnTo>
                      <a:lnTo>
                        <a:pt x="294543" y="33445"/>
                      </a:lnTo>
                      <a:lnTo>
                        <a:pt x="296731" y="18145"/>
                      </a:lnTo>
                      <a:lnTo>
                        <a:pt x="29755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lIns="0" tIns="0" rIns="0" bIns="0"/>
                <a:lstStyle/>
                <a:p>
                  <a:pPr>
                    <a:defRPr/>
                  </a:pPr>
                  <a:endParaRPr lang="en-IE"/>
                </a:p>
              </p:txBody>
            </p:sp>
          </p:grpSp>
          <p:grpSp>
            <p:nvGrpSpPr>
              <p:cNvPr id="34" name="Group 33"/>
              <p:cNvGrpSpPr/>
              <p:nvPr userDrawn="1"/>
            </p:nvGrpSpPr>
            <p:grpSpPr bwMode="auto">
              <a:xfrm>
                <a:off x="3584394" y="3432698"/>
                <a:ext cx="486638" cy="487627"/>
                <a:chOff x="7192962" y="6340475"/>
                <a:chExt cx="781050" cy="782638"/>
              </a:xfrm>
            </p:grpSpPr>
            <p:sp>
              <p:nvSpPr>
                <p:cNvPr id="35" name="object 8"/>
                <p:cNvSpPr/>
                <p:nvPr/>
              </p:nvSpPr>
              <p:spPr bwMode="auto">
                <a:xfrm>
                  <a:off x="7192962" y="6340475"/>
                  <a:ext cx="781050" cy="782638"/>
                </a:xfrm>
                <a:custGeom>
                  <a:avLst/>
                  <a:gdLst>
                    <a:gd name="T0" fmla="*/ 390519 w 781684"/>
                    <a:gd name="T1" fmla="*/ 0 h 781684"/>
                    <a:gd name="T2" fmla="*/ 341533 w 781684"/>
                    <a:gd name="T3" fmla="*/ 3049 h 781684"/>
                    <a:gd name="T4" fmla="*/ 294362 w 781684"/>
                    <a:gd name="T5" fmla="*/ 11951 h 781684"/>
                    <a:gd name="T6" fmla="*/ 249374 w 781684"/>
                    <a:gd name="T7" fmla="*/ 26339 h 781684"/>
                    <a:gd name="T8" fmla="*/ 206933 w 781684"/>
                    <a:gd name="T9" fmla="*/ 45848 h 781684"/>
                    <a:gd name="T10" fmla="*/ 167406 w 781684"/>
                    <a:gd name="T11" fmla="*/ 70109 h 781684"/>
                    <a:gd name="T12" fmla="*/ 131159 w 781684"/>
                    <a:gd name="T13" fmla="*/ 98757 h 781684"/>
                    <a:gd name="T14" fmla="*/ 98557 w 781684"/>
                    <a:gd name="T15" fmla="*/ 131425 h 781684"/>
                    <a:gd name="T16" fmla="*/ 69967 w 781684"/>
                    <a:gd name="T17" fmla="*/ 167746 h 781684"/>
                    <a:gd name="T18" fmla="*/ 45755 w 781684"/>
                    <a:gd name="T19" fmla="*/ 207354 h 781684"/>
                    <a:gd name="T20" fmla="*/ 26286 w 781684"/>
                    <a:gd name="T21" fmla="*/ 249881 h 781684"/>
                    <a:gd name="T22" fmla="*/ 11926 w 781684"/>
                    <a:gd name="T23" fmla="*/ 294961 h 781684"/>
                    <a:gd name="T24" fmla="*/ 3043 w 781684"/>
                    <a:gd name="T25" fmla="*/ 342227 h 781684"/>
                    <a:gd name="T26" fmla="*/ 0 w 781684"/>
                    <a:gd name="T27" fmla="*/ 391313 h 781684"/>
                    <a:gd name="T28" fmla="*/ 3043 w 781684"/>
                    <a:gd name="T29" fmla="*/ 440399 h 781684"/>
                    <a:gd name="T30" fmla="*/ 11926 w 781684"/>
                    <a:gd name="T31" fmla="*/ 487665 h 781684"/>
                    <a:gd name="T32" fmla="*/ 26286 w 781684"/>
                    <a:gd name="T33" fmla="*/ 532745 h 781684"/>
                    <a:gd name="T34" fmla="*/ 45755 w 781684"/>
                    <a:gd name="T35" fmla="*/ 575272 h 781684"/>
                    <a:gd name="T36" fmla="*/ 69967 w 781684"/>
                    <a:gd name="T37" fmla="*/ 614880 h 781684"/>
                    <a:gd name="T38" fmla="*/ 98557 w 781684"/>
                    <a:gd name="T39" fmla="*/ 651201 h 781684"/>
                    <a:gd name="T40" fmla="*/ 131159 w 781684"/>
                    <a:gd name="T41" fmla="*/ 683869 h 781684"/>
                    <a:gd name="T42" fmla="*/ 167406 w 781684"/>
                    <a:gd name="T43" fmla="*/ 712517 h 781684"/>
                    <a:gd name="T44" fmla="*/ 206933 w 781684"/>
                    <a:gd name="T45" fmla="*/ 736778 h 781684"/>
                    <a:gd name="T46" fmla="*/ 249374 w 781684"/>
                    <a:gd name="T47" fmla="*/ 756287 h 781684"/>
                    <a:gd name="T48" fmla="*/ 294362 w 781684"/>
                    <a:gd name="T49" fmla="*/ 770675 h 781684"/>
                    <a:gd name="T50" fmla="*/ 341533 w 781684"/>
                    <a:gd name="T51" fmla="*/ 779577 h 781684"/>
                    <a:gd name="T52" fmla="*/ 390519 w 781684"/>
                    <a:gd name="T53" fmla="*/ 782626 h 781684"/>
                    <a:gd name="T54" fmla="*/ 439505 w 781684"/>
                    <a:gd name="T55" fmla="*/ 779577 h 781684"/>
                    <a:gd name="T56" fmla="*/ 486676 w 781684"/>
                    <a:gd name="T57" fmla="*/ 770675 h 781684"/>
                    <a:gd name="T58" fmla="*/ 531664 w 781684"/>
                    <a:gd name="T59" fmla="*/ 756287 h 781684"/>
                    <a:gd name="T60" fmla="*/ 574105 w 781684"/>
                    <a:gd name="T61" fmla="*/ 736778 h 781684"/>
                    <a:gd name="T62" fmla="*/ 613632 w 781684"/>
                    <a:gd name="T63" fmla="*/ 712517 h 781684"/>
                    <a:gd name="T64" fmla="*/ 649879 w 781684"/>
                    <a:gd name="T65" fmla="*/ 683869 h 781684"/>
                    <a:gd name="T66" fmla="*/ 682481 w 781684"/>
                    <a:gd name="T67" fmla="*/ 651201 h 781684"/>
                    <a:gd name="T68" fmla="*/ 711071 w 781684"/>
                    <a:gd name="T69" fmla="*/ 614880 h 781684"/>
                    <a:gd name="T70" fmla="*/ 735283 w 781684"/>
                    <a:gd name="T71" fmla="*/ 575272 h 781684"/>
                    <a:gd name="T72" fmla="*/ 754752 w 781684"/>
                    <a:gd name="T73" fmla="*/ 532745 h 781684"/>
                    <a:gd name="T74" fmla="*/ 769112 w 781684"/>
                    <a:gd name="T75" fmla="*/ 487665 h 781684"/>
                    <a:gd name="T76" fmla="*/ 777995 w 781684"/>
                    <a:gd name="T77" fmla="*/ 440399 h 781684"/>
                    <a:gd name="T78" fmla="*/ 781038 w 781684"/>
                    <a:gd name="T79" fmla="*/ 391313 h 781684"/>
                    <a:gd name="T80" fmla="*/ 777995 w 781684"/>
                    <a:gd name="T81" fmla="*/ 342227 h 781684"/>
                    <a:gd name="T82" fmla="*/ 769112 w 781684"/>
                    <a:gd name="T83" fmla="*/ 294961 h 781684"/>
                    <a:gd name="T84" fmla="*/ 754752 w 781684"/>
                    <a:gd name="T85" fmla="*/ 249881 h 781684"/>
                    <a:gd name="T86" fmla="*/ 735283 w 781684"/>
                    <a:gd name="T87" fmla="*/ 207354 h 781684"/>
                    <a:gd name="T88" fmla="*/ 711071 w 781684"/>
                    <a:gd name="T89" fmla="*/ 167746 h 781684"/>
                    <a:gd name="T90" fmla="*/ 682481 w 781684"/>
                    <a:gd name="T91" fmla="*/ 131425 h 781684"/>
                    <a:gd name="T92" fmla="*/ 649879 w 781684"/>
                    <a:gd name="T93" fmla="*/ 98757 h 781684"/>
                    <a:gd name="T94" fmla="*/ 613632 w 781684"/>
                    <a:gd name="T95" fmla="*/ 70109 h 781684"/>
                    <a:gd name="T96" fmla="*/ 574105 w 781684"/>
                    <a:gd name="T97" fmla="*/ 45848 h 781684"/>
                    <a:gd name="T98" fmla="*/ 531664 w 781684"/>
                    <a:gd name="T99" fmla="*/ 26339 h 781684"/>
                    <a:gd name="T100" fmla="*/ 486676 w 781684"/>
                    <a:gd name="T101" fmla="*/ 11951 h 781684"/>
                    <a:gd name="T102" fmla="*/ 439505 w 781684"/>
                    <a:gd name="T103" fmla="*/ 3049 h 781684"/>
                    <a:gd name="T104" fmla="*/ 390519 w 781684"/>
                    <a:gd name="T105" fmla="*/ 0 h 781684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781684" h="781684" extrusionOk="0">
                      <a:moveTo>
                        <a:pt x="390836" y="0"/>
                      </a:moveTo>
                      <a:lnTo>
                        <a:pt x="341810" y="3045"/>
                      </a:lnTo>
                      <a:lnTo>
                        <a:pt x="294601" y="11936"/>
                      </a:lnTo>
                      <a:lnTo>
                        <a:pt x="249576" y="26307"/>
                      </a:lnTo>
                      <a:lnTo>
                        <a:pt x="207101" y="45792"/>
                      </a:lnTo>
                      <a:lnTo>
                        <a:pt x="167542" y="70024"/>
                      </a:lnTo>
                      <a:lnTo>
                        <a:pt x="131265" y="98637"/>
                      </a:lnTo>
                      <a:lnTo>
                        <a:pt x="98637" y="131265"/>
                      </a:lnTo>
                      <a:lnTo>
                        <a:pt x="70024" y="167542"/>
                      </a:lnTo>
                      <a:lnTo>
                        <a:pt x="45792" y="207101"/>
                      </a:lnTo>
                      <a:lnTo>
                        <a:pt x="26307" y="249576"/>
                      </a:lnTo>
                      <a:lnTo>
                        <a:pt x="11936" y="294601"/>
                      </a:lnTo>
                      <a:lnTo>
                        <a:pt x="3045" y="341810"/>
                      </a:lnTo>
                      <a:lnTo>
                        <a:pt x="0" y="390836"/>
                      </a:lnTo>
                      <a:lnTo>
                        <a:pt x="3045" y="439862"/>
                      </a:lnTo>
                      <a:lnTo>
                        <a:pt x="11936" y="487071"/>
                      </a:lnTo>
                      <a:lnTo>
                        <a:pt x="26307" y="532096"/>
                      </a:lnTo>
                      <a:lnTo>
                        <a:pt x="45792" y="574571"/>
                      </a:lnTo>
                      <a:lnTo>
                        <a:pt x="70024" y="614130"/>
                      </a:lnTo>
                      <a:lnTo>
                        <a:pt x="98637" y="650407"/>
                      </a:lnTo>
                      <a:lnTo>
                        <a:pt x="131265" y="683035"/>
                      </a:lnTo>
                      <a:lnTo>
                        <a:pt x="167542" y="711648"/>
                      </a:lnTo>
                      <a:lnTo>
                        <a:pt x="207101" y="735880"/>
                      </a:lnTo>
                      <a:lnTo>
                        <a:pt x="249576" y="755365"/>
                      </a:lnTo>
                      <a:lnTo>
                        <a:pt x="294601" y="769736"/>
                      </a:lnTo>
                      <a:lnTo>
                        <a:pt x="341810" y="778627"/>
                      </a:lnTo>
                      <a:lnTo>
                        <a:pt x="390836" y="781672"/>
                      </a:lnTo>
                      <a:lnTo>
                        <a:pt x="439862" y="778627"/>
                      </a:lnTo>
                      <a:lnTo>
                        <a:pt x="487071" y="769736"/>
                      </a:lnTo>
                      <a:lnTo>
                        <a:pt x="532096" y="755365"/>
                      </a:lnTo>
                      <a:lnTo>
                        <a:pt x="574571" y="735880"/>
                      </a:lnTo>
                      <a:lnTo>
                        <a:pt x="614130" y="711648"/>
                      </a:lnTo>
                      <a:lnTo>
                        <a:pt x="650407" y="683035"/>
                      </a:lnTo>
                      <a:lnTo>
                        <a:pt x="683035" y="650407"/>
                      </a:lnTo>
                      <a:lnTo>
                        <a:pt x="711648" y="614130"/>
                      </a:lnTo>
                      <a:lnTo>
                        <a:pt x="735880" y="574571"/>
                      </a:lnTo>
                      <a:lnTo>
                        <a:pt x="755365" y="532096"/>
                      </a:lnTo>
                      <a:lnTo>
                        <a:pt x="769736" y="487071"/>
                      </a:lnTo>
                      <a:lnTo>
                        <a:pt x="778627" y="439862"/>
                      </a:lnTo>
                      <a:lnTo>
                        <a:pt x="781672" y="390836"/>
                      </a:lnTo>
                      <a:lnTo>
                        <a:pt x="778627" y="341810"/>
                      </a:lnTo>
                      <a:lnTo>
                        <a:pt x="769736" y="294601"/>
                      </a:lnTo>
                      <a:lnTo>
                        <a:pt x="755365" y="249576"/>
                      </a:lnTo>
                      <a:lnTo>
                        <a:pt x="735880" y="207101"/>
                      </a:lnTo>
                      <a:lnTo>
                        <a:pt x="711648" y="167542"/>
                      </a:lnTo>
                      <a:lnTo>
                        <a:pt x="683035" y="131265"/>
                      </a:lnTo>
                      <a:lnTo>
                        <a:pt x="650407" y="98637"/>
                      </a:lnTo>
                      <a:lnTo>
                        <a:pt x="614130" y="70024"/>
                      </a:lnTo>
                      <a:lnTo>
                        <a:pt x="574571" y="45792"/>
                      </a:lnTo>
                      <a:lnTo>
                        <a:pt x="532096" y="26307"/>
                      </a:lnTo>
                      <a:lnTo>
                        <a:pt x="487071" y="11936"/>
                      </a:lnTo>
                      <a:lnTo>
                        <a:pt x="439862" y="3045"/>
                      </a:lnTo>
                      <a:lnTo>
                        <a:pt x="390836" y="0"/>
                      </a:lnTo>
                      <a:close/>
                    </a:path>
                  </a:pathLst>
                </a:custGeom>
                <a:solidFill>
                  <a:srgbClr val="BC5CA3"/>
                </a:solidFill>
                <a:ln>
                  <a:noFill/>
                </a:ln>
              </p:spPr>
              <p:txBody>
                <a:bodyPr lIns="0" tIns="0" rIns="0" bIns="0"/>
                <a:lstStyle/>
                <a:p>
                  <a:pPr>
                    <a:defRPr/>
                  </a:pPr>
                  <a:endParaRPr lang="en-IE"/>
                </a:p>
              </p:txBody>
            </p:sp>
            <p:sp>
              <p:nvSpPr>
                <p:cNvPr id="36" name="object 27"/>
                <p:cNvSpPr/>
                <p:nvPr/>
              </p:nvSpPr>
              <p:spPr bwMode="auto">
                <a:xfrm>
                  <a:off x="7305675" y="6548438"/>
                  <a:ext cx="523875" cy="360362"/>
                </a:xfrm>
                <a:custGeom>
                  <a:avLst/>
                  <a:gdLst>
                    <a:gd name="T0" fmla="*/ 175495 w 522604"/>
                    <a:gd name="T1" fmla="*/ 0 h 360045"/>
                    <a:gd name="T2" fmla="*/ 168214 w 522604"/>
                    <a:gd name="T3" fmla="*/ 52769 h 360045"/>
                    <a:gd name="T4" fmla="*/ 60779 w 522604"/>
                    <a:gd name="T5" fmla="*/ 60506 h 360045"/>
                    <a:gd name="T6" fmla="*/ 7431 w 522604"/>
                    <a:gd name="T7" fmla="*/ 119636 h 360045"/>
                    <a:gd name="T8" fmla="*/ 0 w 522604"/>
                    <a:gd name="T9" fmla="*/ 310554 h 360045"/>
                    <a:gd name="T10" fmla="*/ 52322 w 522604"/>
                    <a:gd name="T11" fmla="*/ 317824 h 360045"/>
                    <a:gd name="T12" fmla="*/ 71209 w 522604"/>
                    <a:gd name="T13" fmla="*/ 348062 h 360045"/>
                    <a:gd name="T14" fmla="*/ 105362 w 522604"/>
                    <a:gd name="T15" fmla="*/ 360117 h 360045"/>
                    <a:gd name="T16" fmla="*/ 139494 w 522604"/>
                    <a:gd name="T17" fmla="*/ 348006 h 360045"/>
                    <a:gd name="T18" fmla="*/ 154152 w 522604"/>
                    <a:gd name="T19" fmla="*/ 327934 h 360045"/>
                    <a:gd name="T20" fmla="*/ 96870 w 522604"/>
                    <a:gd name="T21" fmla="*/ 326207 h 360045"/>
                    <a:gd name="T22" fmla="*/ 85168 w 522604"/>
                    <a:gd name="T23" fmla="*/ 314517 h 360045"/>
                    <a:gd name="T24" fmla="*/ 85088 w 522604"/>
                    <a:gd name="T25" fmla="*/ 297430 h 360045"/>
                    <a:gd name="T26" fmla="*/ 96801 w 522604"/>
                    <a:gd name="T27" fmla="*/ 285734 h 360045"/>
                    <a:gd name="T28" fmla="*/ 32383 w 522604"/>
                    <a:gd name="T29" fmla="*/ 285641 h 360045"/>
                    <a:gd name="T30" fmla="*/ 50369 w 522604"/>
                    <a:gd name="T31" fmla="*/ 106967 h 360045"/>
                    <a:gd name="T32" fmla="*/ 200446 w 522604"/>
                    <a:gd name="T33" fmla="*/ 85102 h 360045"/>
                    <a:gd name="T34" fmla="*/ 523738 w 522604"/>
                    <a:gd name="T35" fmla="*/ 32332 h 360045"/>
                    <a:gd name="T36" fmla="*/ 516458 w 522604"/>
                    <a:gd name="T37" fmla="*/ 0 h 360045"/>
                    <a:gd name="T38" fmla="*/ 105362 w 522604"/>
                    <a:gd name="T39" fmla="*/ 284006 h 360045"/>
                    <a:gd name="T40" fmla="*/ 120892 w 522604"/>
                    <a:gd name="T41" fmla="*/ 290445 h 360045"/>
                    <a:gd name="T42" fmla="*/ 127316 w 522604"/>
                    <a:gd name="T43" fmla="*/ 305976 h 360045"/>
                    <a:gd name="T44" fmla="*/ 120892 w 522604"/>
                    <a:gd name="T45" fmla="*/ 321497 h 360045"/>
                    <a:gd name="T46" fmla="*/ 105362 w 522604"/>
                    <a:gd name="T47" fmla="*/ 327934 h 360045"/>
                    <a:gd name="T48" fmla="*/ 158351 w 522604"/>
                    <a:gd name="T49" fmla="*/ 317824 h 360045"/>
                    <a:gd name="T50" fmla="*/ 269991 w 522604"/>
                    <a:gd name="T51" fmla="*/ 313218 h 360045"/>
                    <a:gd name="T52" fmla="*/ 268097 w 522604"/>
                    <a:gd name="T53" fmla="*/ 300143 h 360045"/>
                    <a:gd name="T54" fmla="*/ 155669 w 522604"/>
                    <a:gd name="T55" fmla="*/ 285641 h 360045"/>
                    <a:gd name="T56" fmla="*/ 105362 w 522604"/>
                    <a:gd name="T57" fmla="*/ 251673 h 360045"/>
                    <a:gd name="T58" fmla="*/ 74729 w 522604"/>
                    <a:gd name="T59" fmla="*/ 261234 h 360045"/>
                    <a:gd name="T60" fmla="*/ 55055 w 522604"/>
                    <a:gd name="T61" fmla="*/ 285641 h 360045"/>
                    <a:gd name="T62" fmla="*/ 105362 w 522604"/>
                    <a:gd name="T63" fmla="*/ 284006 h 360045"/>
                    <a:gd name="T64" fmla="*/ 147574 w 522604"/>
                    <a:gd name="T65" fmla="*/ 271919 h 360045"/>
                    <a:gd name="T66" fmla="*/ 121632 w 522604"/>
                    <a:gd name="T67" fmla="*/ 254176 h 360045"/>
                    <a:gd name="T68" fmla="*/ 200446 w 522604"/>
                    <a:gd name="T69" fmla="*/ 85102 h 360045"/>
                    <a:gd name="T70" fmla="*/ 168076 w 522604"/>
                    <a:gd name="T71" fmla="*/ 285641 h 360045"/>
                    <a:gd name="T72" fmla="*/ 200446 w 522604"/>
                    <a:gd name="T73" fmla="*/ 85102 h 360045"/>
                    <a:gd name="T74" fmla="*/ 491241 w 522604"/>
                    <a:gd name="T75" fmla="*/ 32332 h 360045"/>
                    <a:gd name="T76" fmla="*/ 523738 w 522604"/>
                    <a:gd name="T77" fmla="*/ 139343 h 360045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522604" h="360045" extrusionOk="0">
                      <a:moveTo>
                        <a:pt x="515205" y="0"/>
                      </a:moveTo>
                      <a:lnTo>
                        <a:pt x="175069" y="0"/>
                      </a:lnTo>
                      <a:lnTo>
                        <a:pt x="167806" y="7262"/>
                      </a:lnTo>
                      <a:lnTo>
                        <a:pt x="167806" y="52723"/>
                      </a:lnTo>
                      <a:lnTo>
                        <a:pt x="100118" y="52723"/>
                      </a:lnTo>
                      <a:lnTo>
                        <a:pt x="60632" y="60453"/>
                      </a:lnTo>
                      <a:lnTo>
                        <a:pt x="28949" y="82602"/>
                      </a:lnTo>
                      <a:lnTo>
                        <a:pt x="7413" y="119531"/>
                      </a:lnTo>
                      <a:lnTo>
                        <a:pt x="0" y="167253"/>
                      </a:lnTo>
                      <a:lnTo>
                        <a:pt x="0" y="310281"/>
                      </a:lnTo>
                      <a:lnTo>
                        <a:pt x="7262" y="317544"/>
                      </a:lnTo>
                      <a:lnTo>
                        <a:pt x="52195" y="317544"/>
                      </a:lnTo>
                      <a:lnTo>
                        <a:pt x="59169" y="334366"/>
                      </a:lnTo>
                      <a:lnTo>
                        <a:pt x="71036" y="347756"/>
                      </a:lnTo>
                      <a:lnTo>
                        <a:pt x="86711" y="356604"/>
                      </a:lnTo>
                      <a:lnTo>
                        <a:pt x="105106" y="359800"/>
                      </a:lnTo>
                      <a:lnTo>
                        <a:pt x="123485" y="356583"/>
                      </a:lnTo>
                      <a:lnTo>
                        <a:pt x="139156" y="347700"/>
                      </a:lnTo>
                      <a:lnTo>
                        <a:pt x="151017" y="334303"/>
                      </a:lnTo>
                      <a:lnTo>
                        <a:pt x="153778" y="327646"/>
                      </a:lnTo>
                      <a:lnTo>
                        <a:pt x="105106" y="327646"/>
                      </a:lnTo>
                      <a:lnTo>
                        <a:pt x="96635" y="325920"/>
                      </a:lnTo>
                      <a:lnTo>
                        <a:pt x="89687" y="321214"/>
                      </a:lnTo>
                      <a:lnTo>
                        <a:pt x="84961" y="314240"/>
                      </a:lnTo>
                      <a:lnTo>
                        <a:pt x="83155" y="305707"/>
                      </a:lnTo>
                      <a:lnTo>
                        <a:pt x="84882" y="297168"/>
                      </a:lnTo>
                      <a:lnTo>
                        <a:pt x="89588" y="290190"/>
                      </a:lnTo>
                      <a:lnTo>
                        <a:pt x="96566" y="285483"/>
                      </a:lnTo>
                      <a:lnTo>
                        <a:pt x="97027" y="285390"/>
                      </a:lnTo>
                      <a:lnTo>
                        <a:pt x="32304" y="285390"/>
                      </a:lnTo>
                      <a:lnTo>
                        <a:pt x="32319" y="167253"/>
                      </a:lnTo>
                      <a:lnTo>
                        <a:pt x="50247" y="106873"/>
                      </a:lnTo>
                      <a:lnTo>
                        <a:pt x="99967" y="85027"/>
                      </a:lnTo>
                      <a:lnTo>
                        <a:pt x="199960" y="85027"/>
                      </a:lnTo>
                      <a:lnTo>
                        <a:pt x="199960" y="32304"/>
                      </a:lnTo>
                      <a:lnTo>
                        <a:pt x="522467" y="32304"/>
                      </a:lnTo>
                      <a:lnTo>
                        <a:pt x="522467" y="7262"/>
                      </a:lnTo>
                      <a:lnTo>
                        <a:pt x="515205" y="0"/>
                      </a:lnTo>
                      <a:close/>
                    </a:path>
                    <a:path w="522604" h="360045" extrusionOk="0">
                      <a:moveTo>
                        <a:pt x="154329" y="283756"/>
                      </a:moveTo>
                      <a:lnTo>
                        <a:pt x="105106" y="283756"/>
                      </a:lnTo>
                      <a:lnTo>
                        <a:pt x="113638" y="285483"/>
                      </a:lnTo>
                      <a:lnTo>
                        <a:pt x="120599" y="290190"/>
                      </a:lnTo>
                      <a:lnTo>
                        <a:pt x="125288" y="297168"/>
                      </a:lnTo>
                      <a:lnTo>
                        <a:pt x="127007" y="305707"/>
                      </a:lnTo>
                      <a:lnTo>
                        <a:pt x="125288" y="314240"/>
                      </a:lnTo>
                      <a:lnTo>
                        <a:pt x="120599" y="321214"/>
                      </a:lnTo>
                      <a:lnTo>
                        <a:pt x="113638" y="325920"/>
                      </a:lnTo>
                      <a:lnTo>
                        <a:pt x="105106" y="327646"/>
                      </a:lnTo>
                      <a:lnTo>
                        <a:pt x="153778" y="327646"/>
                      </a:lnTo>
                      <a:lnTo>
                        <a:pt x="157967" y="317544"/>
                      </a:lnTo>
                      <a:lnTo>
                        <a:pt x="278215" y="317544"/>
                      </a:lnTo>
                      <a:lnTo>
                        <a:pt x="269336" y="312942"/>
                      </a:lnTo>
                      <a:lnTo>
                        <a:pt x="265892" y="308059"/>
                      </a:lnTo>
                      <a:lnTo>
                        <a:pt x="267447" y="299879"/>
                      </a:lnTo>
                      <a:lnTo>
                        <a:pt x="273566" y="285390"/>
                      </a:lnTo>
                      <a:lnTo>
                        <a:pt x="155291" y="285390"/>
                      </a:lnTo>
                      <a:lnTo>
                        <a:pt x="154329" y="283756"/>
                      </a:lnTo>
                      <a:close/>
                    </a:path>
                    <a:path w="522604" h="360045" extrusionOk="0">
                      <a:moveTo>
                        <a:pt x="105106" y="251452"/>
                      </a:moveTo>
                      <a:lnTo>
                        <a:pt x="88854" y="253973"/>
                      </a:lnTo>
                      <a:lnTo>
                        <a:pt x="74548" y="261004"/>
                      </a:lnTo>
                      <a:lnTo>
                        <a:pt x="62975" y="271743"/>
                      </a:lnTo>
                      <a:lnTo>
                        <a:pt x="54921" y="285390"/>
                      </a:lnTo>
                      <a:lnTo>
                        <a:pt x="97027" y="285390"/>
                      </a:lnTo>
                      <a:lnTo>
                        <a:pt x="105106" y="283756"/>
                      </a:lnTo>
                      <a:lnTo>
                        <a:pt x="154329" y="283756"/>
                      </a:lnTo>
                      <a:lnTo>
                        <a:pt x="147216" y="271680"/>
                      </a:lnTo>
                      <a:lnTo>
                        <a:pt x="135636" y="260948"/>
                      </a:lnTo>
                      <a:lnTo>
                        <a:pt x="121337" y="253952"/>
                      </a:lnTo>
                      <a:lnTo>
                        <a:pt x="105106" y="251452"/>
                      </a:lnTo>
                      <a:close/>
                    </a:path>
                    <a:path w="522604" h="360045" extrusionOk="0">
                      <a:moveTo>
                        <a:pt x="199960" y="85027"/>
                      </a:moveTo>
                      <a:lnTo>
                        <a:pt x="167668" y="85027"/>
                      </a:lnTo>
                      <a:lnTo>
                        <a:pt x="167668" y="285390"/>
                      </a:lnTo>
                      <a:lnTo>
                        <a:pt x="199960" y="285390"/>
                      </a:lnTo>
                      <a:lnTo>
                        <a:pt x="199960" y="85027"/>
                      </a:lnTo>
                      <a:close/>
                    </a:path>
                    <a:path w="522604" h="360045" extrusionOk="0">
                      <a:moveTo>
                        <a:pt x="522467" y="32304"/>
                      </a:moveTo>
                      <a:lnTo>
                        <a:pt x="490049" y="32304"/>
                      </a:lnTo>
                      <a:lnTo>
                        <a:pt x="490049" y="135162"/>
                      </a:lnTo>
                      <a:lnTo>
                        <a:pt x="522467" y="139220"/>
                      </a:lnTo>
                      <a:lnTo>
                        <a:pt x="522467" y="323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lIns="0" tIns="0" rIns="0" bIns="0"/>
                <a:lstStyle/>
                <a:p>
                  <a:pPr>
                    <a:defRPr/>
                  </a:pPr>
                  <a:endParaRPr lang="en-IE"/>
                </a:p>
              </p:txBody>
            </p:sp>
            <p:sp>
              <p:nvSpPr>
                <p:cNvPr id="37" name="object 28"/>
                <p:cNvSpPr/>
                <p:nvPr/>
              </p:nvSpPr>
              <p:spPr bwMode="auto">
                <a:xfrm>
                  <a:off x="7535863" y="6618288"/>
                  <a:ext cx="325437" cy="311150"/>
                </a:xfrm>
                <a:custGeom>
                  <a:avLst/>
                  <a:gdLst>
                    <a:gd name="T0" fmla="*/ 0 w 324484"/>
                    <a:gd name="T1" fmla="*/ 16727 h 311784"/>
                    <a:gd name="T2" fmla="*/ 4473 w 324484"/>
                    <a:gd name="T3" fmla="*/ 29079 h 311784"/>
                    <a:gd name="T4" fmla="*/ 50924 w 324484"/>
                    <a:gd name="T5" fmla="*/ 45330 h 311784"/>
                    <a:gd name="T6" fmla="*/ 55574 w 324484"/>
                    <a:gd name="T7" fmla="*/ 229749 h 311784"/>
                    <a:gd name="T8" fmla="*/ 56180 w 324484"/>
                    <a:gd name="T9" fmla="*/ 239592 h 311784"/>
                    <a:gd name="T10" fmla="*/ 63085 w 324484"/>
                    <a:gd name="T11" fmla="*/ 247667 h 311784"/>
                    <a:gd name="T12" fmla="*/ 285875 w 324484"/>
                    <a:gd name="T13" fmla="*/ 249673 h 311784"/>
                    <a:gd name="T14" fmla="*/ 296486 w 324484"/>
                    <a:gd name="T15" fmla="*/ 241674 h 311784"/>
                    <a:gd name="T16" fmla="*/ 298149 w 324484"/>
                    <a:gd name="T17" fmla="*/ 228206 h 311784"/>
                    <a:gd name="T18" fmla="*/ 289807 w 324484"/>
                    <a:gd name="T19" fmla="*/ 217823 h 311784"/>
                    <a:gd name="T20" fmla="*/ 92435 w 324484"/>
                    <a:gd name="T21" fmla="*/ 216218 h 311784"/>
                    <a:gd name="T22" fmla="*/ 298628 w 324484"/>
                    <a:gd name="T23" fmla="*/ 194148 h 311784"/>
                    <a:gd name="T24" fmla="*/ 308710 w 324484"/>
                    <a:gd name="T25" fmla="*/ 187616 h 311784"/>
                    <a:gd name="T26" fmla="*/ 311041 w 324484"/>
                    <a:gd name="T27" fmla="*/ 180255 h 311784"/>
                    <a:gd name="T28" fmla="*/ 325345 w 324484"/>
                    <a:gd name="T29" fmla="*/ 97670 h 311784"/>
                    <a:gd name="T30" fmla="*/ 321412 w 324484"/>
                    <a:gd name="T31" fmla="*/ 89833 h 311784"/>
                    <a:gd name="T32" fmla="*/ 314973 w 324484"/>
                    <a:gd name="T33" fmla="*/ 83788 h 311784"/>
                    <a:gd name="T34" fmla="*/ 85983 w 324484"/>
                    <a:gd name="T35" fmla="*/ 58146 h 311784"/>
                    <a:gd name="T36" fmla="*/ 22305 w 324484"/>
                    <a:gd name="T37" fmla="*/ 1191 h 311784"/>
                    <a:gd name="T38" fmla="*/ 104948 w 324484"/>
                    <a:gd name="T39" fmla="*/ 258940 h 311784"/>
                    <a:gd name="T40" fmla="*/ 84559 w 324484"/>
                    <a:gd name="T41" fmla="*/ 261435 h 311784"/>
                    <a:gd name="T42" fmla="*/ 72032 w 324484"/>
                    <a:gd name="T43" fmla="*/ 277449 h 311784"/>
                    <a:gd name="T44" fmla="*/ 74540 w 324484"/>
                    <a:gd name="T45" fmla="*/ 297800 h 311784"/>
                    <a:gd name="T46" fmla="*/ 90645 w 324484"/>
                    <a:gd name="T47" fmla="*/ 310565 h 311784"/>
                    <a:gd name="T48" fmla="*/ 111035 w 324484"/>
                    <a:gd name="T49" fmla="*/ 308007 h 311784"/>
                    <a:gd name="T50" fmla="*/ 123557 w 324484"/>
                    <a:gd name="T51" fmla="*/ 291694 h 311784"/>
                    <a:gd name="T52" fmla="*/ 121053 w 324484"/>
                    <a:gd name="T53" fmla="*/ 271392 h 311784"/>
                    <a:gd name="T54" fmla="*/ 104948 w 324484"/>
                    <a:gd name="T55" fmla="*/ 258940 h 311784"/>
                    <a:gd name="T56" fmla="*/ 243419 w 324484"/>
                    <a:gd name="T57" fmla="*/ 258940 h 311784"/>
                    <a:gd name="T58" fmla="*/ 227314 w 324484"/>
                    <a:gd name="T59" fmla="*/ 271392 h 311784"/>
                    <a:gd name="T60" fmla="*/ 224806 w 324484"/>
                    <a:gd name="T61" fmla="*/ 291694 h 311784"/>
                    <a:gd name="T62" fmla="*/ 237332 w 324484"/>
                    <a:gd name="T63" fmla="*/ 308007 h 311784"/>
                    <a:gd name="T64" fmla="*/ 257723 w 324484"/>
                    <a:gd name="T65" fmla="*/ 310565 h 311784"/>
                    <a:gd name="T66" fmla="*/ 273828 w 324484"/>
                    <a:gd name="T67" fmla="*/ 297800 h 311784"/>
                    <a:gd name="T68" fmla="*/ 276335 w 324484"/>
                    <a:gd name="T69" fmla="*/ 277449 h 311784"/>
                    <a:gd name="T70" fmla="*/ 263810 w 324484"/>
                    <a:gd name="T71" fmla="*/ 261435 h 31178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324484" h="311784" extrusionOk="0">
                      <a:moveTo>
                        <a:pt x="17955" y="0"/>
                      </a:moveTo>
                      <a:lnTo>
                        <a:pt x="0" y="16761"/>
                      </a:lnTo>
                      <a:lnTo>
                        <a:pt x="414" y="21046"/>
                      </a:lnTo>
                      <a:lnTo>
                        <a:pt x="4460" y="29138"/>
                      </a:lnTo>
                      <a:lnTo>
                        <a:pt x="7727" y="31864"/>
                      </a:lnTo>
                      <a:lnTo>
                        <a:pt x="50775" y="45422"/>
                      </a:lnTo>
                      <a:lnTo>
                        <a:pt x="64333" y="181690"/>
                      </a:lnTo>
                      <a:lnTo>
                        <a:pt x="55411" y="230217"/>
                      </a:lnTo>
                      <a:lnTo>
                        <a:pt x="54708" y="235444"/>
                      </a:lnTo>
                      <a:lnTo>
                        <a:pt x="56015" y="240080"/>
                      </a:lnTo>
                      <a:lnTo>
                        <a:pt x="59344" y="244126"/>
                      </a:lnTo>
                      <a:lnTo>
                        <a:pt x="62900" y="248172"/>
                      </a:lnTo>
                      <a:lnTo>
                        <a:pt x="67185" y="250182"/>
                      </a:lnTo>
                      <a:lnTo>
                        <a:pt x="285038" y="250182"/>
                      </a:lnTo>
                      <a:lnTo>
                        <a:pt x="288958" y="248587"/>
                      </a:lnTo>
                      <a:lnTo>
                        <a:pt x="295618" y="242166"/>
                      </a:lnTo>
                      <a:lnTo>
                        <a:pt x="297276" y="238183"/>
                      </a:lnTo>
                      <a:lnTo>
                        <a:pt x="297276" y="228671"/>
                      </a:lnTo>
                      <a:lnTo>
                        <a:pt x="295618" y="224675"/>
                      </a:lnTo>
                      <a:lnTo>
                        <a:pt x="288958" y="218267"/>
                      </a:lnTo>
                      <a:lnTo>
                        <a:pt x="285038" y="216659"/>
                      </a:lnTo>
                      <a:lnTo>
                        <a:pt x="92164" y="216659"/>
                      </a:lnTo>
                      <a:lnTo>
                        <a:pt x="96085" y="194544"/>
                      </a:lnTo>
                      <a:lnTo>
                        <a:pt x="297754" y="194544"/>
                      </a:lnTo>
                      <a:lnTo>
                        <a:pt x="301385" y="193225"/>
                      </a:lnTo>
                      <a:lnTo>
                        <a:pt x="307806" y="187998"/>
                      </a:lnTo>
                      <a:lnTo>
                        <a:pt x="309653" y="184668"/>
                      </a:lnTo>
                      <a:lnTo>
                        <a:pt x="310130" y="180622"/>
                      </a:lnTo>
                      <a:lnTo>
                        <a:pt x="323676" y="102857"/>
                      </a:lnTo>
                      <a:lnTo>
                        <a:pt x="324392" y="97869"/>
                      </a:lnTo>
                      <a:lnTo>
                        <a:pt x="323324" y="93584"/>
                      </a:lnTo>
                      <a:lnTo>
                        <a:pt x="320471" y="90016"/>
                      </a:lnTo>
                      <a:lnTo>
                        <a:pt x="317858" y="86208"/>
                      </a:lnTo>
                      <a:lnTo>
                        <a:pt x="314051" y="83959"/>
                      </a:lnTo>
                      <a:lnTo>
                        <a:pt x="309050" y="83230"/>
                      </a:lnTo>
                      <a:lnTo>
                        <a:pt x="85731" y="58264"/>
                      </a:lnTo>
                      <a:lnTo>
                        <a:pt x="82879" y="31148"/>
                      </a:lnTo>
                      <a:lnTo>
                        <a:pt x="22240" y="1193"/>
                      </a:lnTo>
                      <a:lnTo>
                        <a:pt x="17955" y="0"/>
                      </a:lnTo>
                      <a:close/>
                    </a:path>
                    <a:path w="324484" h="311784" extrusionOk="0">
                      <a:moveTo>
                        <a:pt x="104641" y="259468"/>
                      </a:moveTo>
                      <a:lnTo>
                        <a:pt x="90380" y="259468"/>
                      </a:lnTo>
                      <a:lnTo>
                        <a:pt x="84311" y="261968"/>
                      </a:lnTo>
                      <a:lnTo>
                        <a:pt x="74322" y="271945"/>
                      </a:lnTo>
                      <a:lnTo>
                        <a:pt x="71821" y="278014"/>
                      </a:lnTo>
                      <a:lnTo>
                        <a:pt x="71821" y="292288"/>
                      </a:lnTo>
                      <a:lnTo>
                        <a:pt x="74322" y="298407"/>
                      </a:lnTo>
                      <a:lnTo>
                        <a:pt x="84311" y="308635"/>
                      </a:lnTo>
                      <a:lnTo>
                        <a:pt x="90380" y="311198"/>
                      </a:lnTo>
                      <a:lnTo>
                        <a:pt x="104641" y="311198"/>
                      </a:lnTo>
                      <a:lnTo>
                        <a:pt x="110710" y="308635"/>
                      </a:lnTo>
                      <a:lnTo>
                        <a:pt x="120699" y="298407"/>
                      </a:lnTo>
                      <a:lnTo>
                        <a:pt x="123195" y="292288"/>
                      </a:lnTo>
                      <a:lnTo>
                        <a:pt x="123200" y="278014"/>
                      </a:lnTo>
                      <a:lnTo>
                        <a:pt x="120699" y="271945"/>
                      </a:lnTo>
                      <a:lnTo>
                        <a:pt x="110710" y="261968"/>
                      </a:lnTo>
                      <a:lnTo>
                        <a:pt x="104641" y="259468"/>
                      </a:lnTo>
                      <a:close/>
                    </a:path>
                    <a:path w="324484" h="311784" extrusionOk="0">
                      <a:moveTo>
                        <a:pt x="256968" y="259468"/>
                      </a:moveTo>
                      <a:lnTo>
                        <a:pt x="242706" y="259468"/>
                      </a:lnTo>
                      <a:lnTo>
                        <a:pt x="236637" y="261968"/>
                      </a:lnTo>
                      <a:lnTo>
                        <a:pt x="226648" y="271945"/>
                      </a:lnTo>
                      <a:lnTo>
                        <a:pt x="224148" y="278014"/>
                      </a:lnTo>
                      <a:lnTo>
                        <a:pt x="224148" y="292288"/>
                      </a:lnTo>
                      <a:lnTo>
                        <a:pt x="226648" y="298407"/>
                      </a:lnTo>
                      <a:lnTo>
                        <a:pt x="236637" y="308635"/>
                      </a:lnTo>
                      <a:lnTo>
                        <a:pt x="242706" y="311198"/>
                      </a:lnTo>
                      <a:lnTo>
                        <a:pt x="256968" y="311198"/>
                      </a:lnTo>
                      <a:lnTo>
                        <a:pt x="263037" y="308635"/>
                      </a:lnTo>
                      <a:lnTo>
                        <a:pt x="273026" y="298407"/>
                      </a:lnTo>
                      <a:lnTo>
                        <a:pt x="275521" y="292288"/>
                      </a:lnTo>
                      <a:lnTo>
                        <a:pt x="275526" y="278014"/>
                      </a:lnTo>
                      <a:lnTo>
                        <a:pt x="273026" y="271945"/>
                      </a:lnTo>
                      <a:lnTo>
                        <a:pt x="263037" y="261968"/>
                      </a:lnTo>
                      <a:lnTo>
                        <a:pt x="256968" y="25946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lIns="0" tIns="0" rIns="0" bIns="0"/>
                <a:lstStyle/>
                <a:p>
                  <a:pPr>
                    <a:defRPr/>
                  </a:pPr>
                  <a:endParaRPr lang="en-IE"/>
                </a:p>
              </p:txBody>
            </p:sp>
          </p:grpSp>
        </p:grpSp>
      </p:grpSp>
      <p:grpSp>
        <p:nvGrpSpPr>
          <p:cNvPr id="38" name="Group 45"/>
          <p:cNvGrpSpPr/>
          <p:nvPr userDrawn="1"/>
        </p:nvGrpSpPr>
        <p:grpSpPr bwMode="auto">
          <a:xfrm>
            <a:off x="1444811" y="415179"/>
            <a:ext cx="2124962" cy="499880"/>
            <a:chOff x="2065338" y="3354388"/>
            <a:chExt cx="7153274" cy="1682750"/>
          </a:xfrm>
        </p:grpSpPr>
        <p:sp>
          <p:nvSpPr>
            <p:cNvPr id="39" name="bk object 21"/>
            <p:cNvSpPr>
              <a:spLocks noChangeArrowheads="1"/>
            </p:cNvSpPr>
            <p:nvPr/>
          </p:nvSpPr>
          <p:spPr bwMode="auto">
            <a:xfrm>
              <a:off x="2065338" y="3354388"/>
              <a:ext cx="3267075" cy="1682750"/>
            </a:xfrm>
            <a:prstGeom prst="rect">
              <a:avLst/>
            </a:prstGeom>
            <a:blipFill>
              <a:blip r:embed="rId10"/>
              <a:stretch/>
            </a:blipFill>
            <a:ln>
              <a:noFill/>
            </a:ln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Calibri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Calibri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Calibri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Calibri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40" name="bk object 22"/>
            <p:cNvSpPr/>
            <p:nvPr/>
          </p:nvSpPr>
          <p:spPr bwMode="auto">
            <a:xfrm>
              <a:off x="5521325" y="3873500"/>
              <a:ext cx="933450" cy="696913"/>
            </a:xfrm>
            <a:custGeom>
              <a:avLst/>
              <a:gdLst>
                <a:gd name="T0" fmla="*/ 0 w 932179"/>
                <a:gd name="T1" fmla="*/ 16640 h 697229"/>
                <a:gd name="T2" fmla="*/ 47774 w 932179"/>
                <a:gd name="T3" fmla="*/ 696504 h 697229"/>
                <a:gd name="T4" fmla="*/ 51492 w 932179"/>
                <a:gd name="T5" fmla="*/ 204439 h 697229"/>
                <a:gd name="T6" fmla="*/ 81285 w 932179"/>
                <a:gd name="T7" fmla="*/ 134187 h 697229"/>
                <a:gd name="T8" fmla="*/ 47774 w 932179"/>
                <a:gd name="T9" fmla="*/ 111803 h 697229"/>
                <a:gd name="T10" fmla="*/ 376686 w 932179"/>
                <a:gd name="T11" fmla="*/ 42274 h 697229"/>
                <a:gd name="T12" fmla="*/ 286265 w 932179"/>
                <a:gd name="T13" fmla="*/ 46010 h 697229"/>
                <a:gd name="T14" fmla="*/ 384612 w 932179"/>
                <a:gd name="T15" fmla="*/ 101982 h 697229"/>
                <a:gd name="T16" fmla="*/ 427131 w 932179"/>
                <a:gd name="T17" fmla="*/ 167146 h 697229"/>
                <a:gd name="T18" fmla="*/ 441282 w 932179"/>
                <a:gd name="T19" fmla="*/ 243237 h 697229"/>
                <a:gd name="T20" fmla="*/ 488956 w 932179"/>
                <a:gd name="T21" fmla="*/ 696504 h 697229"/>
                <a:gd name="T22" fmla="*/ 492835 w 932179"/>
                <a:gd name="T23" fmla="*/ 204439 h 697229"/>
                <a:gd name="T24" fmla="*/ 508994 w 932179"/>
                <a:gd name="T25" fmla="*/ 160156 h 697229"/>
                <a:gd name="T26" fmla="*/ 449752 w 932179"/>
                <a:gd name="T27" fmla="*/ 126313 h 697229"/>
                <a:gd name="T28" fmla="*/ 407294 w 932179"/>
                <a:gd name="T29" fmla="*/ 68525 h 697229"/>
                <a:gd name="T30" fmla="*/ 376686 w 932179"/>
                <a:gd name="T31" fmla="*/ 42274 h 697229"/>
                <a:gd name="T32" fmla="*/ 692524 w 932179"/>
                <a:gd name="T33" fmla="*/ 42274 h 697229"/>
                <a:gd name="T34" fmla="*/ 766471 w 932179"/>
                <a:gd name="T35" fmla="*/ 56827 h 697229"/>
                <a:gd name="T36" fmla="*/ 853693 w 932179"/>
                <a:gd name="T37" fmla="*/ 131394 h 697229"/>
                <a:gd name="T38" fmla="*/ 882038 w 932179"/>
                <a:gd name="T39" fmla="*/ 204315 h 697229"/>
                <a:gd name="T40" fmla="*/ 885585 w 932179"/>
                <a:gd name="T41" fmla="*/ 696504 h 697229"/>
                <a:gd name="T42" fmla="*/ 933259 w 932179"/>
                <a:gd name="T43" fmla="*/ 246288 h 697229"/>
                <a:gd name="T44" fmla="*/ 916123 w 932179"/>
                <a:gd name="T45" fmla="*/ 144664 h 697229"/>
                <a:gd name="T46" fmla="*/ 864685 w 932179"/>
                <a:gd name="T47" fmla="*/ 66476 h 697229"/>
                <a:gd name="T48" fmla="*/ 705194 w 932179"/>
                <a:gd name="T49" fmla="*/ 0 h 697229"/>
                <a:gd name="T50" fmla="*/ 621131 w 932179"/>
                <a:gd name="T51" fmla="*/ 10948 h 697229"/>
                <a:gd name="T52" fmla="*/ 550911 w 932179"/>
                <a:gd name="T53" fmla="*/ 43806 h 697229"/>
                <a:gd name="T54" fmla="*/ 465113 w 932179"/>
                <a:gd name="T55" fmla="*/ 160156 h 697229"/>
                <a:gd name="T56" fmla="*/ 523825 w 932179"/>
                <a:gd name="T57" fmla="*/ 134187 h 697229"/>
                <a:gd name="T58" fmla="*/ 582931 w 932179"/>
                <a:gd name="T59" fmla="*/ 76301 h 697229"/>
                <a:gd name="T60" fmla="*/ 653745 w 932179"/>
                <a:gd name="T61" fmla="*/ 46060 h 697229"/>
                <a:gd name="T62" fmla="*/ 834982 w 932179"/>
                <a:gd name="T63" fmla="*/ 42274 h 697229"/>
                <a:gd name="T64" fmla="*/ 790502 w 932179"/>
                <a:gd name="T65" fmla="*/ 16617 h 697229"/>
                <a:gd name="T66" fmla="*/ 705194 w 932179"/>
                <a:gd name="T67" fmla="*/ 0 h 697229"/>
                <a:gd name="T68" fmla="*/ 196465 w 932179"/>
                <a:gd name="T69" fmla="*/ 8321 h 697229"/>
                <a:gd name="T70" fmla="*/ 84816 w 932179"/>
                <a:gd name="T71" fmla="*/ 69498 h 697229"/>
                <a:gd name="T72" fmla="*/ 99855 w 932179"/>
                <a:gd name="T73" fmla="*/ 111803 h 697229"/>
                <a:gd name="T74" fmla="*/ 138502 w 932179"/>
                <a:gd name="T75" fmla="*/ 76301 h 697229"/>
                <a:gd name="T76" fmla="*/ 208551 w 932179"/>
                <a:gd name="T77" fmla="*/ 46060 h 697229"/>
                <a:gd name="T78" fmla="*/ 376686 w 932179"/>
                <a:gd name="T79" fmla="*/ 42274 h 697229"/>
                <a:gd name="T80" fmla="*/ 320714 w 932179"/>
                <a:gd name="T81" fmla="*/ 11149 h 697229"/>
                <a:gd name="T82" fmla="*/ 258727 w 932179"/>
                <a:gd name="T83" fmla="*/ 0 h 69722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932179" h="697229" extrusionOk="0">
                  <a:moveTo>
                    <a:pt x="47709" y="16648"/>
                  </a:moveTo>
                  <a:lnTo>
                    <a:pt x="0" y="16648"/>
                  </a:lnTo>
                  <a:lnTo>
                    <a:pt x="0" y="696820"/>
                  </a:lnTo>
                  <a:lnTo>
                    <a:pt x="47709" y="696820"/>
                  </a:lnTo>
                  <a:lnTo>
                    <a:pt x="47709" y="243347"/>
                  </a:lnTo>
                  <a:lnTo>
                    <a:pt x="51422" y="204532"/>
                  </a:lnTo>
                  <a:lnTo>
                    <a:pt x="62572" y="168167"/>
                  </a:lnTo>
                  <a:lnTo>
                    <a:pt x="81174" y="134248"/>
                  </a:lnTo>
                  <a:lnTo>
                    <a:pt x="99719" y="111854"/>
                  </a:lnTo>
                  <a:lnTo>
                    <a:pt x="47709" y="111854"/>
                  </a:lnTo>
                  <a:lnTo>
                    <a:pt x="47709" y="16648"/>
                  </a:lnTo>
                  <a:close/>
                </a:path>
                <a:path w="932179" h="697229" extrusionOk="0">
                  <a:moveTo>
                    <a:pt x="376173" y="42293"/>
                  </a:moveTo>
                  <a:lnTo>
                    <a:pt x="247154" y="42293"/>
                  </a:lnTo>
                  <a:lnTo>
                    <a:pt x="285875" y="46031"/>
                  </a:lnTo>
                  <a:lnTo>
                    <a:pt x="321610" y="57238"/>
                  </a:lnTo>
                  <a:lnTo>
                    <a:pt x="384088" y="102028"/>
                  </a:lnTo>
                  <a:lnTo>
                    <a:pt x="408865" y="133262"/>
                  </a:lnTo>
                  <a:lnTo>
                    <a:pt x="426549" y="167222"/>
                  </a:lnTo>
                  <a:lnTo>
                    <a:pt x="437150" y="203914"/>
                  </a:lnTo>
                  <a:lnTo>
                    <a:pt x="440681" y="243347"/>
                  </a:lnTo>
                  <a:lnTo>
                    <a:pt x="440681" y="696820"/>
                  </a:lnTo>
                  <a:lnTo>
                    <a:pt x="488290" y="696820"/>
                  </a:lnTo>
                  <a:lnTo>
                    <a:pt x="488290" y="243347"/>
                  </a:lnTo>
                  <a:lnTo>
                    <a:pt x="492164" y="204532"/>
                  </a:lnTo>
                  <a:lnTo>
                    <a:pt x="503775" y="168167"/>
                  </a:lnTo>
                  <a:lnTo>
                    <a:pt x="508301" y="160229"/>
                  </a:lnTo>
                  <a:lnTo>
                    <a:pt x="464480" y="160229"/>
                  </a:lnTo>
                  <a:lnTo>
                    <a:pt x="449140" y="126370"/>
                  </a:lnTo>
                  <a:lnTo>
                    <a:pt x="429897" y="95811"/>
                  </a:lnTo>
                  <a:lnTo>
                    <a:pt x="406739" y="68556"/>
                  </a:lnTo>
                  <a:lnTo>
                    <a:pt x="379653" y="44605"/>
                  </a:lnTo>
                  <a:lnTo>
                    <a:pt x="376173" y="42293"/>
                  </a:lnTo>
                  <a:close/>
                </a:path>
                <a:path w="932179" h="697229" extrusionOk="0">
                  <a:moveTo>
                    <a:pt x="833845" y="42293"/>
                  </a:moveTo>
                  <a:lnTo>
                    <a:pt x="691581" y="42293"/>
                  </a:lnTo>
                  <a:lnTo>
                    <a:pt x="729933" y="45935"/>
                  </a:lnTo>
                  <a:lnTo>
                    <a:pt x="765427" y="56853"/>
                  </a:lnTo>
                  <a:lnTo>
                    <a:pt x="827786" y="100495"/>
                  </a:lnTo>
                  <a:lnTo>
                    <a:pt x="852531" y="131454"/>
                  </a:lnTo>
                  <a:lnTo>
                    <a:pt x="870218" y="166092"/>
                  </a:lnTo>
                  <a:lnTo>
                    <a:pt x="880837" y="204408"/>
                  </a:lnTo>
                  <a:lnTo>
                    <a:pt x="884379" y="246400"/>
                  </a:lnTo>
                  <a:lnTo>
                    <a:pt x="884379" y="696820"/>
                  </a:lnTo>
                  <a:lnTo>
                    <a:pt x="931988" y="696820"/>
                  </a:lnTo>
                  <a:lnTo>
                    <a:pt x="931988" y="246400"/>
                  </a:lnTo>
                  <a:lnTo>
                    <a:pt x="927711" y="192636"/>
                  </a:lnTo>
                  <a:lnTo>
                    <a:pt x="914876" y="144730"/>
                  </a:lnTo>
                  <a:lnTo>
                    <a:pt x="893477" y="102686"/>
                  </a:lnTo>
                  <a:lnTo>
                    <a:pt x="863508" y="66506"/>
                  </a:lnTo>
                  <a:lnTo>
                    <a:pt x="833845" y="42293"/>
                  </a:lnTo>
                  <a:close/>
                </a:path>
                <a:path w="932179" h="697229" extrusionOk="0">
                  <a:moveTo>
                    <a:pt x="704234" y="0"/>
                  </a:moveTo>
                  <a:lnTo>
                    <a:pt x="660534" y="2738"/>
                  </a:lnTo>
                  <a:lnTo>
                    <a:pt x="620285" y="10953"/>
                  </a:lnTo>
                  <a:lnTo>
                    <a:pt x="583492" y="24649"/>
                  </a:lnTo>
                  <a:lnTo>
                    <a:pt x="550161" y="43826"/>
                  </a:lnTo>
                  <a:lnTo>
                    <a:pt x="497067" y="94856"/>
                  </a:lnTo>
                  <a:lnTo>
                    <a:pt x="464480" y="160229"/>
                  </a:lnTo>
                  <a:lnTo>
                    <a:pt x="508301" y="160229"/>
                  </a:lnTo>
                  <a:lnTo>
                    <a:pt x="523112" y="134248"/>
                  </a:lnTo>
                  <a:lnTo>
                    <a:pt x="550161" y="102769"/>
                  </a:lnTo>
                  <a:lnTo>
                    <a:pt x="582137" y="76336"/>
                  </a:lnTo>
                  <a:lnTo>
                    <a:pt x="616371" y="57434"/>
                  </a:lnTo>
                  <a:lnTo>
                    <a:pt x="652855" y="46081"/>
                  </a:lnTo>
                  <a:lnTo>
                    <a:pt x="691581" y="42293"/>
                  </a:lnTo>
                  <a:lnTo>
                    <a:pt x="833845" y="42293"/>
                  </a:lnTo>
                  <a:lnTo>
                    <a:pt x="827859" y="37408"/>
                  </a:lnTo>
                  <a:lnTo>
                    <a:pt x="789426" y="16625"/>
                  </a:lnTo>
                  <a:lnTo>
                    <a:pt x="748216" y="4156"/>
                  </a:lnTo>
                  <a:lnTo>
                    <a:pt x="704234" y="0"/>
                  </a:lnTo>
                  <a:close/>
                </a:path>
                <a:path w="932179" h="697229" extrusionOk="0">
                  <a:moveTo>
                    <a:pt x="258375" y="0"/>
                  </a:moveTo>
                  <a:lnTo>
                    <a:pt x="196197" y="8325"/>
                  </a:lnTo>
                  <a:lnTo>
                    <a:pt x="136242" y="33247"/>
                  </a:lnTo>
                  <a:lnTo>
                    <a:pt x="84701" y="69530"/>
                  </a:lnTo>
                  <a:lnTo>
                    <a:pt x="47709" y="111854"/>
                  </a:lnTo>
                  <a:lnTo>
                    <a:pt x="99719" y="111854"/>
                  </a:lnTo>
                  <a:lnTo>
                    <a:pt x="107242" y="102769"/>
                  </a:lnTo>
                  <a:lnTo>
                    <a:pt x="138313" y="76336"/>
                  </a:lnTo>
                  <a:lnTo>
                    <a:pt x="171987" y="57434"/>
                  </a:lnTo>
                  <a:lnTo>
                    <a:pt x="208267" y="46081"/>
                  </a:lnTo>
                  <a:lnTo>
                    <a:pt x="247154" y="42293"/>
                  </a:lnTo>
                  <a:lnTo>
                    <a:pt x="376173" y="42293"/>
                  </a:lnTo>
                  <a:lnTo>
                    <a:pt x="350285" y="25094"/>
                  </a:lnTo>
                  <a:lnTo>
                    <a:pt x="320277" y="11154"/>
                  </a:lnTo>
                  <a:lnTo>
                    <a:pt x="289637" y="2789"/>
                  </a:lnTo>
                  <a:lnTo>
                    <a:pt x="258375" y="0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</p:spPr>
          <p:txBody>
            <a:bodyPr lIns="0" tIns="0" rIns="0" bIns="0"/>
            <a:lstStyle/>
            <a:p>
              <a:pPr>
                <a:defRPr/>
              </a:pPr>
              <a:endParaRPr lang="en-IE"/>
            </a:p>
          </p:txBody>
        </p:sp>
        <p:sp>
          <p:nvSpPr>
            <p:cNvPr id="41" name="bk object 23"/>
            <p:cNvSpPr/>
            <p:nvPr/>
          </p:nvSpPr>
          <p:spPr bwMode="auto">
            <a:xfrm>
              <a:off x="5507038" y="3857625"/>
              <a:ext cx="962025" cy="727075"/>
            </a:xfrm>
            <a:custGeom>
              <a:avLst/>
              <a:gdLst>
                <a:gd name="T0" fmla="*/ 0 w 961389"/>
                <a:gd name="T1" fmla="*/ 726884 h 726439"/>
                <a:gd name="T2" fmla="*/ 28956 w 961389"/>
                <a:gd name="T3" fmla="*/ 697480 h 726439"/>
                <a:gd name="T4" fmla="*/ 76697 w 961389"/>
                <a:gd name="T5" fmla="*/ 16663 h 726439"/>
                <a:gd name="T6" fmla="*/ 297702 w 961389"/>
                <a:gd name="T7" fmla="*/ 75188 h 726439"/>
                <a:gd name="T8" fmla="*/ 427967 w 961389"/>
                <a:gd name="T9" fmla="*/ 187560 h 726439"/>
                <a:gd name="T10" fmla="*/ 517570 w 961389"/>
                <a:gd name="T11" fmla="*/ 726884 h 726439"/>
                <a:gd name="T12" fmla="*/ 469930 w 961389"/>
                <a:gd name="T13" fmla="*/ 258299 h 726439"/>
                <a:gd name="T14" fmla="*/ 435748 w 961389"/>
                <a:gd name="T15" fmla="*/ 140100 h 726439"/>
                <a:gd name="T16" fmla="*/ 365257 w 961389"/>
                <a:gd name="T17" fmla="*/ 71784 h 726439"/>
                <a:gd name="T18" fmla="*/ 742141 w 961389"/>
                <a:gd name="T19" fmla="*/ 75107 h 726439"/>
                <a:gd name="T20" fmla="*/ 871985 w 961389"/>
                <a:gd name="T21" fmla="*/ 186535 h 726439"/>
                <a:gd name="T22" fmla="*/ 961549 w 961389"/>
                <a:gd name="T23" fmla="*/ 726884 h 726439"/>
                <a:gd name="T24" fmla="*/ 913920 w 961389"/>
                <a:gd name="T25" fmla="*/ 261356 h 726439"/>
                <a:gd name="T26" fmla="*/ 879644 w 961389"/>
                <a:gd name="T27" fmla="*/ 138221 h 726439"/>
                <a:gd name="T28" fmla="*/ 810551 w 961389"/>
                <a:gd name="T29" fmla="*/ 71784 h 726439"/>
                <a:gd name="T30" fmla="*/ 181066 w 961389"/>
                <a:gd name="T31" fmla="*/ 58659 h 726439"/>
                <a:gd name="T32" fmla="*/ 83695 w 961389"/>
                <a:gd name="T33" fmla="*/ 140914 h 726439"/>
                <a:gd name="T34" fmla="*/ 47754 w 961389"/>
                <a:gd name="T35" fmla="*/ 258299 h 726439"/>
                <a:gd name="T36" fmla="*/ 76697 w 961389"/>
                <a:gd name="T37" fmla="*/ 258299 h 726439"/>
                <a:gd name="T38" fmla="*/ 160952 w 961389"/>
                <a:gd name="T39" fmla="*/ 103256 h 726439"/>
                <a:gd name="T40" fmla="*/ 365257 w 961389"/>
                <a:gd name="T41" fmla="*/ 71784 h 726439"/>
                <a:gd name="T42" fmla="*/ 261752 w 961389"/>
                <a:gd name="T43" fmla="*/ 42381 h 726439"/>
                <a:gd name="T44" fmla="*/ 625865 w 961389"/>
                <a:gd name="T45" fmla="*/ 58619 h 726439"/>
                <a:gd name="T46" fmla="*/ 526041 w 961389"/>
                <a:gd name="T47" fmla="*/ 140776 h 726439"/>
                <a:gd name="T48" fmla="*/ 488613 w 961389"/>
                <a:gd name="T49" fmla="*/ 258299 h 726439"/>
                <a:gd name="T50" fmla="*/ 517570 w 961389"/>
                <a:gd name="T51" fmla="*/ 258299 h 726439"/>
                <a:gd name="T52" fmla="*/ 575080 w 961389"/>
                <a:gd name="T53" fmla="*/ 128187 h 726439"/>
                <a:gd name="T54" fmla="*/ 706522 w 961389"/>
                <a:gd name="T55" fmla="*/ 71784 h 726439"/>
                <a:gd name="T56" fmla="*/ 747731 w 961389"/>
                <a:gd name="T57" fmla="*/ 46325 h 726439"/>
                <a:gd name="T58" fmla="*/ 719183 w 961389"/>
                <a:gd name="T59" fmla="*/ 29403 h 726439"/>
                <a:gd name="T60" fmla="*/ 835148 w 961389"/>
                <a:gd name="T61" fmla="*/ 64663 h 726439"/>
                <a:gd name="T62" fmla="*/ 916523 w 961389"/>
                <a:gd name="T63" fmla="*/ 165457 h 726439"/>
                <a:gd name="T64" fmla="*/ 932605 w 961389"/>
                <a:gd name="T65" fmla="*/ 697480 h 726439"/>
                <a:gd name="T66" fmla="*/ 956957 w 961389"/>
                <a:gd name="T67" fmla="*/ 204658 h 726439"/>
                <a:gd name="T68" fmla="*/ 888559 w 961389"/>
                <a:gd name="T69" fmla="*/ 70690 h 726439"/>
                <a:gd name="T70" fmla="*/ 375629 w 961389"/>
                <a:gd name="T71" fmla="*/ 30549 h 726439"/>
                <a:gd name="T72" fmla="*/ 341086 w 961389"/>
                <a:gd name="T73" fmla="*/ 44630 h 726439"/>
                <a:gd name="T74" fmla="*/ 465768 w 961389"/>
                <a:gd name="T75" fmla="*/ 180366 h 726439"/>
                <a:gd name="T76" fmla="*/ 505948 w 961389"/>
                <a:gd name="T77" fmla="*/ 147135 h 726439"/>
                <a:gd name="T78" fmla="*/ 463267 w 961389"/>
                <a:gd name="T79" fmla="*/ 111904 h 726439"/>
                <a:gd name="T80" fmla="*/ 403153 w 961389"/>
                <a:gd name="T81" fmla="*/ 47638 h 726439"/>
                <a:gd name="T82" fmla="*/ 47754 w 961389"/>
                <a:gd name="T83" fmla="*/ 46065 h 726439"/>
                <a:gd name="T84" fmla="*/ 89882 w 961389"/>
                <a:gd name="T85" fmla="*/ 114349 h 726439"/>
                <a:gd name="T86" fmla="*/ 76697 w 961389"/>
                <a:gd name="T87" fmla="*/ 85743 h 726439"/>
                <a:gd name="T88" fmla="*/ 673357 w 961389"/>
                <a:gd name="T89" fmla="*/ 2926 h 726439"/>
                <a:gd name="T90" fmla="*/ 556857 w 961389"/>
                <a:gd name="T91" fmla="*/ 46459 h 726439"/>
                <a:gd name="T92" fmla="*/ 511803 w 961389"/>
                <a:gd name="T93" fmla="*/ 137518 h 726439"/>
                <a:gd name="T94" fmla="*/ 604593 w 961389"/>
                <a:gd name="T95" fmla="*/ 52709 h 726439"/>
                <a:gd name="T96" fmla="*/ 831384 w 961389"/>
                <a:gd name="T97" fmla="*/ 29403 h 726439"/>
                <a:gd name="T98" fmla="*/ 719183 w 961389"/>
                <a:gd name="T99" fmla="*/ 0 h 726439"/>
                <a:gd name="T100" fmla="*/ 186260 w 961389"/>
                <a:gd name="T101" fmla="*/ 15417 h 726439"/>
                <a:gd name="T102" fmla="*/ 76697 w 961389"/>
                <a:gd name="T103" fmla="*/ 85743 h 726439"/>
                <a:gd name="T104" fmla="*/ 157845 w 961389"/>
                <a:gd name="T105" fmla="*/ 60842 h 726439"/>
                <a:gd name="T106" fmla="*/ 375629 w 961389"/>
                <a:gd name="T107" fmla="*/ 30549 h 726439"/>
                <a:gd name="T108" fmla="*/ 274107 w 961389"/>
                <a:gd name="T109" fmla="*/ 281 h 7264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961389" h="726439" extrusionOk="0">
                  <a:moveTo>
                    <a:pt x="76646" y="16648"/>
                  </a:moveTo>
                  <a:lnTo>
                    <a:pt x="0" y="16648"/>
                  </a:lnTo>
                  <a:lnTo>
                    <a:pt x="0" y="726248"/>
                  </a:lnTo>
                  <a:lnTo>
                    <a:pt x="76646" y="726248"/>
                  </a:lnTo>
                  <a:lnTo>
                    <a:pt x="76646" y="696870"/>
                  </a:lnTo>
                  <a:lnTo>
                    <a:pt x="28937" y="696870"/>
                  </a:lnTo>
                  <a:lnTo>
                    <a:pt x="28937" y="46025"/>
                  </a:lnTo>
                  <a:lnTo>
                    <a:pt x="76646" y="46025"/>
                  </a:lnTo>
                  <a:lnTo>
                    <a:pt x="76646" y="16648"/>
                  </a:lnTo>
                  <a:close/>
                </a:path>
                <a:path w="961389" h="726439" extrusionOk="0">
                  <a:moveTo>
                    <a:pt x="365016" y="71721"/>
                  </a:moveTo>
                  <a:lnTo>
                    <a:pt x="261579" y="71721"/>
                  </a:lnTo>
                  <a:lnTo>
                    <a:pt x="297505" y="75122"/>
                  </a:lnTo>
                  <a:lnTo>
                    <a:pt x="330432" y="85390"/>
                  </a:lnTo>
                  <a:lnTo>
                    <a:pt x="388147" y="126907"/>
                  </a:lnTo>
                  <a:lnTo>
                    <a:pt x="427684" y="187396"/>
                  </a:lnTo>
                  <a:lnTo>
                    <a:pt x="440694" y="258073"/>
                  </a:lnTo>
                  <a:lnTo>
                    <a:pt x="440694" y="726248"/>
                  </a:lnTo>
                  <a:lnTo>
                    <a:pt x="517228" y="726248"/>
                  </a:lnTo>
                  <a:lnTo>
                    <a:pt x="517228" y="696870"/>
                  </a:lnTo>
                  <a:lnTo>
                    <a:pt x="469619" y="696870"/>
                  </a:lnTo>
                  <a:lnTo>
                    <a:pt x="469619" y="258073"/>
                  </a:lnTo>
                  <a:lnTo>
                    <a:pt x="465808" y="215866"/>
                  </a:lnTo>
                  <a:lnTo>
                    <a:pt x="454406" y="176454"/>
                  </a:lnTo>
                  <a:lnTo>
                    <a:pt x="435460" y="139977"/>
                  </a:lnTo>
                  <a:lnTo>
                    <a:pt x="409017" y="106576"/>
                  </a:lnTo>
                  <a:lnTo>
                    <a:pt x="377048" y="78565"/>
                  </a:lnTo>
                  <a:lnTo>
                    <a:pt x="365016" y="71721"/>
                  </a:lnTo>
                  <a:close/>
                </a:path>
                <a:path w="961389" h="726439" extrusionOk="0">
                  <a:moveTo>
                    <a:pt x="810015" y="71721"/>
                  </a:moveTo>
                  <a:lnTo>
                    <a:pt x="706055" y="71721"/>
                  </a:lnTo>
                  <a:lnTo>
                    <a:pt x="741650" y="75041"/>
                  </a:lnTo>
                  <a:lnTo>
                    <a:pt x="774359" y="85059"/>
                  </a:lnTo>
                  <a:lnTo>
                    <a:pt x="831995" y="125537"/>
                  </a:lnTo>
                  <a:lnTo>
                    <a:pt x="871409" y="186372"/>
                  </a:lnTo>
                  <a:lnTo>
                    <a:pt x="884379" y="261127"/>
                  </a:lnTo>
                  <a:lnTo>
                    <a:pt x="884379" y="726248"/>
                  </a:lnTo>
                  <a:lnTo>
                    <a:pt x="960913" y="726248"/>
                  </a:lnTo>
                  <a:lnTo>
                    <a:pt x="960913" y="696870"/>
                  </a:lnTo>
                  <a:lnTo>
                    <a:pt x="913316" y="696870"/>
                  </a:lnTo>
                  <a:lnTo>
                    <a:pt x="913316" y="261127"/>
                  </a:lnTo>
                  <a:lnTo>
                    <a:pt x="909492" y="216354"/>
                  </a:lnTo>
                  <a:lnTo>
                    <a:pt x="898056" y="175301"/>
                  </a:lnTo>
                  <a:lnTo>
                    <a:pt x="879062" y="138100"/>
                  </a:lnTo>
                  <a:lnTo>
                    <a:pt x="852564" y="104893"/>
                  </a:lnTo>
                  <a:lnTo>
                    <a:pt x="820620" y="77621"/>
                  </a:lnTo>
                  <a:lnTo>
                    <a:pt x="810015" y="71721"/>
                  </a:lnTo>
                  <a:close/>
                </a:path>
                <a:path w="961389" h="726439" extrusionOk="0">
                  <a:moveTo>
                    <a:pt x="261579" y="42344"/>
                  </a:moveTo>
                  <a:lnTo>
                    <a:pt x="219932" y="46418"/>
                  </a:lnTo>
                  <a:lnTo>
                    <a:pt x="180946" y="58608"/>
                  </a:lnTo>
                  <a:lnTo>
                    <a:pt x="144744" y="78862"/>
                  </a:lnTo>
                  <a:lnTo>
                    <a:pt x="111452" y="107129"/>
                  </a:lnTo>
                  <a:lnTo>
                    <a:pt x="83640" y="140791"/>
                  </a:lnTo>
                  <a:lnTo>
                    <a:pt x="63717" y="177253"/>
                  </a:lnTo>
                  <a:lnTo>
                    <a:pt x="51728" y="216389"/>
                  </a:lnTo>
                  <a:lnTo>
                    <a:pt x="47722" y="258073"/>
                  </a:lnTo>
                  <a:lnTo>
                    <a:pt x="47722" y="696870"/>
                  </a:lnTo>
                  <a:lnTo>
                    <a:pt x="76646" y="696870"/>
                  </a:lnTo>
                  <a:lnTo>
                    <a:pt x="76646" y="258073"/>
                  </a:lnTo>
                  <a:lnTo>
                    <a:pt x="80039" y="222127"/>
                  </a:lnTo>
                  <a:lnTo>
                    <a:pt x="107572" y="157152"/>
                  </a:lnTo>
                  <a:lnTo>
                    <a:pt x="160846" y="103166"/>
                  </a:lnTo>
                  <a:lnTo>
                    <a:pt x="225468" y="75182"/>
                  </a:lnTo>
                  <a:lnTo>
                    <a:pt x="261579" y="71721"/>
                  </a:lnTo>
                  <a:lnTo>
                    <a:pt x="365016" y="71721"/>
                  </a:lnTo>
                  <a:lnTo>
                    <a:pt x="341739" y="58482"/>
                  </a:lnTo>
                  <a:lnTo>
                    <a:pt x="303210" y="46388"/>
                  </a:lnTo>
                  <a:lnTo>
                    <a:pt x="261579" y="42344"/>
                  </a:lnTo>
                  <a:close/>
                </a:path>
                <a:path w="961389" h="726439" extrusionOk="0">
                  <a:moveTo>
                    <a:pt x="706055" y="42344"/>
                  </a:moveTo>
                  <a:lnTo>
                    <a:pt x="664571" y="46418"/>
                  </a:lnTo>
                  <a:lnTo>
                    <a:pt x="625451" y="58568"/>
                  </a:lnTo>
                  <a:lnTo>
                    <a:pt x="588743" y="78761"/>
                  </a:lnTo>
                  <a:lnTo>
                    <a:pt x="554609" y="106928"/>
                  </a:lnTo>
                  <a:lnTo>
                    <a:pt x="525693" y="140653"/>
                  </a:lnTo>
                  <a:lnTo>
                    <a:pt x="504958" y="177172"/>
                  </a:lnTo>
                  <a:lnTo>
                    <a:pt x="492465" y="216389"/>
                  </a:lnTo>
                  <a:lnTo>
                    <a:pt x="488290" y="258073"/>
                  </a:lnTo>
                  <a:lnTo>
                    <a:pt x="488290" y="696870"/>
                  </a:lnTo>
                  <a:lnTo>
                    <a:pt x="517228" y="696870"/>
                  </a:lnTo>
                  <a:lnTo>
                    <a:pt x="517228" y="258073"/>
                  </a:lnTo>
                  <a:lnTo>
                    <a:pt x="520773" y="222127"/>
                  </a:lnTo>
                  <a:lnTo>
                    <a:pt x="549415" y="157349"/>
                  </a:lnTo>
                  <a:lnTo>
                    <a:pt x="574700" y="128075"/>
                  </a:lnTo>
                  <a:lnTo>
                    <a:pt x="604558" y="103277"/>
                  </a:lnTo>
                  <a:lnTo>
                    <a:pt x="670007" y="75195"/>
                  </a:lnTo>
                  <a:lnTo>
                    <a:pt x="706055" y="71721"/>
                  </a:lnTo>
                  <a:lnTo>
                    <a:pt x="810015" y="71721"/>
                  </a:lnTo>
                  <a:lnTo>
                    <a:pt x="785468" y="58064"/>
                  </a:lnTo>
                  <a:lnTo>
                    <a:pt x="747237" y="46284"/>
                  </a:lnTo>
                  <a:lnTo>
                    <a:pt x="706055" y="42344"/>
                  </a:lnTo>
                  <a:close/>
                </a:path>
                <a:path w="961389" h="726439" extrusionOk="0">
                  <a:moveTo>
                    <a:pt x="830834" y="29377"/>
                  </a:moveTo>
                  <a:lnTo>
                    <a:pt x="718708" y="29377"/>
                  </a:lnTo>
                  <a:lnTo>
                    <a:pt x="759824" y="33311"/>
                  </a:lnTo>
                  <a:lnTo>
                    <a:pt x="798497" y="45074"/>
                  </a:lnTo>
                  <a:lnTo>
                    <a:pt x="834596" y="64606"/>
                  </a:lnTo>
                  <a:lnTo>
                    <a:pt x="867994" y="91850"/>
                  </a:lnTo>
                  <a:lnTo>
                    <a:pt x="895910" y="125707"/>
                  </a:lnTo>
                  <a:lnTo>
                    <a:pt x="915917" y="165312"/>
                  </a:lnTo>
                  <a:lnTo>
                    <a:pt x="927961" y="210505"/>
                  </a:lnTo>
                  <a:lnTo>
                    <a:pt x="931988" y="261127"/>
                  </a:lnTo>
                  <a:lnTo>
                    <a:pt x="931988" y="696870"/>
                  </a:lnTo>
                  <a:lnTo>
                    <a:pt x="960913" y="696870"/>
                  </a:lnTo>
                  <a:lnTo>
                    <a:pt x="960913" y="261127"/>
                  </a:lnTo>
                  <a:lnTo>
                    <a:pt x="956324" y="204479"/>
                  </a:lnTo>
                  <a:lnTo>
                    <a:pt x="942597" y="153730"/>
                  </a:lnTo>
                  <a:lnTo>
                    <a:pt x="919794" y="109055"/>
                  </a:lnTo>
                  <a:lnTo>
                    <a:pt x="887972" y="70628"/>
                  </a:lnTo>
                  <a:lnTo>
                    <a:pt x="850190" y="39825"/>
                  </a:lnTo>
                  <a:lnTo>
                    <a:pt x="830834" y="29377"/>
                  </a:lnTo>
                  <a:close/>
                </a:path>
                <a:path w="961389" h="726439" extrusionOk="0">
                  <a:moveTo>
                    <a:pt x="375381" y="30522"/>
                  </a:moveTo>
                  <a:lnTo>
                    <a:pt x="248598" y="30522"/>
                  </a:lnTo>
                  <a:lnTo>
                    <a:pt x="294984" y="31461"/>
                  </a:lnTo>
                  <a:lnTo>
                    <a:pt x="340861" y="44591"/>
                  </a:lnTo>
                  <a:lnTo>
                    <a:pt x="385370" y="71017"/>
                  </a:lnTo>
                  <a:lnTo>
                    <a:pt x="432747" y="119355"/>
                  </a:lnTo>
                  <a:lnTo>
                    <a:pt x="465460" y="180208"/>
                  </a:lnTo>
                  <a:lnTo>
                    <a:pt x="480312" y="219649"/>
                  </a:lnTo>
                  <a:lnTo>
                    <a:pt x="492764" y="179353"/>
                  </a:lnTo>
                  <a:lnTo>
                    <a:pt x="505614" y="147006"/>
                  </a:lnTo>
                  <a:lnTo>
                    <a:pt x="511465" y="137398"/>
                  </a:lnTo>
                  <a:lnTo>
                    <a:pt x="478075" y="137398"/>
                  </a:lnTo>
                  <a:lnTo>
                    <a:pt x="462961" y="111806"/>
                  </a:lnTo>
                  <a:lnTo>
                    <a:pt x="445367" y="88280"/>
                  </a:lnTo>
                  <a:lnTo>
                    <a:pt x="425329" y="66863"/>
                  </a:lnTo>
                  <a:lnTo>
                    <a:pt x="402886" y="47596"/>
                  </a:lnTo>
                  <a:lnTo>
                    <a:pt x="375381" y="30522"/>
                  </a:lnTo>
                  <a:close/>
                </a:path>
                <a:path w="961389" h="726439" extrusionOk="0">
                  <a:moveTo>
                    <a:pt x="76646" y="46025"/>
                  </a:moveTo>
                  <a:lnTo>
                    <a:pt x="47722" y="46025"/>
                  </a:lnTo>
                  <a:lnTo>
                    <a:pt x="47722" y="175156"/>
                  </a:lnTo>
                  <a:lnTo>
                    <a:pt x="74221" y="134697"/>
                  </a:lnTo>
                  <a:lnTo>
                    <a:pt x="89823" y="114249"/>
                  </a:lnTo>
                  <a:lnTo>
                    <a:pt x="108989" y="95071"/>
                  </a:lnTo>
                  <a:lnTo>
                    <a:pt x="120933" y="85668"/>
                  </a:lnTo>
                  <a:lnTo>
                    <a:pt x="76646" y="85668"/>
                  </a:lnTo>
                  <a:lnTo>
                    <a:pt x="76646" y="46025"/>
                  </a:lnTo>
                  <a:close/>
                </a:path>
                <a:path w="961389" h="726439" extrusionOk="0">
                  <a:moveTo>
                    <a:pt x="718708" y="0"/>
                  </a:moveTo>
                  <a:lnTo>
                    <a:pt x="672912" y="2923"/>
                  </a:lnTo>
                  <a:lnTo>
                    <a:pt x="630514" y="11663"/>
                  </a:lnTo>
                  <a:lnTo>
                    <a:pt x="591660" y="26175"/>
                  </a:lnTo>
                  <a:lnTo>
                    <a:pt x="556489" y="46418"/>
                  </a:lnTo>
                  <a:lnTo>
                    <a:pt x="510815" y="87223"/>
                  </a:lnTo>
                  <a:lnTo>
                    <a:pt x="478075" y="137398"/>
                  </a:lnTo>
                  <a:lnTo>
                    <a:pt x="511465" y="137398"/>
                  </a:lnTo>
                  <a:lnTo>
                    <a:pt x="523133" y="118238"/>
                  </a:lnTo>
                  <a:lnTo>
                    <a:pt x="545468" y="92866"/>
                  </a:lnTo>
                  <a:lnTo>
                    <a:pt x="604193" y="52663"/>
                  </a:lnTo>
                  <a:lnTo>
                    <a:pt x="677273" y="31978"/>
                  </a:lnTo>
                  <a:lnTo>
                    <a:pt x="718708" y="29377"/>
                  </a:lnTo>
                  <a:lnTo>
                    <a:pt x="830834" y="29377"/>
                  </a:lnTo>
                  <a:lnTo>
                    <a:pt x="809282" y="17743"/>
                  </a:lnTo>
                  <a:lnTo>
                    <a:pt x="765404" y="4446"/>
                  </a:lnTo>
                  <a:lnTo>
                    <a:pt x="718708" y="0"/>
                  </a:lnTo>
                  <a:close/>
                </a:path>
                <a:path w="961389" h="726439" extrusionOk="0">
                  <a:moveTo>
                    <a:pt x="273926" y="281"/>
                  </a:moveTo>
                  <a:lnTo>
                    <a:pt x="229778" y="3583"/>
                  </a:lnTo>
                  <a:lnTo>
                    <a:pt x="186137" y="15404"/>
                  </a:lnTo>
                  <a:lnTo>
                    <a:pt x="143656" y="35131"/>
                  </a:lnTo>
                  <a:lnTo>
                    <a:pt x="107088" y="58991"/>
                  </a:lnTo>
                  <a:lnTo>
                    <a:pt x="76646" y="85668"/>
                  </a:lnTo>
                  <a:lnTo>
                    <a:pt x="120933" y="85668"/>
                  </a:lnTo>
                  <a:lnTo>
                    <a:pt x="131651" y="77230"/>
                  </a:lnTo>
                  <a:lnTo>
                    <a:pt x="157741" y="60789"/>
                  </a:lnTo>
                  <a:lnTo>
                    <a:pt x="202564" y="40666"/>
                  </a:lnTo>
                  <a:lnTo>
                    <a:pt x="248598" y="30522"/>
                  </a:lnTo>
                  <a:lnTo>
                    <a:pt x="375381" y="30522"/>
                  </a:lnTo>
                  <a:lnTo>
                    <a:pt x="361132" y="21676"/>
                  </a:lnTo>
                  <a:lnTo>
                    <a:pt x="317928" y="6108"/>
                  </a:lnTo>
                  <a:lnTo>
                    <a:pt x="273926" y="281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</p:spPr>
          <p:txBody>
            <a:bodyPr lIns="0" tIns="0" rIns="0" bIns="0"/>
            <a:lstStyle/>
            <a:p>
              <a:pPr>
                <a:defRPr/>
              </a:pPr>
              <a:endParaRPr lang="en-IE"/>
            </a:p>
          </p:txBody>
        </p:sp>
        <p:sp>
          <p:nvSpPr>
            <p:cNvPr id="42" name="bk object 24"/>
            <p:cNvSpPr/>
            <p:nvPr/>
          </p:nvSpPr>
          <p:spPr bwMode="auto">
            <a:xfrm>
              <a:off x="7500938" y="3625850"/>
              <a:ext cx="254000" cy="963613"/>
            </a:xfrm>
            <a:custGeom>
              <a:avLst/>
              <a:gdLst>
                <a:gd name="T0" fmla="*/ 47590 w 254634"/>
                <a:gd name="T1" fmla="*/ 0 h 963295"/>
                <a:gd name="T2" fmla="*/ 0 w 254634"/>
                <a:gd name="T3" fmla="*/ 0 h 963295"/>
                <a:gd name="T4" fmla="*/ 0 w 254634"/>
                <a:gd name="T5" fmla="*/ 707672 h 963295"/>
                <a:gd name="T6" fmla="*/ 4639 w 254634"/>
                <a:gd name="T7" fmla="*/ 761122 h 963295"/>
                <a:gd name="T8" fmla="*/ 18561 w 254634"/>
                <a:gd name="T9" fmla="*/ 809559 h 963295"/>
                <a:gd name="T10" fmla="*/ 41767 w 254634"/>
                <a:gd name="T11" fmla="*/ 852982 h 963295"/>
                <a:gd name="T12" fmla="*/ 74262 w 254634"/>
                <a:gd name="T13" fmla="*/ 891395 h 963295"/>
                <a:gd name="T14" fmla="*/ 113350 w 254634"/>
                <a:gd name="T15" fmla="*/ 922815 h 963295"/>
                <a:gd name="T16" fmla="*/ 156332 w 254634"/>
                <a:gd name="T17" fmla="*/ 945259 h 963295"/>
                <a:gd name="T18" fmla="*/ 203203 w 254634"/>
                <a:gd name="T19" fmla="*/ 958726 h 963295"/>
                <a:gd name="T20" fmla="*/ 253959 w 254634"/>
                <a:gd name="T21" fmla="*/ 963216 h 963295"/>
                <a:gd name="T22" fmla="*/ 253959 w 254634"/>
                <a:gd name="T23" fmla="*/ 920858 h 963295"/>
                <a:gd name="T24" fmla="*/ 212517 w 254634"/>
                <a:gd name="T25" fmla="*/ 917082 h 963295"/>
                <a:gd name="T26" fmla="*/ 174321 w 254634"/>
                <a:gd name="T27" fmla="*/ 905749 h 963295"/>
                <a:gd name="T28" fmla="*/ 139380 w 254634"/>
                <a:gd name="T29" fmla="*/ 886857 h 963295"/>
                <a:gd name="T30" fmla="*/ 107702 w 254634"/>
                <a:gd name="T31" fmla="*/ 860400 h 963295"/>
                <a:gd name="T32" fmla="*/ 81379 w 254634"/>
                <a:gd name="T33" fmla="*/ 828175 h 963295"/>
                <a:gd name="T34" fmla="*/ 62597 w 254634"/>
                <a:gd name="T35" fmla="*/ 791973 h 963295"/>
                <a:gd name="T36" fmla="*/ 51339 w 254634"/>
                <a:gd name="T37" fmla="*/ 751802 h 963295"/>
                <a:gd name="T38" fmla="*/ 47590 w 254634"/>
                <a:gd name="T39" fmla="*/ 707672 h 963295"/>
                <a:gd name="T40" fmla="*/ 47590 w 254634"/>
                <a:gd name="T41" fmla="*/ 317561 h 963295"/>
                <a:gd name="T42" fmla="*/ 252455 w 254634"/>
                <a:gd name="T43" fmla="*/ 317561 h 963295"/>
                <a:gd name="T44" fmla="*/ 252455 w 254634"/>
                <a:gd name="T45" fmla="*/ 275203 h 963295"/>
                <a:gd name="T46" fmla="*/ 47590 w 254634"/>
                <a:gd name="T47" fmla="*/ 275203 h 963295"/>
                <a:gd name="T48" fmla="*/ 47590 w 254634"/>
                <a:gd name="T49" fmla="*/ 0 h 9632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54634" h="963295" extrusionOk="0">
                  <a:moveTo>
                    <a:pt x="47709" y="0"/>
                  </a:moveTo>
                  <a:lnTo>
                    <a:pt x="0" y="0"/>
                  </a:lnTo>
                  <a:lnTo>
                    <a:pt x="0" y="707438"/>
                  </a:lnTo>
                  <a:lnTo>
                    <a:pt x="4651" y="760871"/>
                  </a:lnTo>
                  <a:lnTo>
                    <a:pt x="18607" y="809292"/>
                  </a:lnTo>
                  <a:lnTo>
                    <a:pt x="41871" y="852701"/>
                  </a:lnTo>
                  <a:lnTo>
                    <a:pt x="74447" y="891101"/>
                  </a:lnTo>
                  <a:lnTo>
                    <a:pt x="113633" y="922510"/>
                  </a:lnTo>
                  <a:lnTo>
                    <a:pt x="156722" y="944947"/>
                  </a:lnTo>
                  <a:lnTo>
                    <a:pt x="203710" y="958410"/>
                  </a:lnTo>
                  <a:lnTo>
                    <a:pt x="254593" y="962898"/>
                  </a:lnTo>
                  <a:lnTo>
                    <a:pt x="254593" y="920554"/>
                  </a:lnTo>
                  <a:lnTo>
                    <a:pt x="213047" y="916779"/>
                  </a:lnTo>
                  <a:lnTo>
                    <a:pt x="174756" y="905450"/>
                  </a:lnTo>
                  <a:lnTo>
                    <a:pt x="139728" y="886564"/>
                  </a:lnTo>
                  <a:lnTo>
                    <a:pt x="107971" y="860116"/>
                  </a:lnTo>
                  <a:lnTo>
                    <a:pt x="81582" y="827902"/>
                  </a:lnTo>
                  <a:lnTo>
                    <a:pt x="62753" y="791712"/>
                  </a:lnTo>
                  <a:lnTo>
                    <a:pt x="51467" y="751554"/>
                  </a:lnTo>
                  <a:lnTo>
                    <a:pt x="47709" y="707438"/>
                  </a:lnTo>
                  <a:lnTo>
                    <a:pt x="47709" y="317456"/>
                  </a:lnTo>
                  <a:lnTo>
                    <a:pt x="253085" y="317456"/>
                  </a:lnTo>
                  <a:lnTo>
                    <a:pt x="253085" y="275112"/>
                  </a:lnTo>
                  <a:lnTo>
                    <a:pt x="47709" y="275112"/>
                  </a:lnTo>
                  <a:lnTo>
                    <a:pt x="47709" y="0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</p:spPr>
          <p:txBody>
            <a:bodyPr lIns="0" tIns="0" rIns="0" bIns="0"/>
            <a:lstStyle/>
            <a:p>
              <a:pPr>
                <a:defRPr/>
              </a:pPr>
              <a:endParaRPr lang="en-IE"/>
            </a:p>
          </p:txBody>
        </p:sp>
        <p:sp>
          <p:nvSpPr>
            <p:cNvPr id="43" name="bk object 25"/>
            <p:cNvSpPr/>
            <p:nvPr/>
          </p:nvSpPr>
          <p:spPr bwMode="auto">
            <a:xfrm>
              <a:off x="7486650" y="3611563"/>
              <a:ext cx="282575" cy="992187"/>
            </a:xfrm>
            <a:custGeom>
              <a:avLst/>
              <a:gdLst>
                <a:gd name="T0" fmla="*/ 76278 w 283845"/>
                <a:gd name="T1" fmla="*/ 0 h 992504"/>
                <a:gd name="T2" fmla="*/ 0 w 283845"/>
                <a:gd name="T3" fmla="*/ 0 h 992504"/>
                <a:gd name="T4" fmla="*/ 0 w 283845"/>
                <a:gd name="T5" fmla="*/ 721895 h 992504"/>
                <a:gd name="T6" fmla="*/ 4945 w 283845"/>
                <a:gd name="T7" fmla="*/ 778217 h 992504"/>
                <a:gd name="T8" fmla="*/ 19738 w 283845"/>
                <a:gd name="T9" fmla="*/ 829476 h 992504"/>
                <a:gd name="T10" fmla="*/ 44317 w 283845"/>
                <a:gd name="T11" fmla="*/ 875499 h 992504"/>
                <a:gd name="T12" fmla="*/ 78618 w 283845"/>
                <a:gd name="T13" fmla="*/ 916114 h 992504"/>
                <a:gd name="T14" fmla="*/ 119779 w 283845"/>
                <a:gd name="T15" fmla="*/ 949201 h 992504"/>
                <a:gd name="T16" fmla="*/ 165107 w 283845"/>
                <a:gd name="T17" fmla="*/ 972876 h 992504"/>
                <a:gd name="T18" fmla="*/ 214540 w 283845"/>
                <a:gd name="T19" fmla="*/ 987140 h 992504"/>
                <a:gd name="T20" fmla="*/ 267864 w 283845"/>
                <a:gd name="T21" fmla="*/ 991908 h 992504"/>
                <a:gd name="T22" fmla="*/ 282261 w 283845"/>
                <a:gd name="T23" fmla="*/ 991908 h 992504"/>
                <a:gd name="T24" fmla="*/ 282261 w 283845"/>
                <a:gd name="T25" fmla="*/ 962201 h 992504"/>
                <a:gd name="T26" fmla="*/ 253466 w 283845"/>
                <a:gd name="T27" fmla="*/ 962201 h 992504"/>
                <a:gd name="T28" fmla="*/ 210002 w 283845"/>
                <a:gd name="T29" fmla="*/ 956222 h 992504"/>
                <a:gd name="T30" fmla="*/ 169598 w 283845"/>
                <a:gd name="T31" fmla="*/ 942972 h 992504"/>
                <a:gd name="T32" fmla="*/ 132359 w 283845"/>
                <a:gd name="T33" fmla="*/ 922497 h 992504"/>
                <a:gd name="T34" fmla="*/ 98394 w 283845"/>
                <a:gd name="T35" fmla="*/ 894849 h 992504"/>
                <a:gd name="T36" fmla="*/ 67774 w 283845"/>
                <a:gd name="T37" fmla="*/ 858684 h 992504"/>
                <a:gd name="T38" fmla="*/ 46048 w 283845"/>
                <a:gd name="T39" fmla="*/ 818005 h 992504"/>
                <a:gd name="T40" fmla="*/ 33098 w 283845"/>
                <a:gd name="T41" fmla="*/ 772510 h 992504"/>
                <a:gd name="T42" fmla="*/ 28808 w 283845"/>
                <a:gd name="T43" fmla="*/ 721895 h 992504"/>
                <a:gd name="T44" fmla="*/ 28808 w 283845"/>
                <a:gd name="T45" fmla="*/ 29368 h 992504"/>
                <a:gd name="T46" fmla="*/ 76278 w 283845"/>
                <a:gd name="T47" fmla="*/ 29368 h 992504"/>
                <a:gd name="T48" fmla="*/ 76278 w 283845"/>
                <a:gd name="T49" fmla="*/ 0 h 992504"/>
                <a:gd name="T50" fmla="*/ 76278 w 283845"/>
                <a:gd name="T51" fmla="*/ 29368 h 992504"/>
                <a:gd name="T52" fmla="*/ 47471 w 283845"/>
                <a:gd name="T53" fmla="*/ 29368 h 992504"/>
                <a:gd name="T54" fmla="*/ 47471 w 283845"/>
                <a:gd name="T55" fmla="*/ 304392 h 992504"/>
                <a:gd name="T56" fmla="*/ 251966 w 283845"/>
                <a:gd name="T57" fmla="*/ 304392 h 992504"/>
                <a:gd name="T58" fmla="*/ 251966 w 283845"/>
                <a:gd name="T59" fmla="*/ 317317 h 992504"/>
                <a:gd name="T60" fmla="*/ 47471 w 283845"/>
                <a:gd name="T61" fmla="*/ 317317 h 992504"/>
                <a:gd name="T62" fmla="*/ 47471 w 283845"/>
                <a:gd name="T63" fmla="*/ 721895 h 992504"/>
                <a:gd name="T64" fmla="*/ 51521 w 283845"/>
                <a:gd name="T65" fmla="*/ 768882 h 992504"/>
                <a:gd name="T66" fmla="*/ 63630 w 283845"/>
                <a:gd name="T67" fmla="*/ 811820 h 992504"/>
                <a:gd name="T68" fmla="*/ 83730 w 283845"/>
                <a:gd name="T69" fmla="*/ 850556 h 992504"/>
                <a:gd name="T70" fmla="*/ 111754 w 283845"/>
                <a:gd name="T71" fmla="*/ 884938 h 992504"/>
                <a:gd name="T72" fmla="*/ 142718 w 283845"/>
                <a:gd name="T73" fmla="*/ 911203 h 992504"/>
                <a:gd name="T74" fmla="*/ 176723 w 283845"/>
                <a:gd name="T75" fmla="*/ 930697 h 992504"/>
                <a:gd name="T76" fmla="*/ 213672 w 283845"/>
                <a:gd name="T77" fmla="*/ 943376 h 992504"/>
                <a:gd name="T78" fmla="*/ 253466 w 283845"/>
                <a:gd name="T79" fmla="*/ 949201 h 992504"/>
                <a:gd name="T80" fmla="*/ 253466 w 283845"/>
                <a:gd name="T81" fmla="*/ 962201 h 992504"/>
                <a:gd name="T82" fmla="*/ 282261 w 283845"/>
                <a:gd name="T83" fmla="*/ 962201 h 992504"/>
                <a:gd name="T84" fmla="*/ 282261 w 283845"/>
                <a:gd name="T85" fmla="*/ 920260 h 992504"/>
                <a:gd name="T86" fmla="*/ 267864 w 283845"/>
                <a:gd name="T87" fmla="*/ 920260 h 992504"/>
                <a:gd name="T88" fmla="*/ 229167 w 283845"/>
                <a:gd name="T89" fmla="*/ 916799 h 992504"/>
                <a:gd name="T90" fmla="*/ 161488 w 283845"/>
                <a:gd name="T91" fmla="*/ 888793 h 992504"/>
                <a:gd name="T92" fmla="*/ 132031 w 283845"/>
                <a:gd name="T93" fmla="*/ 864036 h 992504"/>
                <a:gd name="T94" fmla="*/ 107493 w 283845"/>
                <a:gd name="T95" fmla="*/ 834069 h 992504"/>
                <a:gd name="T96" fmla="*/ 79715 w 283845"/>
                <a:gd name="T97" fmla="*/ 763253 h 992504"/>
                <a:gd name="T98" fmla="*/ 76278 w 283845"/>
                <a:gd name="T99" fmla="*/ 721895 h 992504"/>
                <a:gd name="T100" fmla="*/ 76278 w 283845"/>
                <a:gd name="T101" fmla="*/ 346684 h 992504"/>
                <a:gd name="T102" fmla="*/ 280773 w 283845"/>
                <a:gd name="T103" fmla="*/ 346684 h 992504"/>
                <a:gd name="T104" fmla="*/ 280773 w 283845"/>
                <a:gd name="T105" fmla="*/ 275024 h 992504"/>
                <a:gd name="T106" fmla="*/ 76278 w 283845"/>
                <a:gd name="T107" fmla="*/ 275024 h 992504"/>
                <a:gd name="T108" fmla="*/ 76278 w 283845"/>
                <a:gd name="T109" fmla="*/ 29368 h 99250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83845" h="992504" extrusionOk="0">
                  <a:moveTo>
                    <a:pt x="76621" y="0"/>
                  </a:moveTo>
                  <a:lnTo>
                    <a:pt x="0" y="0"/>
                  </a:lnTo>
                  <a:lnTo>
                    <a:pt x="0" y="722126"/>
                  </a:lnTo>
                  <a:lnTo>
                    <a:pt x="4967" y="778466"/>
                  </a:lnTo>
                  <a:lnTo>
                    <a:pt x="19827" y="829741"/>
                  </a:lnTo>
                  <a:lnTo>
                    <a:pt x="44516" y="875779"/>
                  </a:lnTo>
                  <a:lnTo>
                    <a:pt x="78971" y="916407"/>
                  </a:lnTo>
                  <a:lnTo>
                    <a:pt x="120317" y="949504"/>
                  </a:lnTo>
                  <a:lnTo>
                    <a:pt x="165849" y="973187"/>
                  </a:lnTo>
                  <a:lnTo>
                    <a:pt x="215504" y="987455"/>
                  </a:lnTo>
                  <a:lnTo>
                    <a:pt x="269068" y="992225"/>
                  </a:lnTo>
                  <a:lnTo>
                    <a:pt x="283530" y="992225"/>
                  </a:lnTo>
                  <a:lnTo>
                    <a:pt x="283530" y="962508"/>
                  </a:lnTo>
                  <a:lnTo>
                    <a:pt x="254605" y="962508"/>
                  </a:lnTo>
                  <a:lnTo>
                    <a:pt x="210946" y="956528"/>
                  </a:lnTo>
                  <a:lnTo>
                    <a:pt x="170360" y="943273"/>
                  </a:lnTo>
                  <a:lnTo>
                    <a:pt x="132954" y="922792"/>
                  </a:lnTo>
                  <a:lnTo>
                    <a:pt x="98836" y="895135"/>
                  </a:lnTo>
                  <a:lnTo>
                    <a:pt x="68079" y="858958"/>
                  </a:lnTo>
                  <a:lnTo>
                    <a:pt x="46255" y="818266"/>
                  </a:lnTo>
                  <a:lnTo>
                    <a:pt x="33247" y="772757"/>
                  </a:lnTo>
                  <a:lnTo>
                    <a:pt x="28937" y="722126"/>
                  </a:lnTo>
                  <a:lnTo>
                    <a:pt x="28937" y="29377"/>
                  </a:lnTo>
                  <a:lnTo>
                    <a:pt x="76621" y="29377"/>
                  </a:lnTo>
                  <a:lnTo>
                    <a:pt x="76621" y="0"/>
                  </a:lnTo>
                  <a:close/>
                </a:path>
                <a:path w="283845" h="992504" extrusionOk="0">
                  <a:moveTo>
                    <a:pt x="76621" y="29377"/>
                  </a:moveTo>
                  <a:lnTo>
                    <a:pt x="47684" y="29377"/>
                  </a:lnTo>
                  <a:lnTo>
                    <a:pt x="47684" y="304489"/>
                  </a:lnTo>
                  <a:lnTo>
                    <a:pt x="253098" y="304489"/>
                  </a:lnTo>
                  <a:lnTo>
                    <a:pt x="253098" y="317418"/>
                  </a:lnTo>
                  <a:lnTo>
                    <a:pt x="47684" y="317418"/>
                  </a:lnTo>
                  <a:lnTo>
                    <a:pt x="47684" y="722126"/>
                  </a:lnTo>
                  <a:lnTo>
                    <a:pt x="51753" y="769128"/>
                  </a:lnTo>
                  <a:lnTo>
                    <a:pt x="63916" y="812079"/>
                  </a:lnTo>
                  <a:lnTo>
                    <a:pt x="84106" y="850828"/>
                  </a:lnTo>
                  <a:lnTo>
                    <a:pt x="112256" y="885221"/>
                  </a:lnTo>
                  <a:lnTo>
                    <a:pt x="143359" y="911494"/>
                  </a:lnTo>
                  <a:lnTo>
                    <a:pt x="177517" y="930994"/>
                  </a:lnTo>
                  <a:lnTo>
                    <a:pt x="214632" y="943677"/>
                  </a:lnTo>
                  <a:lnTo>
                    <a:pt x="254605" y="949504"/>
                  </a:lnTo>
                  <a:lnTo>
                    <a:pt x="254605" y="962508"/>
                  </a:lnTo>
                  <a:lnTo>
                    <a:pt x="283530" y="962508"/>
                  </a:lnTo>
                  <a:lnTo>
                    <a:pt x="283530" y="920554"/>
                  </a:lnTo>
                  <a:lnTo>
                    <a:pt x="269068" y="920554"/>
                  </a:lnTo>
                  <a:lnTo>
                    <a:pt x="230197" y="917092"/>
                  </a:lnTo>
                  <a:lnTo>
                    <a:pt x="162214" y="889077"/>
                  </a:lnTo>
                  <a:lnTo>
                    <a:pt x="132624" y="864312"/>
                  </a:lnTo>
                  <a:lnTo>
                    <a:pt x="107976" y="834335"/>
                  </a:lnTo>
                  <a:lnTo>
                    <a:pt x="80073" y="763497"/>
                  </a:lnTo>
                  <a:lnTo>
                    <a:pt x="76621" y="722126"/>
                  </a:lnTo>
                  <a:lnTo>
                    <a:pt x="76621" y="346795"/>
                  </a:lnTo>
                  <a:lnTo>
                    <a:pt x="282035" y="346795"/>
                  </a:lnTo>
                  <a:lnTo>
                    <a:pt x="282035" y="275112"/>
                  </a:lnTo>
                  <a:lnTo>
                    <a:pt x="76621" y="275112"/>
                  </a:lnTo>
                  <a:lnTo>
                    <a:pt x="76621" y="29377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</p:spPr>
          <p:txBody>
            <a:bodyPr lIns="0" tIns="0" rIns="0" bIns="0"/>
            <a:lstStyle/>
            <a:p>
              <a:pPr>
                <a:defRPr/>
              </a:pPr>
              <a:endParaRPr lang="en-IE"/>
            </a:p>
          </p:txBody>
        </p:sp>
        <p:sp>
          <p:nvSpPr>
            <p:cNvPr id="44" name="bk object 26"/>
            <p:cNvSpPr/>
            <p:nvPr/>
          </p:nvSpPr>
          <p:spPr bwMode="auto">
            <a:xfrm>
              <a:off x="8812213" y="3889375"/>
              <a:ext cx="392112" cy="696913"/>
            </a:xfrm>
            <a:custGeom>
              <a:avLst/>
              <a:gdLst>
                <a:gd name="T0" fmla="*/ 47723 w 391795"/>
                <a:gd name="T1" fmla="*/ 16640 h 697229"/>
                <a:gd name="T2" fmla="*/ 0 w 391795"/>
                <a:gd name="T3" fmla="*/ 16640 h 697229"/>
                <a:gd name="T4" fmla="*/ 0 w 391795"/>
                <a:gd name="T5" fmla="*/ 696554 h 697229"/>
                <a:gd name="T6" fmla="*/ 47723 w 391795"/>
                <a:gd name="T7" fmla="*/ 696554 h 697229"/>
                <a:gd name="T8" fmla="*/ 47723 w 391795"/>
                <a:gd name="T9" fmla="*/ 243275 h 697229"/>
                <a:gd name="T10" fmla="*/ 51488 w 391795"/>
                <a:gd name="T11" fmla="*/ 204479 h 697229"/>
                <a:gd name="T12" fmla="*/ 62791 w 391795"/>
                <a:gd name="T13" fmla="*/ 168126 h 697229"/>
                <a:gd name="T14" fmla="*/ 81644 w 391795"/>
                <a:gd name="T15" fmla="*/ 134221 h 697229"/>
                <a:gd name="T16" fmla="*/ 95368 w 391795"/>
                <a:gd name="T17" fmla="*/ 117882 h 697229"/>
                <a:gd name="T18" fmla="*/ 47723 w 391795"/>
                <a:gd name="T19" fmla="*/ 117882 h 697229"/>
                <a:gd name="T20" fmla="*/ 47723 w 391795"/>
                <a:gd name="T21" fmla="*/ 16640 h 697229"/>
                <a:gd name="T22" fmla="*/ 257779 w 391795"/>
                <a:gd name="T23" fmla="*/ 0 h 697229"/>
                <a:gd name="T24" fmla="*/ 191100 w 391795"/>
                <a:gd name="T25" fmla="*/ 8332 h 697229"/>
                <a:gd name="T26" fmla="*/ 131109 w 391795"/>
                <a:gd name="T27" fmla="*/ 33282 h 697229"/>
                <a:gd name="T28" fmla="*/ 81960 w 391795"/>
                <a:gd name="T29" fmla="*/ 71061 h 697229"/>
                <a:gd name="T30" fmla="*/ 47723 w 391795"/>
                <a:gd name="T31" fmla="*/ 117882 h 697229"/>
                <a:gd name="T32" fmla="*/ 95368 w 391795"/>
                <a:gd name="T33" fmla="*/ 117882 h 697229"/>
                <a:gd name="T34" fmla="*/ 108058 w 391795"/>
                <a:gd name="T35" fmla="*/ 102772 h 697229"/>
                <a:gd name="T36" fmla="*/ 139374 w 391795"/>
                <a:gd name="T37" fmla="*/ 76330 h 697229"/>
                <a:gd name="T38" fmla="*/ 173028 w 391795"/>
                <a:gd name="T39" fmla="*/ 57440 h 697229"/>
                <a:gd name="T40" fmla="*/ 209012 w 391795"/>
                <a:gd name="T41" fmla="*/ 46104 h 697229"/>
                <a:gd name="T42" fmla="*/ 247317 w 391795"/>
                <a:gd name="T43" fmla="*/ 42325 h 697229"/>
                <a:gd name="T44" fmla="*/ 382618 w 391795"/>
                <a:gd name="T45" fmla="*/ 42325 h 697229"/>
                <a:gd name="T46" fmla="*/ 359476 w 391795"/>
                <a:gd name="T47" fmla="*/ 27223 h 697229"/>
                <a:gd name="T48" fmla="*/ 326327 w 391795"/>
                <a:gd name="T49" fmla="*/ 12110 h 697229"/>
                <a:gd name="T50" fmla="*/ 292423 w 391795"/>
                <a:gd name="T51" fmla="*/ 3030 h 697229"/>
                <a:gd name="T52" fmla="*/ 257779 w 391795"/>
                <a:gd name="T53" fmla="*/ 0 h 697229"/>
                <a:gd name="T54" fmla="*/ 382618 w 391795"/>
                <a:gd name="T55" fmla="*/ 42325 h 697229"/>
                <a:gd name="T56" fmla="*/ 247317 w 391795"/>
                <a:gd name="T57" fmla="*/ 42325 h 697229"/>
                <a:gd name="T58" fmla="*/ 285947 w 391795"/>
                <a:gd name="T59" fmla="*/ 46479 h 697229"/>
                <a:gd name="T60" fmla="*/ 322916 w 391795"/>
                <a:gd name="T61" fmla="*/ 58942 h 697229"/>
                <a:gd name="T62" fmla="*/ 358220 w 391795"/>
                <a:gd name="T63" fmla="*/ 79716 h 697229"/>
                <a:gd name="T64" fmla="*/ 391856 w 391795"/>
                <a:gd name="T65" fmla="*/ 108802 h 697229"/>
                <a:gd name="T66" fmla="*/ 391856 w 391795"/>
                <a:gd name="T67" fmla="*/ 48353 h 697229"/>
                <a:gd name="T68" fmla="*/ 382618 w 391795"/>
                <a:gd name="T69" fmla="*/ 42325 h 69722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91795" h="697229" extrusionOk="0">
                  <a:moveTo>
                    <a:pt x="47684" y="16648"/>
                  </a:moveTo>
                  <a:lnTo>
                    <a:pt x="0" y="16648"/>
                  </a:lnTo>
                  <a:lnTo>
                    <a:pt x="0" y="696870"/>
                  </a:lnTo>
                  <a:lnTo>
                    <a:pt x="47684" y="696870"/>
                  </a:lnTo>
                  <a:lnTo>
                    <a:pt x="47684" y="243385"/>
                  </a:lnTo>
                  <a:lnTo>
                    <a:pt x="51446" y="204572"/>
                  </a:lnTo>
                  <a:lnTo>
                    <a:pt x="62740" y="168202"/>
                  </a:lnTo>
                  <a:lnTo>
                    <a:pt x="81578" y="134282"/>
                  </a:lnTo>
                  <a:lnTo>
                    <a:pt x="95291" y="117935"/>
                  </a:lnTo>
                  <a:lnTo>
                    <a:pt x="47684" y="117935"/>
                  </a:lnTo>
                  <a:lnTo>
                    <a:pt x="47684" y="16648"/>
                  </a:lnTo>
                  <a:close/>
                </a:path>
                <a:path w="391795" h="697229" extrusionOk="0">
                  <a:moveTo>
                    <a:pt x="257571" y="0"/>
                  </a:moveTo>
                  <a:lnTo>
                    <a:pt x="190946" y="8336"/>
                  </a:lnTo>
                  <a:lnTo>
                    <a:pt x="131003" y="33297"/>
                  </a:lnTo>
                  <a:lnTo>
                    <a:pt x="81894" y="71093"/>
                  </a:lnTo>
                  <a:lnTo>
                    <a:pt x="47684" y="117935"/>
                  </a:lnTo>
                  <a:lnTo>
                    <a:pt x="95291" y="117935"/>
                  </a:lnTo>
                  <a:lnTo>
                    <a:pt x="107971" y="102819"/>
                  </a:lnTo>
                  <a:lnTo>
                    <a:pt x="139261" y="76365"/>
                  </a:lnTo>
                  <a:lnTo>
                    <a:pt x="172888" y="57466"/>
                  </a:lnTo>
                  <a:lnTo>
                    <a:pt x="208843" y="46125"/>
                  </a:lnTo>
                  <a:lnTo>
                    <a:pt x="247117" y="42344"/>
                  </a:lnTo>
                  <a:lnTo>
                    <a:pt x="382309" y="42344"/>
                  </a:lnTo>
                  <a:lnTo>
                    <a:pt x="359185" y="27235"/>
                  </a:lnTo>
                  <a:lnTo>
                    <a:pt x="326063" y="12115"/>
                  </a:lnTo>
                  <a:lnTo>
                    <a:pt x="292187" y="3031"/>
                  </a:lnTo>
                  <a:lnTo>
                    <a:pt x="257571" y="0"/>
                  </a:lnTo>
                  <a:close/>
                </a:path>
                <a:path w="391795" h="697229" extrusionOk="0">
                  <a:moveTo>
                    <a:pt x="382309" y="42344"/>
                  </a:moveTo>
                  <a:lnTo>
                    <a:pt x="247117" y="42344"/>
                  </a:lnTo>
                  <a:lnTo>
                    <a:pt x="285716" y="46500"/>
                  </a:lnTo>
                  <a:lnTo>
                    <a:pt x="322655" y="58969"/>
                  </a:lnTo>
                  <a:lnTo>
                    <a:pt x="357930" y="79752"/>
                  </a:lnTo>
                  <a:lnTo>
                    <a:pt x="391539" y="108851"/>
                  </a:lnTo>
                  <a:lnTo>
                    <a:pt x="391539" y="48375"/>
                  </a:lnTo>
                  <a:lnTo>
                    <a:pt x="382309" y="42344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</p:spPr>
          <p:txBody>
            <a:bodyPr lIns="0" tIns="0" rIns="0" bIns="0"/>
            <a:lstStyle/>
            <a:p>
              <a:pPr>
                <a:defRPr/>
              </a:pPr>
              <a:endParaRPr lang="en-IE"/>
            </a:p>
          </p:txBody>
        </p:sp>
        <p:sp>
          <p:nvSpPr>
            <p:cNvPr id="45" name="bk object 27"/>
            <p:cNvSpPr/>
            <p:nvPr/>
          </p:nvSpPr>
          <p:spPr bwMode="auto">
            <a:xfrm>
              <a:off x="8797925" y="3875088"/>
              <a:ext cx="420688" cy="727075"/>
            </a:xfrm>
            <a:custGeom>
              <a:avLst/>
              <a:gdLst>
                <a:gd name="T0" fmla="*/ 0 w 421004"/>
                <a:gd name="T1" fmla="*/ 16663 h 726439"/>
                <a:gd name="T2" fmla="*/ 76563 w 421004"/>
                <a:gd name="T3" fmla="*/ 726884 h 726439"/>
                <a:gd name="T4" fmla="*/ 28915 w 421004"/>
                <a:gd name="T5" fmla="*/ 697480 h 726439"/>
                <a:gd name="T6" fmla="*/ 76563 w 421004"/>
                <a:gd name="T7" fmla="*/ 46065 h 726439"/>
                <a:gd name="T8" fmla="*/ 261396 w 421004"/>
                <a:gd name="T9" fmla="*/ 42381 h 726439"/>
                <a:gd name="T10" fmla="*/ 181706 w 421004"/>
                <a:gd name="T11" fmla="*/ 58667 h 726439"/>
                <a:gd name="T12" fmla="*/ 112172 w 421004"/>
                <a:gd name="T13" fmla="*/ 107148 h 726439"/>
                <a:gd name="T14" fmla="*/ 63868 w 421004"/>
                <a:gd name="T15" fmla="*/ 177342 h 726439"/>
                <a:gd name="T16" fmla="*/ 47648 w 421004"/>
                <a:gd name="T17" fmla="*/ 258299 h 726439"/>
                <a:gd name="T18" fmla="*/ 76563 w 421004"/>
                <a:gd name="T19" fmla="*/ 697480 h 726439"/>
                <a:gd name="T20" fmla="*/ 80013 w 421004"/>
                <a:gd name="T21" fmla="*/ 222224 h 726439"/>
                <a:gd name="T22" fmla="*/ 132524 w 421004"/>
                <a:gd name="T23" fmla="*/ 128074 h 726439"/>
                <a:gd name="T24" fmla="*/ 225866 w 421004"/>
                <a:gd name="T25" fmla="*/ 75254 h 726439"/>
                <a:gd name="T26" fmla="*/ 363749 w 421004"/>
                <a:gd name="T27" fmla="*/ 71784 h 726439"/>
                <a:gd name="T28" fmla="*/ 328820 w 421004"/>
                <a:gd name="T29" fmla="*/ 54536 h 726439"/>
                <a:gd name="T30" fmla="*/ 261396 w 421004"/>
                <a:gd name="T31" fmla="*/ 42381 h 726439"/>
                <a:gd name="T32" fmla="*/ 47648 w 421004"/>
                <a:gd name="T33" fmla="*/ 46065 h 726439"/>
                <a:gd name="T34" fmla="*/ 74856 w 421004"/>
                <a:gd name="T35" fmla="*/ 139606 h 726439"/>
                <a:gd name="T36" fmla="*/ 106799 w 421004"/>
                <a:gd name="T37" fmla="*/ 96037 h 726439"/>
                <a:gd name="T38" fmla="*/ 76563 w 421004"/>
                <a:gd name="T39" fmla="*/ 85818 h 726439"/>
                <a:gd name="T40" fmla="*/ 363749 w 421004"/>
                <a:gd name="T41" fmla="*/ 71784 h 726439"/>
                <a:gd name="T42" fmla="*/ 297233 w 421004"/>
                <a:gd name="T43" fmla="*/ 75623 h 726439"/>
                <a:gd name="T44" fmla="*/ 364048 w 421004"/>
                <a:gd name="T45" fmla="*/ 106646 h 726439"/>
                <a:gd name="T46" fmla="*/ 420161 w 421004"/>
                <a:gd name="T47" fmla="*/ 159124 h 726439"/>
                <a:gd name="T48" fmla="*/ 391245 w 421004"/>
                <a:gd name="T49" fmla="*/ 90798 h 726439"/>
                <a:gd name="T50" fmla="*/ 382464 w 421004"/>
                <a:gd name="T51" fmla="*/ 30525 h 726439"/>
                <a:gd name="T52" fmla="*/ 292937 w 421004"/>
                <a:gd name="T53" fmla="*/ 31122 h 726439"/>
                <a:gd name="T54" fmla="*/ 391245 w 421004"/>
                <a:gd name="T55" fmla="*/ 70639 h 726439"/>
                <a:gd name="T56" fmla="*/ 420161 w 421004"/>
                <a:gd name="T57" fmla="*/ 90798 h 726439"/>
                <a:gd name="T58" fmla="*/ 414336 w 421004"/>
                <a:gd name="T59" fmla="*/ 51360 h 726439"/>
                <a:gd name="T60" fmla="*/ 271879 w 421004"/>
                <a:gd name="T61" fmla="*/ 0 h 726439"/>
                <a:gd name="T62" fmla="*/ 138161 w 421004"/>
                <a:gd name="T63" fmla="*/ 35288 h 726439"/>
                <a:gd name="T64" fmla="*/ 76563 w 421004"/>
                <a:gd name="T65" fmla="*/ 85818 h 726439"/>
                <a:gd name="T66" fmla="*/ 128007 w 421004"/>
                <a:gd name="T67" fmla="*/ 77316 h 726439"/>
                <a:gd name="T68" fmla="*/ 196180 w 421004"/>
                <a:gd name="T69" fmla="*/ 40856 h 726439"/>
                <a:gd name="T70" fmla="*/ 382464 w 421004"/>
                <a:gd name="T71" fmla="*/ 30525 h 726439"/>
                <a:gd name="T72" fmla="*/ 344831 w 421004"/>
                <a:gd name="T73" fmla="*/ 12904 h 726439"/>
                <a:gd name="T74" fmla="*/ 271879 w 421004"/>
                <a:gd name="T75" fmla="*/ 0 h 72643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21004" h="726439" extrusionOk="0">
                  <a:moveTo>
                    <a:pt x="76621" y="16648"/>
                  </a:moveTo>
                  <a:lnTo>
                    <a:pt x="0" y="16648"/>
                  </a:lnTo>
                  <a:lnTo>
                    <a:pt x="0" y="726248"/>
                  </a:lnTo>
                  <a:lnTo>
                    <a:pt x="76621" y="726248"/>
                  </a:lnTo>
                  <a:lnTo>
                    <a:pt x="76621" y="696870"/>
                  </a:lnTo>
                  <a:lnTo>
                    <a:pt x="28937" y="696870"/>
                  </a:lnTo>
                  <a:lnTo>
                    <a:pt x="28937" y="46025"/>
                  </a:lnTo>
                  <a:lnTo>
                    <a:pt x="76621" y="46025"/>
                  </a:lnTo>
                  <a:lnTo>
                    <a:pt x="76621" y="16648"/>
                  </a:lnTo>
                  <a:close/>
                </a:path>
                <a:path w="421004" h="726439" extrusionOk="0">
                  <a:moveTo>
                    <a:pt x="261592" y="42344"/>
                  </a:moveTo>
                  <a:lnTo>
                    <a:pt x="220532" y="46417"/>
                  </a:lnTo>
                  <a:lnTo>
                    <a:pt x="181842" y="58616"/>
                  </a:lnTo>
                  <a:lnTo>
                    <a:pt x="145739" y="78830"/>
                  </a:lnTo>
                  <a:lnTo>
                    <a:pt x="112256" y="107054"/>
                  </a:lnTo>
                  <a:lnTo>
                    <a:pt x="84106" y="140717"/>
                  </a:lnTo>
                  <a:lnTo>
                    <a:pt x="63916" y="177187"/>
                  </a:lnTo>
                  <a:lnTo>
                    <a:pt x="51753" y="216346"/>
                  </a:lnTo>
                  <a:lnTo>
                    <a:pt x="47684" y="258073"/>
                  </a:lnTo>
                  <a:lnTo>
                    <a:pt x="47684" y="696870"/>
                  </a:lnTo>
                  <a:lnTo>
                    <a:pt x="76621" y="696870"/>
                  </a:lnTo>
                  <a:lnTo>
                    <a:pt x="76621" y="258073"/>
                  </a:lnTo>
                  <a:lnTo>
                    <a:pt x="80073" y="222030"/>
                  </a:lnTo>
                  <a:lnTo>
                    <a:pt x="107976" y="157199"/>
                  </a:lnTo>
                  <a:lnTo>
                    <a:pt x="132624" y="127962"/>
                  </a:lnTo>
                  <a:lnTo>
                    <a:pt x="161776" y="103213"/>
                  </a:lnTo>
                  <a:lnTo>
                    <a:pt x="226036" y="75188"/>
                  </a:lnTo>
                  <a:lnTo>
                    <a:pt x="261592" y="71721"/>
                  </a:lnTo>
                  <a:lnTo>
                    <a:pt x="364022" y="71721"/>
                  </a:lnTo>
                  <a:lnTo>
                    <a:pt x="360967" y="69612"/>
                  </a:lnTo>
                  <a:lnTo>
                    <a:pt x="329067" y="54488"/>
                  </a:lnTo>
                  <a:lnTo>
                    <a:pt x="295917" y="45386"/>
                  </a:lnTo>
                  <a:lnTo>
                    <a:pt x="261592" y="42344"/>
                  </a:lnTo>
                  <a:close/>
                </a:path>
                <a:path w="421004" h="726439" extrusionOk="0">
                  <a:moveTo>
                    <a:pt x="76621" y="46025"/>
                  </a:moveTo>
                  <a:lnTo>
                    <a:pt x="47684" y="46025"/>
                  </a:lnTo>
                  <a:lnTo>
                    <a:pt x="47684" y="191730"/>
                  </a:lnTo>
                  <a:lnTo>
                    <a:pt x="74912" y="139484"/>
                  </a:lnTo>
                  <a:lnTo>
                    <a:pt x="89126" y="116721"/>
                  </a:lnTo>
                  <a:lnTo>
                    <a:pt x="106879" y="95953"/>
                  </a:lnTo>
                  <a:lnTo>
                    <a:pt x="118464" y="85743"/>
                  </a:lnTo>
                  <a:lnTo>
                    <a:pt x="76621" y="85743"/>
                  </a:lnTo>
                  <a:lnTo>
                    <a:pt x="76621" y="46025"/>
                  </a:lnTo>
                  <a:close/>
                </a:path>
                <a:path w="421004" h="726439" extrusionOk="0">
                  <a:moveTo>
                    <a:pt x="364022" y="71721"/>
                  </a:moveTo>
                  <a:lnTo>
                    <a:pt x="261592" y="71721"/>
                  </a:lnTo>
                  <a:lnTo>
                    <a:pt x="297456" y="75557"/>
                  </a:lnTo>
                  <a:lnTo>
                    <a:pt x="331615" y="87133"/>
                  </a:lnTo>
                  <a:lnTo>
                    <a:pt x="364321" y="106553"/>
                  </a:lnTo>
                  <a:lnTo>
                    <a:pt x="395824" y="133918"/>
                  </a:lnTo>
                  <a:lnTo>
                    <a:pt x="420477" y="158985"/>
                  </a:lnTo>
                  <a:lnTo>
                    <a:pt x="420477" y="90719"/>
                  </a:lnTo>
                  <a:lnTo>
                    <a:pt x="391539" y="90719"/>
                  </a:lnTo>
                  <a:lnTo>
                    <a:pt x="364022" y="71721"/>
                  </a:lnTo>
                  <a:close/>
                </a:path>
                <a:path w="421004" h="726439" extrusionOk="0">
                  <a:moveTo>
                    <a:pt x="382751" y="30498"/>
                  </a:moveTo>
                  <a:lnTo>
                    <a:pt x="243701" y="30498"/>
                  </a:lnTo>
                  <a:lnTo>
                    <a:pt x="293157" y="31095"/>
                  </a:lnTo>
                  <a:lnTo>
                    <a:pt x="343000" y="43993"/>
                  </a:lnTo>
                  <a:lnTo>
                    <a:pt x="391539" y="70577"/>
                  </a:lnTo>
                  <a:lnTo>
                    <a:pt x="391539" y="90719"/>
                  </a:lnTo>
                  <a:lnTo>
                    <a:pt x="420477" y="90719"/>
                  </a:lnTo>
                  <a:lnTo>
                    <a:pt x="420477" y="55700"/>
                  </a:lnTo>
                  <a:lnTo>
                    <a:pt x="414647" y="51315"/>
                  </a:lnTo>
                  <a:lnTo>
                    <a:pt x="382751" y="30498"/>
                  </a:lnTo>
                  <a:close/>
                </a:path>
                <a:path w="421004" h="726439" extrusionOk="0">
                  <a:moveTo>
                    <a:pt x="272083" y="0"/>
                  </a:moveTo>
                  <a:lnTo>
                    <a:pt x="201758" y="8859"/>
                  </a:lnTo>
                  <a:lnTo>
                    <a:pt x="138265" y="35257"/>
                  </a:lnTo>
                  <a:lnTo>
                    <a:pt x="104574" y="58616"/>
                  </a:lnTo>
                  <a:lnTo>
                    <a:pt x="76621" y="85743"/>
                  </a:lnTo>
                  <a:lnTo>
                    <a:pt x="118464" y="85743"/>
                  </a:lnTo>
                  <a:lnTo>
                    <a:pt x="128103" y="77248"/>
                  </a:lnTo>
                  <a:lnTo>
                    <a:pt x="152728" y="60676"/>
                  </a:lnTo>
                  <a:lnTo>
                    <a:pt x="196327" y="40820"/>
                  </a:lnTo>
                  <a:lnTo>
                    <a:pt x="243701" y="30498"/>
                  </a:lnTo>
                  <a:lnTo>
                    <a:pt x="382751" y="30498"/>
                  </a:lnTo>
                  <a:lnTo>
                    <a:pt x="380359" y="28937"/>
                  </a:lnTo>
                  <a:lnTo>
                    <a:pt x="345090" y="12893"/>
                  </a:lnTo>
                  <a:lnTo>
                    <a:pt x="308957" y="3231"/>
                  </a:lnTo>
                  <a:lnTo>
                    <a:pt x="272083" y="0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</p:spPr>
          <p:txBody>
            <a:bodyPr lIns="0" tIns="0" rIns="0" bIns="0"/>
            <a:lstStyle/>
            <a:p>
              <a:pPr>
                <a:defRPr/>
              </a:pPr>
              <a:endParaRPr lang="en-IE"/>
            </a:p>
          </p:txBody>
        </p:sp>
        <p:sp>
          <p:nvSpPr>
            <p:cNvPr id="46" name="bk object 28"/>
            <p:cNvSpPr/>
            <p:nvPr/>
          </p:nvSpPr>
          <p:spPr bwMode="auto">
            <a:xfrm>
              <a:off x="6618288" y="3851275"/>
              <a:ext cx="728662" cy="739775"/>
            </a:xfrm>
            <a:custGeom>
              <a:avLst/>
              <a:gdLst>
                <a:gd name="T0" fmla="*/ 318235 w 727709"/>
                <a:gd name="T1" fmla="*/ 2875 h 738504"/>
                <a:gd name="T2" fmla="*/ 232391 w 727709"/>
                <a:gd name="T3" fmla="*/ 24843 h 738504"/>
                <a:gd name="T4" fmla="*/ 156022 w 727709"/>
                <a:gd name="T5" fmla="*/ 66141 h 738504"/>
                <a:gd name="T6" fmla="*/ 91864 w 727709"/>
                <a:gd name="T7" fmla="*/ 124017 h 738504"/>
                <a:gd name="T8" fmla="*/ 42651 w 727709"/>
                <a:gd name="T9" fmla="*/ 195720 h 738504"/>
                <a:gd name="T10" fmla="*/ 11119 w 727709"/>
                <a:gd name="T11" fmla="*/ 278496 h 738504"/>
                <a:gd name="T12" fmla="*/ 0 w 727709"/>
                <a:gd name="T13" fmla="*/ 369595 h 738504"/>
                <a:gd name="T14" fmla="*/ 11119 w 727709"/>
                <a:gd name="T15" fmla="*/ 460564 h 738504"/>
                <a:gd name="T16" fmla="*/ 42651 w 727709"/>
                <a:gd name="T17" fmla="*/ 543297 h 738504"/>
                <a:gd name="T18" fmla="*/ 91864 w 727709"/>
                <a:gd name="T19" fmla="*/ 615017 h 738504"/>
                <a:gd name="T20" fmla="*/ 156022 w 727709"/>
                <a:gd name="T21" fmla="*/ 672943 h 738504"/>
                <a:gd name="T22" fmla="*/ 232391 w 727709"/>
                <a:gd name="T23" fmla="*/ 714299 h 738504"/>
                <a:gd name="T24" fmla="*/ 318235 w 727709"/>
                <a:gd name="T25" fmla="*/ 736309 h 738504"/>
                <a:gd name="T26" fmla="*/ 390569 w 727709"/>
                <a:gd name="T27" fmla="*/ 738234 h 738504"/>
                <a:gd name="T28" fmla="*/ 442248 w 727709"/>
                <a:gd name="T29" fmla="*/ 730583 h 738504"/>
                <a:gd name="T30" fmla="*/ 467000 w 727709"/>
                <a:gd name="T31" fmla="*/ 672091 h 738504"/>
                <a:gd name="T32" fmla="*/ 314355 w 727709"/>
                <a:gd name="T33" fmla="*/ 667945 h 738504"/>
                <a:gd name="T34" fmla="*/ 223918 w 727709"/>
                <a:gd name="T35" fmla="*/ 636766 h 738504"/>
                <a:gd name="T36" fmla="*/ 149307 w 727709"/>
                <a:gd name="T37" fmla="*/ 579510 h 738504"/>
                <a:gd name="T38" fmla="*/ 95812 w 727709"/>
                <a:gd name="T39" fmla="*/ 501497 h 738504"/>
                <a:gd name="T40" fmla="*/ 68720 w 727709"/>
                <a:gd name="T41" fmla="*/ 408047 h 738504"/>
                <a:gd name="T42" fmla="*/ 726969 w 727709"/>
                <a:gd name="T43" fmla="*/ 398731 h 738504"/>
                <a:gd name="T44" fmla="*/ 727966 w 727709"/>
                <a:gd name="T45" fmla="*/ 379358 h 738504"/>
                <a:gd name="T46" fmla="*/ 726282 w 727709"/>
                <a:gd name="T47" fmla="*/ 339777 h 738504"/>
                <a:gd name="T48" fmla="*/ 76540 w 727709"/>
                <a:gd name="T49" fmla="*/ 290009 h 738504"/>
                <a:gd name="T50" fmla="*/ 116599 w 727709"/>
                <a:gd name="T51" fmla="*/ 200798 h 738504"/>
                <a:gd name="T52" fmla="*/ 181568 w 727709"/>
                <a:gd name="T53" fmla="*/ 130069 h 738504"/>
                <a:gd name="T54" fmla="*/ 265852 w 727709"/>
                <a:gd name="T55" fmla="*/ 83482 h 738504"/>
                <a:gd name="T56" fmla="*/ 363857 w 727709"/>
                <a:gd name="T57" fmla="*/ 66697 h 738504"/>
                <a:gd name="T58" fmla="*/ 571991 w 727709"/>
                <a:gd name="T59" fmla="*/ 66141 h 738504"/>
                <a:gd name="T60" fmla="*/ 495536 w 727709"/>
                <a:gd name="T61" fmla="*/ 24843 h 738504"/>
                <a:gd name="T62" fmla="*/ 409562 w 727709"/>
                <a:gd name="T63" fmla="*/ 2875 h 738504"/>
                <a:gd name="T64" fmla="*/ 467000 w 727709"/>
                <a:gd name="T65" fmla="*/ 653261 h 738504"/>
                <a:gd name="T66" fmla="*/ 417004 w 727709"/>
                <a:gd name="T67" fmla="*/ 667235 h 738504"/>
                <a:gd name="T68" fmla="*/ 363857 w 727709"/>
                <a:gd name="T69" fmla="*/ 672091 h 738504"/>
                <a:gd name="T70" fmla="*/ 467000 w 727709"/>
                <a:gd name="T71" fmla="*/ 653261 h 738504"/>
                <a:gd name="T72" fmla="*/ 363857 w 727709"/>
                <a:gd name="T73" fmla="*/ 66697 h 738504"/>
                <a:gd name="T74" fmla="*/ 452778 w 727709"/>
                <a:gd name="T75" fmla="*/ 80370 h 738504"/>
                <a:gd name="T76" fmla="*/ 530964 w 727709"/>
                <a:gd name="T77" fmla="*/ 118640 h 738504"/>
                <a:gd name="T78" fmla="*/ 594355 w 727709"/>
                <a:gd name="T79" fmla="*/ 177381 h 738504"/>
                <a:gd name="T80" fmla="*/ 638889 w 727709"/>
                <a:gd name="T81" fmla="*/ 252469 h 738504"/>
                <a:gd name="T82" fmla="*/ 660504 w 727709"/>
                <a:gd name="T83" fmla="*/ 339777 h 738504"/>
                <a:gd name="T84" fmla="*/ 716985 w 727709"/>
                <a:gd name="T85" fmla="*/ 278496 h 738504"/>
                <a:gd name="T86" fmla="*/ 685441 w 727709"/>
                <a:gd name="T87" fmla="*/ 195720 h 738504"/>
                <a:gd name="T88" fmla="*/ 636202 w 727709"/>
                <a:gd name="T89" fmla="*/ 124017 h 738504"/>
                <a:gd name="T90" fmla="*/ 572686 w 727709"/>
                <a:gd name="T91" fmla="*/ 66697 h 7385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27709" h="738504" extrusionOk="0">
                  <a:moveTo>
                    <a:pt x="363381" y="0"/>
                  </a:moveTo>
                  <a:lnTo>
                    <a:pt x="317819" y="2870"/>
                  </a:lnTo>
                  <a:lnTo>
                    <a:pt x="273941" y="11251"/>
                  </a:lnTo>
                  <a:lnTo>
                    <a:pt x="232087" y="24800"/>
                  </a:lnTo>
                  <a:lnTo>
                    <a:pt x="192598" y="43173"/>
                  </a:lnTo>
                  <a:lnTo>
                    <a:pt x="155818" y="66027"/>
                  </a:lnTo>
                  <a:lnTo>
                    <a:pt x="122086" y="93019"/>
                  </a:lnTo>
                  <a:lnTo>
                    <a:pt x="91744" y="123804"/>
                  </a:lnTo>
                  <a:lnTo>
                    <a:pt x="65133" y="158040"/>
                  </a:lnTo>
                  <a:lnTo>
                    <a:pt x="42595" y="195384"/>
                  </a:lnTo>
                  <a:lnTo>
                    <a:pt x="24472" y="235491"/>
                  </a:lnTo>
                  <a:lnTo>
                    <a:pt x="11104" y="278018"/>
                  </a:lnTo>
                  <a:lnTo>
                    <a:pt x="2832" y="322622"/>
                  </a:lnTo>
                  <a:lnTo>
                    <a:pt x="0" y="368960"/>
                  </a:lnTo>
                  <a:lnTo>
                    <a:pt x="2832" y="415221"/>
                  </a:lnTo>
                  <a:lnTo>
                    <a:pt x="11104" y="459773"/>
                  </a:lnTo>
                  <a:lnTo>
                    <a:pt x="24472" y="502270"/>
                  </a:lnTo>
                  <a:lnTo>
                    <a:pt x="42595" y="542364"/>
                  </a:lnTo>
                  <a:lnTo>
                    <a:pt x="65133" y="579710"/>
                  </a:lnTo>
                  <a:lnTo>
                    <a:pt x="91744" y="613960"/>
                  </a:lnTo>
                  <a:lnTo>
                    <a:pt x="122086" y="644767"/>
                  </a:lnTo>
                  <a:lnTo>
                    <a:pt x="155818" y="671787"/>
                  </a:lnTo>
                  <a:lnTo>
                    <a:pt x="192598" y="694670"/>
                  </a:lnTo>
                  <a:lnTo>
                    <a:pt x="232087" y="713072"/>
                  </a:lnTo>
                  <a:lnTo>
                    <a:pt x="273941" y="726646"/>
                  </a:lnTo>
                  <a:lnTo>
                    <a:pt x="317819" y="735044"/>
                  </a:lnTo>
                  <a:lnTo>
                    <a:pt x="363381" y="737920"/>
                  </a:lnTo>
                  <a:lnTo>
                    <a:pt x="390058" y="736966"/>
                  </a:lnTo>
                  <a:lnTo>
                    <a:pt x="416190" y="734102"/>
                  </a:lnTo>
                  <a:lnTo>
                    <a:pt x="441670" y="729328"/>
                  </a:lnTo>
                  <a:lnTo>
                    <a:pt x="466389" y="722641"/>
                  </a:lnTo>
                  <a:lnTo>
                    <a:pt x="466389" y="670936"/>
                  </a:lnTo>
                  <a:lnTo>
                    <a:pt x="363381" y="670936"/>
                  </a:lnTo>
                  <a:lnTo>
                    <a:pt x="313944" y="666797"/>
                  </a:lnTo>
                  <a:lnTo>
                    <a:pt x="267139" y="654821"/>
                  </a:lnTo>
                  <a:lnTo>
                    <a:pt x="223625" y="635672"/>
                  </a:lnTo>
                  <a:lnTo>
                    <a:pt x="184063" y="610015"/>
                  </a:lnTo>
                  <a:lnTo>
                    <a:pt x="149112" y="578514"/>
                  </a:lnTo>
                  <a:lnTo>
                    <a:pt x="119434" y="541832"/>
                  </a:lnTo>
                  <a:lnTo>
                    <a:pt x="95687" y="500635"/>
                  </a:lnTo>
                  <a:lnTo>
                    <a:pt x="78532" y="455585"/>
                  </a:lnTo>
                  <a:lnTo>
                    <a:pt x="68630" y="407346"/>
                  </a:lnTo>
                  <a:lnTo>
                    <a:pt x="725230" y="407346"/>
                  </a:lnTo>
                  <a:lnTo>
                    <a:pt x="726018" y="398046"/>
                  </a:lnTo>
                  <a:lnTo>
                    <a:pt x="726624" y="388450"/>
                  </a:lnTo>
                  <a:lnTo>
                    <a:pt x="727014" y="378706"/>
                  </a:lnTo>
                  <a:lnTo>
                    <a:pt x="727152" y="368960"/>
                  </a:lnTo>
                  <a:lnTo>
                    <a:pt x="725332" y="339193"/>
                  </a:lnTo>
                  <a:lnTo>
                    <a:pt x="67512" y="339193"/>
                  </a:lnTo>
                  <a:lnTo>
                    <a:pt x="76440" y="289511"/>
                  </a:lnTo>
                  <a:lnTo>
                    <a:pt x="92985" y="243028"/>
                  </a:lnTo>
                  <a:lnTo>
                    <a:pt x="116447" y="200453"/>
                  </a:lnTo>
                  <a:lnTo>
                    <a:pt x="146128" y="162490"/>
                  </a:lnTo>
                  <a:lnTo>
                    <a:pt x="181331" y="129846"/>
                  </a:lnTo>
                  <a:lnTo>
                    <a:pt x="221355" y="103227"/>
                  </a:lnTo>
                  <a:lnTo>
                    <a:pt x="265504" y="83339"/>
                  </a:lnTo>
                  <a:lnTo>
                    <a:pt x="313079" y="70889"/>
                  </a:lnTo>
                  <a:lnTo>
                    <a:pt x="363381" y="66582"/>
                  </a:lnTo>
                  <a:lnTo>
                    <a:pt x="571937" y="66582"/>
                  </a:lnTo>
                  <a:lnTo>
                    <a:pt x="571243" y="66027"/>
                  </a:lnTo>
                  <a:lnTo>
                    <a:pt x="534424" y="43173"/>
                  </a:lnTo>
                  <a:lnTo>
                    <a:pt x="494888" y="24800"/>
                  </a:lnTo>
                  <a:lnTo>
                    <a:pt x="452975" y="11251"/>
                  </a:lnTo>
                  <a:lnTo>
                    <a:pt x="409026" y="2870"/>
                  </a:lnTo>
                  <a:lnTo>
                    <a:pt x="363381" y="0"/>
                  </a:lnTo>
                  <a:close/>
                </a:path>
                <a:path w="727709" h="738504" extrusionOk="0">
                  <a:moveTo>
                    <a:pt x="466389" y="652139"/>
                  </a:moveTo>
                  <a:lnTo>
                    <a:pt x="441877" y="660197"/>
                  </a:lnTo>
                  <a:lnTo>
                    <a:pt x="416459" y="666089"/>
                  </a:lnTo>
                  <a:lnTo>
                    <a:pt x="390255" y="669706"/>
                  </a:lnTo>
                  <a:lnTo>
                    <a:pt x="363381" y="670936"/>
                  </a:lnTo>
                  <a:lnTo>
                    <a:pt x="466389" y="670936"/>
                  </a:lnTo>
                  <a:lnTo>
                    <a:pt x="466389" y="652139"/>
                  </a:lnTo>
                  <a:close/>
                </a:path>
                <a:path w="727709" h="738504" extrusionOk="0">
                  <a:moveTo>
                    <a:pt x="571937" y="66582"/>
                  </a:moveTo>
                  <a:lnTo>
                    <a:pt x="363381" y="66582"/>
                  </a:lnTo>
                  <a:lnTo>
                    <a:pt x="408870" y="70080"/>
                  </a:lnTo>
                  <a:lnTo>
                    <a:pt x="452186" y="80232"/>
                  </a:lnTo>
                  <a:lnTo>
                    <a:pt x="492822" y="96522"/>
                  </a:lnTo>
                  <a:lnTo>
                    <a:pt x="530270" y="118436"/>
                  </a:lnTo>
                  <a:lnTo>
                    <a:pt x="564025" y="145459"/>
                  </a:lnTo>
                  <a:lnTo>
                    <a:pt x="593578" y="177076"/>
                  </a:lnTo>
                  <a:lnTo>
                    <a:pt x="618423" y="212773"/>
                  </a:lnTo>
                  <a:lnTo>
                    <a:pt x="638053" y="252035"/>
                  </a:lnTo>
                  <a:lnTo>
                    <a:pt x="651961" y="294346"/>
                  </a:lnTo>
                  <a:lnTo>
                    <a:pt x="659640" y="339193"/>
                  </a:lnTo>
                  <a:lnTo>
                    <a:pt x="725332" y="339193"/>
                  </a:lnTo>
                  <a:lnTo>
                    <a:pt x="716047" y="278018"/>
                  </a:lnTo>
                  <a:lnTo>
                    <a:pt x="702675" y="235491"/>
                  </a:lnTo>
                  <a:lnTo>
                    <a:pt x="684545" y="195384"/>
                  </a:lnTo>
                  <a:lnTo>
                    <a:pt x="661996" y="158040"/>
                  </a:lnTo>
                  <a:lnTo>
                    <a:pt x="635370" y="123804"/>
                  </a:lnTo>
                  <a:lnTo>
                    <a:pt x="605005" y="93019"/>
                  </a:lnTo>
                  <a:lnTo>
                    <a:pt x="571937" y="66582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</p:spPr>
          <p:txBody>
            <a:bodyPr lIns="0" tIns="0" rIns="0" bIns="0"/>
            <a:lstStyle/>
            <a:p>
              <a:pPr>
                <a:defRPr/>
              </a:pPr>
              <a:endParaRPr lang="en-IE"/>
            </a:p>
          </p:txBody>
        </p:sp>
        <p:sp>
          <p:nvSpPr>
            <p:cNvPr id="47" name="bk object 29"/>
            <p:cNvSpPr/>
            <p:nvPr/>
          </p:nvSpPr>
          <p:spPr bwMode="auto">
            <a:xfrm>
              <a:off x="7920038" y="3851275"/>
              <a:ext cx="727075" cy="739775"/>
            </a:xfrm>
            <a:custGeom>
              <a:avLst/>
              <a:gdLst>
                <a:gd name="T0" fmla="*/ 317542 w 727709"/>
                <a:gd name="T1" fmla="*/ 2875 h 738504"/>
                <a:gd name="T2" fmla="*/ 231885 w 727709"/>
                <a:gd name="T3" fmla="*/ 24843 h 738504"/>
                <a:gd name="T4" fmla="*/ 155682 w 727709"/>
                <a:gd name="T5" fmla="*/ 66141 h 738504"/>
                <a:gd name="T6" fmla="*/ 91664 w 727709"/>
                <a:gd name="T7" fmla="*/ 124017 h 738504"/>
                <a:gd name="T8" fmla="*/ 42558 w 727709"/>
                <a:gd name="T9" fmla="*/ 195720 h 738504"/>
                <a:gd name="T10" fmla="*/ 11094 w 727709"/>
                <a:gd name="T11" fmla="*/ 278496 h 738504"/>
                <a:gd name="T12" fmla="*/ 0 w 727709"/>
                <a:gd name="T13" fmla="*/ 369595 h 738504"/>
                <a:gd name="T14" fmla="*/ 11094 w 727709"/>
                <a:gd name="T15" fmla="*/ 460564 h 738504"/>
                <a:gd name="T16" fmla="*/ 42558 w 727709"/>
                <a:gd name="T17" fmla="*/ 543297 h 738504"/>
                <a:gd name="T18" fmla="*/ 91664 w 727709"/>
                <a:gd name="T19" fmla="*/ 615017 h 738504"/>
                <a:gd name="T20" fmla="*/ 155682 w 727709"/>
                <a:gd name="T21" fmla="*/ 672943 h 738504"/>
                <a:gd name="T22" fmla="*/ 231885 w 727709"/>
                <a:gd name="T23" fmla="*/ 714299 h 738504"/>
                <a:gd name="T24" fmla="*/ 317542 w 727709"/>
                <a:gd name="T25" fmla="*/ 736309 h 738504"/>
                <a:gd name="T26" fmla="*/ 389718 w 727709"/>
                <a:gd name="T27" fmla="*/ 738234 h 738504"/>
                <a:gd name="T28" fmla="*/ 441280 w 727709"/>
                <a:gd name="T29" fmla="*/ 730583 h 738504"/>
                <a:gd name="T30" fmla="*/ 465971 w 727709"/>
                <a:gd name="T31" fmla="*/ 672091 h 738504"/>
                <a:gd name="T32" fmla="*/ 313670 w 727709"/>
                <a:gd name="T33" fmla="*/ 667945 h 738504"/>
                <a:gd name="T34" fmla="*/ 223431 w 727709"/>
                <a:gd name="T35" fmla="*/ 636766 h 738504"/>
                <a:gd name="T36" fmla="*/ 148989 w 727709"/>
                <a:gd name="T37" fmla="*/ 579510 h 738504"/>
                <a:gd name="T38" fmla="*/ 95622 w 727709"/>
                <a:gd name="T39" fmla="*/ 501497 h 738504"/>
                <a:gd name="T40" fmla="*/ 68608 w 727709"/>
                <a:gd name="T41" fmla="*/ 408047 h 738504"/>
                <a:gd name="T42" fmla="*/ 725385 w 727709"/>
                <a:gd name="T43" fmla="*/ 398731 h 738504"/>
                <a:gd name="T44" fmla="*/ 726381 w 727709"/>
                <a:gd name="T45" fmla="*/ 379358 h 738504"/>
                <a:gd name="T46" fmla="*/ 724700 w 727709"/>
                <a:gd name="T47" fmla="*/ 339777 h 738504"/>
                <a:gd name="T48" fmla="*/ 76373 w 727709"/>
                <a:gd name="T49" fmla="*/ 290009 h 738504"/>
                <a:gd name="T50" fmla="*/ 116346 w 727709"/>
                <a:gd name="T51" fmla="*/ 200798 h 738504"/>
                <a:gd name="T52" fmla="*/ 181173 w 727709"/>
                <a:gd name="T53" fmla="*/ 130069 h 738504"/>
                <a:gd name="T54" fmla="*/ 265273 w 727709"/>
                <a:gd name="T55" fmla="*/ 83482 h 738504"/>
                <a:gd name="T56" fmla="*/ 363064 w 727709"/>
                <a:gd name="T57" fmla="*/ 66697 h 738504"/>
                <a:gd name="T58" fmla="*/ 570745 w 727709"/>
                <a:gd name="T59" fmla="*/ 66141 h 738504"/>
                <a:gd name="T60" fmla="*/ 494457 w 727709"/>
                <a:gd name="T61" fmla="*/ 24843 h 738504"/>
                <a:gd name="T62" fmla="*/ 408670 w 727709"/>
                <a:gd name="T63" fmla="*/ 2875 h 738504"/>
                <a:gd name="T64" fmla="*/ 465971 w 727709"/>
                <a:gd name="T65" fmla="*/ 653261 h 738504"/>
                <a:gd name="T66" fmla="*/ 416109 w 727709"/>
                <a:gd name="T67" fmla="*/ 667235 h 738504"/>
                <a:gd name="T68" fmla="*/ 363064 w 727709"/>
                <a:gd name="T69" fmla="*/ 672091 h 738504"/>
                <a:gd name="T70" fmla="*/ 465971 w 727709"/>
                <a:gd name="T71" fmla="*/ 653261 h 738504"/>
                <a:gd name="T72" fmla="*/ 363064 w 727709"/>
                <a:gd name="T73" fmla="*/ 66697 h 738504"/>
                <a:gd name="T74" fmla="*/ 451792 w 727709"/>
                <a:gd name="T75" fmla="*/ 80370 h 738504"/>
                <a:gd name="T76" fmla="*/ 529808 w 727709"/>
                <a:gd name="T77" fmla="*/ 118640 h 738504"/>
                <a:gd name="T78" fmla="*/ 593061 w 727709"/>
                <a:gd name="T79" fmla="*/ 177381 h 738504"/>
                <a:gd name="T80" fmla="*/ 637497 w 727709"/>
                <a:gd name="T81" fmla="*/ 252469 h 738504"/>
                <a:gd name="T82" fmla="*/ 659065 w 727709"/>
                <a:gd name="T83" fmla="*/ 339777 h 738504"/>
                <a:gd name="T84" fmla="*/ 715423 w 727709"/>
                <a:gd name="T85" fmla="*/ 278496 h 738504"/>
                <a:gd name="T86" fmla="*/ 683949 w 727709"/>
                <a:gd name="T87" fmla="*/ 195720 h 738504"/>
                <a:gd name="T88" fmla="*/ 634816 w 727709"/>
                <a:gd name="T89" fmla="*/ 124017 h 738504"/>
                <a:gd name="T90" fmla="*/ 571439 w 727709"/>
                <a:gd name="T91" fmla="*/ 66697 h 7385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27709" h="738504" extrusionOk="0">
                  <a:moveTo>
                    <a:pt x="363381" y="0"/>
                  </a:moveTo>
                  <a:lnTo>
                    <a:pt x="317819" y="2870"/>
                  </a:lnTo>
                  <a:lnTo>
                    <a:pt x="273941" y="11251"/>
                  </a:lnTo>
                  <a:lnTo>
                    <a:pt x="232087" y="24800"/>
                  </a:lnTo>
                  <a:lnTo>
                    <a:pt x="192598" y="43173"/>
                  </a:lnTo>
                  <a:lnTo>
                    <a:pt x="155818" y="66027"/>
                  </a:lnTo>
                  <a:lnTo>
                    <a:pt x="122086" y="93019"/>
                  </a:lnTo>
                  <a:lnTo>
                    <a:pt x="91744" y="123804"/>
                  </a:lnTo>
                  <a:lnTo>
                    <a:pt x="65133" y="158040"/>
                  </a:lnTo>
                  <a:lnTo>
                    <a:pt x="42595" y="195384"/>
                  </a:lnTo>
                  <a:lnTo>
                    <a:pt x="24472" y="235491"/>
                  </a:lnTo>
                  <a:lnTo>
                    <a:pt x="11104" y="278018"/>
                  </a:lnTo>
                  <a:lnTo>
                    <a:pt x="2832" y="322622"/>
                  </a:lnTo>
                  <a:lnTo>
                    <a:pt x="0" y="368960"/>
                  </a:lnTo>
                  <a:lnTo>
                    <a:pt x="2832" y="415221"/>
                  </a:lnTo>
                  <a:lnTo>
                    <a:pt x="11104" y="459773"/>
                  </a:lnTo>
                  <a:lnTo>
                    <a:pt x="24472" y="502270"/>
                  </a:lnTo>
                  <a:lnTo>
                    <a:pt x="42595" y="542364"/>
                  </a:lnTo>
                  <a:lnTo>
                    <a:pt x="65133" y="579710"/>
                  </a:lnTo>
                  <a:lnTo>
                    <a:pt x="91744" y="613960"/>
                  </a:lnTo>
                  <a:lnTo>
                    <a:pt x="122086" y="644767"/>
                  </a:lnTo>
                  <a:lnTo>
                    <a:pt x="155818" y="671787"/>
                  </a:lnTo>
                  <a:lnTo>
                    <a:pt x="192598" y="694670"/>
                  </a:lnTo>
                  <a:lnTo>
                    <a:pt x="232087" y="713072"/>
                  </a:lnTo>
                  <a:lnTo>
                    <a:pt x="273941" y="726646"/>
                  </a:lnTo>
                  <a:lnTo>
                    <a:pt x="317819" y="735044"/>
                  </a:lnTo>
                  <a:lnTo>
                    <a:pt x="363381" y="737920"/>
                  </a:lnTo>
                  <a:lnTo>
                    <a:pt x="390058" y="736966"/>
                  </a:lnTo>
                  <a:lnTo>
                    <a:pt x="416189" y="734102"/>
                  </a:lnTo>
                  <a:lnTo>
                    <a:pt x="441665" y="729328"/>
                  </a:lnTo>
                  <a:lnTo>
                    <a:pt x="466377" y="722641"/>
                  </a:lnTo>
                  <a:lnTo>
                    <a:pt x="466377" y="670936"/>
                  </a:lnTo>
                  <a:lnTo>
                    <a:pt x="363381" y="670936"/>
                  </a:lnTo>
                  <a:lnTo>
                    <a:pt x="313944" y="666797"/>
                  </a:lnTo>
                  <a:lnTo>
                    <a:pt x="267139" y="654821"/>
                  </a:lnTo>
                  <a:lnTo>
                    <a:pt x="223626" y="635672"/>
                  </a:lnTo>
                  <a:lnTo>
                    <a:pt x="184066" y="610015"/>
                  </a:lnTo>
                  <a:lnTo>
                    <a:pt x="149119" y="578514"/>
                  </a:lnTo>
                  <a:lnTo>
                    <a:pt x="119445" y="541832"/>
                  </a:lnTo>
                  <a:lnTo>
                    <a:pt x="95705" y="500635"/>
                  </a:lnTo>
                  <a:lnTo>
                    <a:pt x="78559" y="455585"/>
                  </a:lnTo>
                  <a:lnTo>
                    <a:pt x="68668" y="407346"/>
                  </a:lnTo>
                  <a:lnTo>
                    <a:pt x="725230" y="407346"/>
                  </a:lnTo>
                  <a:lnTo>
                    <a:pt x="726018" y="398046"/>
                  </a:lnTo>
                  <a:lnTo>
                    <a:pt x="726624" y="388450"/>
                  </a:lnTo>
                  <a:lnTo>
                    <a:pt x="727014" y="378706"/>
                  </a:lnTo>
                  <a:lnTo>
                    <a:pt x="727152" y="368960"/>
                  </a:lnTo>
                  <a:lnTo>
                    <a:pt x="725332" y="339193"/>
                  </a:lnTo>
                  <a:lnTo>
                    <a:pt x="67512" y="339193"/>
                  </a:lnTo>
                  <a:lnTo>
                    <a:pt x="76440" y="289511"/>
                  </a:lnTo>
                  <a:lnTo>
                    <a:pt x="92985" y="243028"/>
                  </a:lnTo>
                  <a:lnTo>
                    <a:pt x="116447" y="200453"/>
                  </a:lnTo>
                  <a:lnTo>
                    <a:pt x="146128" y="162490"/>
                  </a:lnTo>
                  <a:lnTo>
                    <a:pt x="181331" y="129846"/>
                  </a:lnTo>
                  <a:lnTo>
                    <a:pt x="221355" y="103227"/>
                  </a:lnTo>
                  <a:lnTo>
                    <a:pt x="265504" y="83339"/>
                  </a:lnTo>
                  <a:lnTo>
                    <a:pt x="313079" y="70889"/>
                  </a:lnTo>
                  <a:lnTo>
                    <a:pt x="363381" y="66582"/>
                  </a:lnTo>
                  <a:lnTo>
                    <a:pt x="571937" y="66582"/>
                  </a:lnTo>
                  <a:lnTo>
                    <a:pt x="571243" y="66027"/>
                  </a:lnTo>
                  <a:lnTo>
                    <a:pt x="534424" y="43173"/>
                  </a:lnTo>
                  <a:lnTo>
                    <a:pt x="494888" y="24800"/>
                  </a:lnTo>
                  <a:lnTo>
                    <a:pt x="452975" y="11251"/>
                  </a:lnTo>
                  <a:lnTo>
                    <a:pt x="409026" y="2870"/>
                  </a:lnTo>
                  <a:lnTo>
                    <a:pt x="363381" y="0"/>
                  </a:lnTo>
                  <a:close/>
                </a:path>
                <a:path w="727709" h="738504" extrusionOk="0">
                  <a:moveTo>
                    <a:pt x="466377" y="652139"/>
                  </a:moveTo>
                  <a:lnTo>
                    <a:pt x="441877" y="660197"/>
                  </a:lnTo>
                  <a:lnTo>
                    <a:pt x="416472" y="666089"/>
                  </a:lnTo>
                  <a:lnTo>
                    <a:pt x="390270" y="669706"/>
                  </a:lnTo>
                  <a:lnTo>
                    <a:pt x="363381" y="670936"/>
                  </a:lnTo>
                  <a:lnTo>
                    <a:pt x="466377" y="670936"/>
                  </a:lnTo>
                  <a:lnTo>
                    <a:pt x="466377" y="652139"/>
                  </a:lnTo>
                  <a:close/>
                </a:path>
                <a:path w="727709" h="738504" extrusionOk="0">
                  <a:moveTo>
                    <a:pt x="571937" y="66582"/>
                  </a:moveTo>
                  <a:lnTo>
                    <a:pt x="363381" y="66582"/>
                  </a:lnTo>
                  <a:lnTo>
                    <a:pt x="408870" y="70080"/>
                  </a:lnTo>
                  <a:lnTo>
                    <a:pt x="452186" y="80232"/>
                  </a:lnTo>
                  <a:lnTo>
                    <a:pt x="492822" y="96522"/>
                  </a:lnTo>
                  <a:lnTo>
                    <a:pt x="530270" y="118436"/>
                  </a:lnTo>
                  <a:lnTo>
                    <a:pt x="564025" y="145459"/>
                  </a:lnTo>
                  <a:lnTo>
                    <a:pt x="593578" y="177076"/>
                  </a:lnTo>
                  <a:lnTo>
                    <a:pt x="618423" y="212773"/>
                  </a:lnTo>
                  <a:lnTo>
                    <a:pt x="638053" y="252035"/>
                  </a:lnTo>
                  <a:lnTo>
                    <a:pt x="651961" y="294346"/>
                  </a:lnTo>
                  <a:lnTo>
                    <a:pt x="659640" y="339193"/>
                  </a:lnTo>
                  <a:lnTo>
                    <a:pt x="725332" y="339193"/>
                  </a:lnTo>
                  <a:lnTo>
                    <a:pt x="716047" y="278018"/>
                  </a:lnTo>
                  <a:lnTo>
                    <a:pt x="702675" y="235491"/>
                  </a:lnTo>
                  <a:lnTo>
                    <a:pt x="684545" y="195384"/>
                  </a:lnTo>
                  <a:lnTo>
                    <a:pt x="661996" y="158040"/>
                  </a:lnTo>
                  <a:lnTo>
                    <a:pt x="635370" y="123804"/>
                  </a:lnTo>
                  <a:lnTo>
                    <a:pt x="605005" y="93019"/>
                  </a:lnTo>
                  <a:lnTo>
                    <a:pt x="571937" y="66582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</p:spPr>
          <p:txBody>
            <a:bodyPr lIns="0" tIns="0" rIns="0" bIns="0"/>
            <a:lstStyle/>
            <a:p>
              <a:pPr>
                <a:defRPr/>
              </a:pPr>
              <a:endParaRPr lang="en-IE"/>
            </a:p>
          </p:txBody>
        </p:sp>
      </p:grpSp>
      <p:grpSp>
        <p:nvGrpSpPr>
          <p:cNvPr id="48" name="Group 57"/>
          <p:cNvGrpSpPr/>
          <p:nvPr userDrawn="1"/>
        </p:nvGrpSpPr>
        <p:grpSpPr bwMode="auto">
          <a:xfrm>
            <a:off x="365144" y="4619308"/>
            <a:ext cx="2049876" cy="196305"/>
            <a:chOff x="319595" y="4448033"/>
            <a:chExt cx="3838387" cy="367579"/>
          </a:xfrm>
        </p:grpSpPr>
        <p:pic>
          <p:nvPicPr>
            <p:cNvPr id="49" name="Picture 34"/>
            <p:cNvPicPr>
              <a:picLocks noChangeAspect="1" noChangeArrowheads="1"/>
            </p:cNvPicPr>
            <p:nvPr userDrawn="1"/>
          </p:nvPicPr>
          <p:blipFill>
            <a:blip r:embed="rId11"/>
            <a:stretch/>
          </p:blipFill>
          <p:spPr bwMode="auto">
            <a:xfrm>
              <a:off x="1806240" y="4448033"/>
              <a:ext cx="2351742" cy="3675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" name="Picture 36"/>
            <p:cNvPicPr>
              <a:picLocks noChangeAspect="1" noChangeArrowheads="1"/>
            </p:cNvPicPr>
            <p:nvPr userDrawn="1"/>
          </p:nvPicPr>
          <p:blipFill>
            <a:blip r:embed="rId12"/>
            <a:stretch/>
          </p:blipFill>
          <p:spPr bwMode="auto">
            <a:xfrm>
              <a:off x="319595" y="4536560"/>
              <a:ext cx="1197041" cy="27905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1" name="Group 58"/>
          <p:cNvGrpSpPr/>
          <p:nvPr userDrawn="1"/>
        </p:nvGrpSpPr>
        <p:grpSpPr bwMode="auto">
          <a:xfrm>
            <a:off x="5072970" y="0"/>
            <a:ext cx="4080348" cy="5143029"/>
            <a:chOff x="11131550" y="0"/>
            <a:chExt cx="8972550" cy="11309350"/>
          </a:xfrm>
        </p:grpSpPr>
        <p:sp>
          <p:nvSpPr>
            <p:cNvPr id="52" name="bk object 16"/>
            <p:cNvSpPr>
              <a:spLocks noChangeArrowheads="1"/>
            </p:cNvSpPr>
            <p:nvPr userDrawn="1"/>
          </p:nvSpPr>
          <p:spPr bwMode="auto">
            <a:xfrm>
              <a:off x="16435388" y="0"/>
              <a:ext cx="3668712" cy="3895725"/>
            </a:xfrm>
            <a:prstGeom prst="rect">
              <a:avLst/>
            </a:prstGeom>
            <a:blipFill>
              <a:blip r:embed="rId13"/>
              <a:stretch/>
            </a:blipFill>
            <a:ln>
              <a:noFill/>
            </a:ln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Calibri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Calibri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Calibri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Calibri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53" name="bk object 17"/>
            <p:cNvSpPr>
              <a:spLocks noChangeArrowheads="1"/>
            </p:cNvSpPr>
            <p:nvPr userDrawn="1"/>
          </p:nvSpPr>
          <p:spPr bwMode="auto">
            <a:xfrm>
              <a:off x="16435388" y="4085986"/>
              <a:ext cx="3668712" cy="4249974"/>
            </a:xfrm>
            <a:prstGeom prst="rect">
              <a:avLst/>
            </a:prstGeom>
            <a:blipFill>
              <a:blip r:embed="rId14"/>
              <a:stretch/>
            </a:blipFill>
            <a:ln>
              <a:noFill/>
            </a:ln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Calibri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Calibri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Calibri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Calibri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54" name="bk object 18"/>
            <p:cNvSpPr>
              <a:spLocks noChangeArrowheads="1"/>
            </p:cNvSpPr>
            <p:nvPr userDrawn="1"/>
          </p:nvSpPr>
          <p:spPr bwMode="auto">
            <a:xfrm>
              <a:off x="11131550" y="0"/>
              <a:ext cx="5153024" cy="5757863"/>
            </a:xfrm>
            <a:prstGeom prst="rect">
              <a:avLst/>
            </a:prstGeom>
            <a:blipFill>
              <a:blip r:embed="rId15"/>
              <a:stretch/>
            </a:blipFill>
            <a:ln>
              <a:noFill/>
            </a:ln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Calibri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Calibri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Calibri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Calibri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55" name="bk object 19"/>
            <p:cNvSpPr>
              <a:spLocks noChangeArrowheads="1"/>
            </p:cNvSpPr>
            <p:nvPr userDrawn="1"/>
          </p:nvSpPr>
          <p:spPr bwMode="auto">
            <a:xfrm>
              <a:off x="16384588" y="8518525"/>
              <a:ext cx="3719512" cy="2789238"/>
            </a:xfrm>
            <a:prstGeom prst="rect">
              <a:avLst/>
            </a:prstGeom>
            <a:blipFill>
              <a:blip r:embed="rId16"/>
              <a:stretch/>
            </a:blipFill>
            <a:ln>
              <a:noFill/>
            </a:ln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Calibri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Calibri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Calibri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Calibri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pic>
          <p:nvPicPr>
            <p:cNvPr id="56" name="Picture 35"/>
            <p:cNvPicPr>
              <a:picLocks noChangeAspect="1" noChangeArrowheads="1"/>
            </p:cNvPicPr>
            <p:nvPr userDrawn="1"/>
          </p:nvPicPr>
          <p:blipFill>
            <a:blip r:embed="rId17"/>
            <a:stretch/>
          </p:blipFill>
          <p:spPr bwMode="auto">
            <a:xfrm>
              <a:off x="11188700" y="5959475"/>
              <a:ext cx="5035550" cy="53498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+ 1 column" preserve="1" userDrawn="1">
  <p:cSld name="1_Title + 1 colum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4" name="Google Shape;15;p3"/>
          <p:cNvCxnSpPr>
            <a:cxnSpLocks/>
          </p:cNvCxnSpPr>
          <p:nvPr userDrawn="1"/>
        </p:nvCxnSpPr>
        <p:spPr bwMode="auto">
          <a:xfrm>
            <a:off x="-6025" y="830429"/>
            <a:ext cx="9150025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Google Shape;29;p5"/>
          <p:cNvSpPr>
            <a:spLocks noGrp="1"/>
          </p:cNvSpPr>
          <p:nvPr>
            <p:ph type="title"/>
          </p:nvPr>
        </p:nvSpPr>
        <p:spPr bwMode="auto">
          <a:xfrm>
            <a:off x="1381250" y="604628"/>
            <a:ext cx="3878400" cy="43560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800" b="1">
                <a:latin typeface="Calibri"/>
                <a:ea typeface="Calibri"/>
                <a:cs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6" name="Oval 46"/>
          <p:cNvSpPr/>
          <p:nvPr userDrawn="1"/>
        </p:nvSpPr>
        <p:spPr bwMode="auto">
          <a:xfrm>
            <a:off x="754718" y="545029"/>
            <a:ext cx="554798" cy="55479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00">
                <a:solidFill>
                  <a:schemeClr val="tx1"/>
                </a:solidFill>
              </a:rPr>
              <a:t>Place Pilot icon</a:t>
            </a:r>
            <a:endParaRPr lang="en-IE" sz="600">
              <a:solidFill>
                <a:schemeClr val="tx1"/>
              </a:solidFill>
            </a:endParaRPr>
          </a:p>
        </p:txBody>
      </p:sp>
      <p:grpSp>
        <p:nvGrpSpPr>
          <p:cNvPr id="7" name="Group 16"/>
          <p:cNvGrpSpPr/>
          <p:nvPr userDrawn="1"/>
        </p:nvGrpSpPr>
        <p:grpSpPr bwMode="auto">
          <a:xfrm>
            <a:off x="7537141" y="4690989"/>
            <a:ext cx="1372953" cy="229553"/>
            <a:chOff x="1154546" y="3432698"/>
            <a:chExt cx="2916485" cy="487627"/>
          </a:xfrm>
        </p:grpSpPr>
        <p:grpSp>
          <p:nvGrpSpPr>
            <p:cNvPr id="8" name="Group 17"/>
            <p:cNvGrpSpPr/>
            <p:nvPr userDrawn="1"/>
          </p:nvGrpSpPr>
          <p:grpSpPr bwMode="auto">
            <a:xfrm>
              <a:off x="1154546" y="3432698"/>
              <a:ext cx="486638" cy="487627"/>
              <a:chOff x="3309937" y="6340475"/>
              <a:chExt cx="781050" cy="782638"/>
            </a:xfrm>
          </p:grpSpPr>
          <p:sp>
            <p:nvSpPr>
              <p:cNvPr id="9" name="object 4"/>
              <p:cNvSpPr/>
              <p:nvPr/>
            </p:nvSpPr>
            <p:spPr bwMode="auto">
              <a:xfrm>
                <a:off x="3309937" y="6340475"/>
                <a:ext cx="781050" cy="782638"/>
              </a:xfrm>
              <a:custGeom>
                <a:avLst/>
                <a:gdLst>
                  <a:gd name="T0" fmla="*/ 390519 w 781685"/>
                  <a:gd name="T1" fmla="*/ 0 h 781684"/>
                  <a:gd name="T2" fmla="*/ 341532 w 781685"/>
                  <a:gd name="T3" fmla="*/ 3049 h 781684"/>
                  <a:gd name="T4" fmla="*/ 294362 w 781685"/>
                  <a:gd name="T5" fmla="*/ 11951 h 781684"/>
                  <a:gd name="T6" fmla="*/ 249373 w 781685"/>
                  <a:gd name="T7" fmla="*/ 26339 h 781684"/>
                  <a:gd name="T8" fmla="*/ 206933 w 781685"/>
                  <a:gd name="T9" fmla="*/ 45848 h 781684"/>
                  <a:gd name="T10" fmla="*/ 167406 w 781685"/>
                  <a:gd name="T11" fmla="*/ 70109 h 781684"/>
                  <a:gd name="T12" fmla="*/ 131158 w 781685"/>
                  <a:gd name="T13" fmla="*/ 98757 h 781684"/>
                  <a:gd name="T14" fmla="*/ 98557 w 781685"/>
                  <a:gd name="T15" fmla="*/ 131425 h 781684"/>
                  <a:gd name="T16" fmla="*/ 69967 w 781685"/>
                  <a:gd name="T17" fmla="*/ 167746 h 781684"/>
                  <a:gd name="T18" fmla="*/ 45755 w 781685"/>
                  <a:gd name="T19" fmla="*/ 207354 h 781684"/>
                  <a:gd name="T20" fmla="*/ 26286 w 781685"/>
                  <a:gd name="T21" fmla="*/ 249881 h 781684"/>
                  <a:gd name="T22" fmla="*/ 11926 w 781685"/>
                  <a:gd name="T23" fmla="*/ 294961 h 781684"/>
                  <a:gd name="T24" fmla="*/ 3043 w 781685"/>
                  <a:gd name="T25" fmla="*/ 342227 h 781684"/>
                  <a:gd name="T26" fmla="*/ 0 w 781685"/>
                  <a:gd name="T27" fmla="*/ 391313 h 781684"/>
                  <a:gd name="T28" fmla="*/ 3043 w 781685"/>
                  <a:gd name="T29" fmla="*/ 440399 h 781684"/>
                  <a:gd name="T30" fmla="*/ 11926 w 781685"/>
                  <a:gd name="T31" fmla="*/ 487665 h 781684"/>
                  <a:gd name="T32" fmla="*/ 26286 w 781685"/>
                  <a:gd name="T33" fmla="*/ 532745 h 781684"/>
                  <a:gd name="T34" fmla="*/ 45755 w 781685"/>
                  <a:gd name="T35" fmla="*/ 575272 h 781684"/>
                  <a:gd name="T36" fmla="*/ 69967 w 781685"/>
                  <a:gd name="T37" fmla="*/ 614880 h 781684"/>
                  <a:gd name="T38" fmla="*/ 98557 w 781685"/>
                  <a:gd name="T39" fmla="*/ 651201 h 781684"/>
                  <a:gd name="T40" fmla="*/ 131158 w 781685"/>
                  <a:gd name="T41" fmla="*/ 683869 h 781684"/>
                  <a:gd name="T42" fmla="*/ 167406 w 781685"/>
                  <a:gd name="T43" fmla="*/ 712517 h 781684"/>
                  <a:gd name="T44" fmla="*/ 206933 w 781685"/>
                  <a:gd name="T45" fmla="*/ 736778 h 781684"/>
                  <a:gd name="T46" fmla="*/ 249373 w 781685"/>
                  <a:gd name="T47" fmla="*/ 756287 h 781684"/>
                  <a:gd name="T48" fmla="*/ 294362 w 781685"/>
                  <a:gd name="T49" fmla="*/ 770675 h 781684"/>
                  <a:gd name="T50" fmla="*/ 341532 w 781685"/>
                  <a:gd name="T51" fmla="*/ 779577 h 781684"/>
                  <a:gd name="T52" fmla="*/ 390519 w 781685"/>
                  <a:gd name="T53" fmla="*/ 782626 h 781684"/>
                  <a:gd name="T54" fmla="*/ 439505 w 781685"/>
                  <a:gd name="T55" fmla="*/ 779577 h 781684"/>
                  <a:gd name="T56" fmla="*/ 486675 w 781685"/>
                  <a:gd name="T57" fmla="*/ 770675 h 781684"/>
                  <a:gd name="T58" fmla="*/ 531664 w 781685"/>
                  <a:gd name="T59" fmla="*/ 756287 h 781684"/>
                  <a:gd name="T60" fmla="*/ 574104 w 781685"/>
                  <a:gd name="T61" fmla="*/ 736778 h 781684"/>
                  <a:gd name="T62" fmla="*/ 613631 w 781685"/>
                  <a:gd name="T63" fmla="*/ 712517 h 781684"/>
                  <a:gd name="T64" fmla="*/ 649879 w 781685"/>
                  <a:gd name="T65" fmla="*/ 683869 h 781684"/>
                  <a:gd name="T66" fmla="*/ 682480 w 781685"/>
                  <a:gd name="T67" fmla="*/ 651201 h 781684"/>
                  <a:gd name="T68" fmla="*/ 711070 w 781685"/>
                  <a:gd name="T69" fmla="*/ 614880 h 781684"/>
                  <a:gd name="T70" fmla="*/ 735282 w 781685"/>
                  <a:gd name="T71" fmla="*/ 575272 h 781684"/>
                  <a:gd name="T72" fmla="*/ 754751 w 781685"/>
                  <a:gd name="T73" fmla="*/ 532745 h 781684"/>
                  <a:gd name="T74" fmla="*/ 769111 w 781685"/>
                  <a:gd name="T75" fmla="*/ 487665 h 781684"/>
                  <a:gd name="T76" fmla="*/ 777994 w 781685"/>
                  <a:gd name="T77" fmla="*/ 440399 h 781684"/>
                  <a:gd name="T78" fmla="*/ 781037 w 781685"/>
                  <a:gd name="T79" fmla="*/ 391313 h 781684"/>
                  <a:gd name="T80" fmla="*/ 777994 w 781685"/>
                  <a:gd name="T81" fmla="*/ 342227 h 781684"/>
                  <a:gd name="T82" fmla="*/ 769111 w 781685"/>
                  <a:gd name="T83" fmla="*/ 294961 h 781684"/>
                  <a:gd name="T84" fmla="*/ 754751 w 781685"/>
                  <a:gd name="T85" fmla="*/ 249881 h 781684"/>
                  <a:gd name="T86" fmla="*/ 735282 w 781685"/>
                  <a:gd name="T87" fmla="*/ 207354 h 781684"/>
                  <a:gd name="T88" fmla="*/ 711070 w 781685"/>
                  <a:gd name="T89" fmla="*/ 167746 h 781684"/>
                  <a:gd name="T90" fmla="*/ 682480 w 781685"/>
                  <a:gd name="T91" fmla="*/ 131425 h 781684"/>
                  <a:gd name="T92" fmla="*/ 649879 w 781685"/>
                  <a:gd name="T93" fmla="*/ 98757 h 781684"/>
                  <a:gd name="T94" fmla="*/ 613631 w 781685"/>
                  <a:gd name="T95" fmla="*/ 70109 h 781684"/>
                  <a:gd name="T96" fmla="*/ 574104 w 781685"/>
                  <a:gd name="T97" fmla="*/ 45848 h 781684"/>
                  <a:gd name="T98" fmla="*/ 531664 w 781685"/>
                  <a:gd name="T99" fmla="*/ 26339 h 781684"/>
                  <a:gd name="T100" fmla="*/ 486675 w 781685"/>
                  <a:gd name="T101" fmla="*/ 11951 h 781684"/>
                  <a:gd name="T102" fmla="*/ 439505 w 781685"/>
                  <a:gd name="T103" fmla="*/ 3049 h 781684"/>
                  <a:gd name="T104" fmla="*/ 390519 w 781685"/>
                  <a:gd name="T105" fmla="*/ 0 h 7816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81685" h="781684" extrusionOk="0">
                    <a:moveTo>
                      <a:pt x="390836" y="0"/>
                    </a:moveTo>
                    <a:lnTo>
                      <a:pt x="341810" y="3045"/>
                    </a:lnTo>
                    <a:lnTo>
                      <a:pt x="294601" y="11936"/>
                    </a:lnTo>
                    <a:lnTo>
                      <a:pt x="249576" y="26307"/>
                    </a:lnTo>
                    <a:lnTo>
                      <a:pt x="207101" y="45792"/>
                    </a:lnTo>
                    <a:lnTo>
                      <a:pt x="167542" y="70024"/>
                    </a:lnTo>
                    <a:lnTo>
                      <a:pt x="131265" y="98637"/>
                    </a:lnTo>
                    <a:lnTo>
                      <a:pt x="98637" y="131265"/>
                    </a:lnTo>
                    <a:lnTo>
                      <a:pt x="70024" y="167542"/>
                    </a:lnTo>
                    <a:lnTo>
                      <a:pt x="45792" y="207101"/>
                    </a:lnTo>
                    <a:lnTo>
                      <a:pt x="26307" y="249576"/>
                    </a:lnTo>
                    <a:lnTo>
                      <a:pt x="11936" y="294601"/>
                    </a:lnTo>
                    <a:lnTo>
                      <a:pt x="3045" y="341810"/>
                    </a:lnTo>
                    <a:lnTo>
                      <a:pt x="0" y="390836"/>
                    </a:lnTo>
                    <a:lnTo>
                      <a:pt x="3045" y="439862"/>
                    </a:lnTo>
                    <a:lnTo>
                      <a:pt x="11936" y="487071"/>
                    </a:lnTo>
                    <a:lnTo>
                      <a:pt x="26307" y="532096"/>
                    </a:lnTo>
                    <a:lnTo>
                      <a:pt x="45792" y="574571"/>
                    </a:lnTo>
                    <a:lnTo>
                      <a:pt x="70024" y="614130"/>
                    </a:lnTo>
                    <a:lnTo>
                      <a:pt x="98637" y="650407"/>
                    </a:lnTo>
                    <a:lnTo>
                      <a:pt x="131265" y="683035"/>
                    </a:lnTo>
                    <a:lnTo>
                      <a:pt x="167542" y="711648"/>
                    </a:lnTo>
                    <a:lnTo>
                      <a:pt x="207101" y="735880"/>
                    </a:lnTo>
                    <a:lnTo>
                      <a:pt x="249576" y="755365"/>
                    </a:lnTo>
                    <a:lnTo>
                      <a:pt x="294601" y="769736"/>
                    </a:lnTo>
                    <a:lnTo>
                      <a:pt x="341810" y="778627"/>
                    </a:lnTo>
                    <a:lnTo>
                      <a:pt x="390836" y="781672"/>
                    </a:lnTo>
                    <a:lnTo>
                      <a:pt x="439862" y="778627"/>
                    </a:lnTo>
                    <a:lnTo>
                      <a:pt x="487071" y="769736"/>
                    </a:lnTo>
                    <a:lnTo>
                      <a:pt x="532096" y="755365"/>
                    </a:lnTo>
                    <a:lnTo>
                      <a:pt x="574571" y="735880"/>
                    </a:lnTo>
                    <a:lnTo>
                      <a:pt x="614130" y="711648"/>
                    </a:lnTo>
                    <a:lnTo>
                      <a:pt x="650407" y="683035"/>
                    </a:lnTo>
                    <a:lnTo>
                      <a:pt x="683035" y="650407"/>
                    </a:lnTo>
                    <a:lnTo>
                      <a:pt x="711648" y="614130"/>
                    </a:lnTo>
                    <a:lnTo>
                      <a:pt x="735880" y="574571"/>
                    </a:lnTo>
                    <a:lnTo>
                      <a:pt x="755365" y="532096"/>
                    </a:lnTo>
                    <a:lnTo>
                      <a:pt x="769736" y="487071"/>
                    </a:lnTo>
                    <a:lnTo>
                      <a:pt x="778627" y="439862"/>
                    </a:lnTo>
                    <a:lnTo>
                      <a:pt x="781672" y="390836"/>
                    </a:lnTo>
                    <a:lnTo>
                      <a:pt x="778627" y="341810"/>
                    </a:lnTo>
                    <a:lnTo>
                      <a:pt x="769736" y="294601"/>
                    </a:lnTo>
                    <a:lnTo>
                      <a:pt x="755365" y="249576"/>
                    </a:lnTo>
                    <a:lnTo>
                      <a:pt x="735880" y="207101"/>
                    </a:lnTo>
                    <a:lnTo>
                      <a:pt x="711648" y="167542"/>
                    </a:lnTo>
                    <a:lnTo>
                      <a:pt x="683035" y="131265"/>
                    </a:lnTo>
                    <a:lnTo>
                      <a:pt x="650407" y="98637"/>
                    </a:lnTo>
                    <a:lnTo>
                      <a:pt x="614130" y="70024"/>
                    </a:lnTo>
                    <a:lnTo>
                      <a:pt x="574571" y="45792"/>
                    </a:lnTo>
                    <a:lnTo>
                      <a:pt x="532096" y="26307"/>
                    </a:lnTo>
                    <a:lnTo>
                      <a:pt x="487071" y="11936"/>
                    </a:lnTo>
                    <a:lnTo>
                      <a:pt x="439862" y="3045"/>
                    </a:lnTo>
                    <a:lnTo>
                      <a:pt x="390836" y="0"/>
                    </a:lnTo>
                    <a:close/>
                  </a:path>
                </a:pathLst>
              </a:custGeom>
              <a:solidFill>
                <a:srgbClr val="E1B027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10" name="object 9"/>
              <p:cNvSpPr/>
              <p:nvPr/>
            </p:nvSpPr>
            <p:spPr bwMode="auto">
              <a:xfrm>
                <a:off x="3573463" y="6499225"/>
                <a:ext cx="355600" cy="506413"/>
              </a:xfrm>
              <a:custGeom>
                <a:avLst/>
                <a:gdLst>
                  <a:gd name="T0" fmla="*/ 0 w 354329"/>
                  <a:gd name="T1" fmla="*/ 389961 h 506729"/>
                  <a:gd name="T2" fmla="*/ 17814 w 354329"/>
                  <a:gd name="T3" fmla="*/ 418452 h 506729"/>
                  <a:gd name="T4" fmla="*/ 100486 w 354329"/>
                  <a:gd name="T5" fmla="*/ 492206 h 506729"/>
                  <a:gd name="T6" fmla="*/ 209026 w 354329"/>
                  <a:gd name="T7" fmla="*/ 502102 h 506729"/>
                  <a:gd name="T8" fmla="*/ 274289 w 354329"/>
                  <a:gd name="T9" fmla="*/ 474520 h 506729"/>
                  <a:gd name="T10" fmla="*/ 172254 w 354329"/>
                  <a:gd name="T11" fmla="*/ 470089 h 506729"/>
                  <a:gd name="T12" fmla="*/ 89926 w 354329"/>
                  <a:gd name="T13" fmla="*/ 445147 h 506729"/>
                  <a:gd name="T14" fmla="*/ 47808 w 354329"/>
                  <a:gd name="T15" fmla="*/ 399918 h 506729"/>
                  <a:gd name="T16" fmla="*/ 215018 w 354329"/>
                  <a:gd name="T17" fmla="*/ 49371 h 506729"/>
                  <a:gd name="T18" fmla="*/ 176409 w 354329"/>
                  <a:gd name="T19" fmla="*/ 55278 h 506729"/>
                  <a:gd name="T20" fmla="*/ 184974 w 354329"/>
                  <a:gd name="T21" fmla="*/ 68127 h 506729"/>
                  <a:gd name="T22" fmla="*/ 217096 w 354329"/>
                  <a:gd name="T23" fmla="*/ 115968 h 506729"/>
                  <a:gd name="T24" fmla="*/ 273813 w 354329"/>
                  <a:gd name="T25" fmla="*/ 206455 h 506729"/>
                  <a:gd name="T26" fmla="*/ 313270 w 354329"/>
                  <a:gd name="T27" fmla="*/ 290531 h 506729"/>
                  <a:gd name="T28" fmla="*/ 316293 w 354329"/>
                  <a:gd name="T29" fmla="*/ 353231 h 506729"/>
                  <a:gd name="T30" fmla="*/ 254571 w 354329"/>
                  <a:gd name="T31" fmla="*/ 445439 h 506729"/>
                  <a:gd name="T32" fmla="*/ 172254 w 354329"/>
                  <a:gd name="T33" fmla="*/ 470089 h 506729"/>
                  <a:gd name="T34" fmla="*/ 323742 w 354329"/>
                  <a:gd name="T35" fmla="*/ 425268 h 506729"/>
                  <a:gd name="T36" fmla="*/ 355215 w 354329"/>
                  <a:gd name="T37" fmla="*/ 323671 h 506729"/>
                  <a:gd name="T38" fmla="*/ 332069 w 354329"/>
                  <a:gd name="T39" fmla="*/ 241325 h 506729"/>
                  <a:gd name="T40" fmla="*/ 278702 w 354329"/>
                  <a:gd name="T41" fmla="*/ 145232 h 506729"/>
                  <a:gd name="T42" fmla="*/ 215018 w 354329"/>
                  <a:gd name="T43" fmla="*/ 49371 h 506729"/>
                  <a:gd name="T44" fmla="*/ 168466 w 354329"/>
                  <a:gd name="T45" fmla="*/ 216 h 506729"/>
                  <a:gd name="T46" fmla="*/ 157083 w 354329"/>
                  <a:gd name="T47" fmla="*/ 8133 h 506729"/>
                  <a:gd name="T48" fmla="*/ 132075 w 354329"/>
                  <a:gd name="T49" fmla="*/ 46378 h 506729"/>
                  <a:gd name="T50" fmla="*/ 104778 w 354329"/>
                  <a:gd name="T51" fmla="*/ 86892 h 506729"/>
                  <a:gd name="T52" fmla="*/ 159536 w 354329"/>
                  <a:gd name="T53" fmla="*/ 68127 h 506729"/>
                  <a:gd name="T54" fmla="*/ 168106 w 354329"/>
                  <a:gd name="T55" fmla="*/ 55278 h 506729"/>
                  <a:gd name="T56" fmla="*/ 215018 w 354329"/>
                  <a:gd name="T57" fmla="*/ 49371 h 506729"/>
                  <a:gd name="T58" fmla="*/ 187437 w 354329"/>
                  <a:gd name="T59" fmla="*/ 8133 h 506729"/>
                  <a:gd name="T60" fmla="*/ 184007 w 354329"/>
                  <a:gd name="T61" fmla="*/ 4002 h 506729"/>
                  <a:gd name="T62" fmla="*/ 175333 w 354329"/>
                  <a:gd name="T63" fmla="*/ 0 h 50672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54329" h="506729" extrusionOk="0">
                    <a:moveTo>
                      <a:pt x="42381" y="389123"/>
                    </a:moveTo>
                    <a:lnTo>
                      <a:pt x="0" y="390204"/>
                    </a:lnTo>
                    <a:lnTo>
                      <a:pt x="7234" y="401873"/>
                    </a:lnTo>
                    <a:lnTo>
                      <a:pt x="17750" y="418713"/>
                    </a:lnTo>
                    <a:lnTo>
                      <a:pt x="42997" y="453193"/>
                    </a:lnTo>
                    <a:lnTo>
                      <a:pt x="100127" y="492513"/>
                    </a:lnTo>
                    <a:lnTo>
                      <a:pt x="171638" y="506154"/>
                    </a:lnTo>
                    <a:lnTo>
                      <a:pt x="208279" y="502415"/>
                    </a:lnTo>
                    <a:lnTo>
                      <a:pt x="242408" y="491711"/>
                    </a:lnTo>
                    <a:lnTo>
                      <a:pt x="273309" y="474816"/>
                    </a:lnTo>
                    <a:lnTo>
                      <a:pt x="278666" y="470382"/>
                    </a:lnTo>
                    <a:lnTo>
                      <a:pt x="171638" y="470382"/>
                    </a:lnTo>
                    <a:lnTo>
                      <a:pt x="142064" y="467394"/>
                    </a:lnTo>
                    <a:lnTo>
                      <a:pt x="89605" y="445425"/>
                    </a:lnTo>
                    <a:lnTo>
                      <a:pt x="59567" y="418713"/>
                    </a:lnTo>
                    <a:lnTo>
                      <a:pt x="47637" y="400168"/>
                    </a:lnTo>
                    <a:lnTo>
                      <a:pt x="42381" y="389123"/>
                    </a:lnTo>
                    <a:close/>
                  </a:path>
                  <a:path w="354329" h="506729" extrusionOk="0">
                    <a:moveTo>
                      <a:pt x="214249" y="49402"/>
                    </a:moveTo>
                    <a:lnTo>
                      <a:pt x="171638" y="49402"/>
                    </a:lnTo>
                    <a:lnTo>
                      <a:pt x="175778" y="55312"/>
                    </a:lnTo>
                    <a:lnTo>
                      <a:pt x="179983" y="61612"/>
                    </a:lnTo>
                    <a:lnTo>
                      <a:pt x="184313" y="68170"/>
                    </a:lnTo>
                    <a:lnTo>
                      <a:pt x="188827" y="74859"/>
                    </a:lnTo>
                    <a:lnTo>
                      <a:pt x="216320" y="116040"/>
                    </a:lnTo>
                    <a:lnTo>
                      <a:pt x="245284" y="160815"/>
                    </a:lnTo>
                    <a:lnTo>
                      <a:pt x="272834" y="206584"/>
                    </a:lnTo>
                    <a:lnTo>
                      <a:pt x="296084" y="250750"/>
                    </a:lnTo>
                    <a:lnTo>
                      <a:pt x="312150" y="290712"/>
                    </a:lnTo>
                    <a:lnTo>
                      <a:pt x="318147" y="323873"/>
                    </a:lnTo>
                    <a:lnTo>
                      <a:pt x="315162" y="353451"/>
                    </a:lnTo>
                    <a:lnTo>
                      <a:pt x="293201" y="405897"/>
                    </a:lnTo>
                    <a:lnTo>
                      <a:pt x="253661" y="445717"/>
                    </a:lnTo>
                    <a:lnTo>
                      <a:pt x="201211" y="467491"/>
                    </a:lnTo>
                    <a:lnTo>
                      <a:pt x="171638" y="470382"/>
                    </a:lnTo>
                    <a:lnTo>
                      <a:pt x="278666" y="470382"/>
                    </a:lnTo>
                    <a:lnTo>
                      <a:pt x="322585" y="425533"/>
                    </a:lnTo>
                    <a:lnTo>
                      <a:pt x="350201" y="360510"/>
                    </a:lnTo>
                    <a:lnTo>
                      <a:pt x="353945" y="323873"/>
                    </a:lnTo>
                    <a:lnTo>
                      <a:pt x="347679" y="285655"/>
                    </a:lnTo>
                    <a:lnTo>
                      <a:pt x="330882" y="241476"/>
                    </a:lnTo>
                    <a:lnTo>
                      <a:pt x="306557" y="193858"/>
                    </a:lnTo>
                    <a:lnTo>
                      <a:pt x="277706" y="145323"/>
                    </a:lnTo>
                    <a:lnTo>
                      <a:pt x="247329" y="98396"/>
                    </a:lnTo>
                    <a:lnTo>
                      <a:pt x="214249" y="49402"/>
                    </a:lnTo>
                    <a:close/>
                  </a:path>
                  <a:path w="354329" h="506729" extrusionOk="0">
                    <a:moveTo>
                      <a:pt x="174706" y="0"/>
                    </a:moveTo>
                    <a:lnTo>
                      <a:pt x="167864" y="216"/>
                    </a:lnTo>
                    <a:lnTo>
                      <a:pt x="161542" y="3014"/>
                    </a:lnTo>
                    <a:lnTo>
                      <a:pt x="156522" y="8138"/>
                    </a:lnTo>
                    <a:lnTo>
                      <a:pt x="146410" y="23885"/>
                    </a:lnTo>
                    <a:lnTo>
                      <a:pt x="131603" y="46407"/>
                    </a:lnTo>
                    <a:lnTo>
                      <a:pt x="116225" y="69496"/>
                    </a:lnTo>
                    <a:lnTo>
                      <a:pt x="104403" y="86946"/>
                    </a:lnTo>
                    <a:lnTo>
                      <a:pt x="148481" y="83667"/>
                    </a:lnTo>
                    <a:lnTo>
                      <a:pt x="158966" y="68170"/>
                    </a:lnTo>
                    <a:lnTo>
                      <a:pt x="163301" y="61612"/>
                    </a:lnTo>
                    <a:lnTo>
                      <a:pt x="167505" y="55312"/>
                    </a:lnTo>
                    <a:lnTo>
                      <a:pt x="171638" y="49402"/>
                    </a:lnTo>
                    <a:lnTo>
                      <a:pt x="214249" y="49402"/>
                    </a:lnTo>
                    <a:lnTo>
                      <a:pt x="209896" y="42954"/>
                    </a:lnTo>
                    <a:lnTo>
                      <a:pt x="186767" y="8138"/>
                    </a:lnTo>
                    <a:lnTo>
                      <a:pt x="185410" y="6065"/>
                    </a:lnTo>
                    <a:lnTo>
                      <a:pt x="183349" y="4004"/>
                    </a:lnTo>
                    <a:lnTo>
                      <a:pt x="181288" y="2622"/>
                    </a:lnTo>
                    <a:lnTo>
                      <a:pt x="17470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11" name="object 10"/>
              <p:cNvSpPr>
                <a:spLocks noChangeArrowheads="1"/>
              </p:cNvSpPr>
              <p:nvPr/>
            </p:nvSpPr>
            <p:spPr bwMode="auto">
              <a:xfrm>
                <a:off x="3779838" y="6810375"/>
                <a:ext cx="88900" cy="122238"/>
              </a:xfrm>
              <a:prstGeom prst="rect">
                <a:avLst/>
              </a:prstGeom>
              <a:blipFill>
                <a:blip r:embed="rId2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object 11"/>
              <p:cNvSpPr>
                <a:spLocks noChangeArrowheads="1"/>
              </p:cNvSpPr>
              <p:nvPr/>
            </p:nvSpPr>
            <p:spPr bwMode="auto">
              <a:xfrm>
                <a:off x="3471863" y="6457950"/>
                <a:ext cx="268287" cy="496888"/>
              </a:xfrm>
              <a:prstGeom prst="rect">
                <a:avLst/>
              </a:prstGeom>
              <a:blipFill>
                <a:blip r:embed="rId3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3" name="Group 18"/>
            <p:cNvGrpSpPr/>
            <p:nvPr userDrawn="1"/>
          </p:nvGrpSpPr>
          <p:grpSpPr bwMode="auto">
            <a:xfrm>
              <a:off x="1761514" y="3432698"/>
              <a:ext cx="487627" cy="487627"/>
              <a:chOff x="4279900" y="6340475"/>
              <a:chExt cx="782638" cy="782638"/>
            </a:xfrm>
          </p:grpSpPr>
          <p:sp>
            <p:nvSpPr>
              <p:cNvPr id="14" name="object 5"/>
              <p:cNvSpPr/>
              <p:nvPr/>
            </p:nvSpPr>
            <p:spPr bwMode="auto">
              <a:xfrm>
                <a:off x="4279900" y="6340475"/>
                <a:ext cx="782638" cy="782638"/>
              </a:xfrm>
              <a:custGeom>
                <a:avLst/>
                <a:gdLst>
                  <a:gd name="T0" fmla="*/ 391312 w 781685"/>
                  <a:gd name="T1" fmla="*/ 0 h 781684"/>
                  <a:gd name="T2" fmla="*/ 342227 w 781685"/>
                  <a:gd name="T3" fmla="*/ 3049 h 781684"/>
                  <a:gd name="T4" fmla="*/ 294960 w 781685"/>
                  <a:gd name="T5" fmla="*/ 11951 h 781684"/>
                  <a:gd name="T6" fmla="*/ 249880 w 781685"/>
                  <a:gd name="T7" fmla="*/ 26339 h 781684"/>
                  <a:gd name="T8" fmla="*/ 207353 w 781685"/>
                  <a:gd name="T9" fmla="*/ 45848 h 781684"/>
                  <a:gd name="T10" fmla="*/ 167746 w 781685"/>
                  <a:gd name="T11" fmla="*/ 70109 h 781684"/>
                  <a:gd name="T12" fmla="*/ 131425 w 781685"/>
                  <a:gd name="T13" fmla="*/ 98757 h 781684"/>
                  <a:gd name="T14" fmla="*/ 98757 w 781685"/>
                  <a:gd name="T15" fmla="*/ 131425 h 781684"/>
                  <a:gd name="T16" fmla="*/ 70109 w 781685"/>
                  <a:gd name="T17" fmla="*/ 167746 h 781684"/>
                  <a:gd name="T18" fmla="*/ 45848 w 781685"/>
                  <a:gd name="T19" fmla="*/ 207354 h 781684"/>
                  <a:gd name="T20" fmla="*/ 26339 w 781685"/>
                  <a:gd name="T21" fmla="*/ 249881 h 781684"/>
                  <a:gd name="T22" fmla="*/ 11951 w 781685"/>
                  <a:gd name="T23" fmla="*/ 294961 h 781684"/>
                  <a:gd name="T24" fmla="*/ 3049 w 781685"/>
                  <a:gd name="T25" fmla="*/ 342227 h 781684"/>
                  <a:gd name="T26" fmla="*/ 0 w 781685"/>
                  <a:gd name="T27" fmla="*/ 391313 h 781684"/>
                  <a:gd name="T28" fmla="*/ 3049 w 781685"/>
                  <a:gd name="T29" fmla="*/ 440399 h 781684"/>
                  <a:gd name="T30" fmla="*/ 11951 w 781685"/>
                  <a:gd name="T31" fmla="*/ 487665 h 781684"/>
                  <a:gd name="T32" fmla="*/ 26339 w 781685"/>
                  <a:gd name="T33" fmla="*/ 532745 h 781684"/>
                  <a:gd name="T34" fmla="*/ 45848 w 781685"/>
                  <a:gd name="T35" fmla="*/ 575272 h 781684"/>
                  <a:gd name="T36" fmla="*/ 70109 w 781685"/>
                  <a:gd name="T37" fmla="*/ 614880 h 781684"/>
                  <a:gd name="T38" fmla="*/ 98757 w 781685"/>
                  <a:gd name="T39" fmla="*/ 651201 h 781684"/>
                  <a:gd name="T40" fmla="*/ 131425 w 781685"/>
                  <a:gd name="T41" fmla="*/ 683869 h 781684"/>
                  <a:gd name="T42" fmla="*/ 167746 w 781685"/>
                  <a:gd name="T43" fmla="*/ 712517 h 781684"/>
                  <a:gd name="T44" fmla="*/ 207353 w 781685"/>
                  <a:gd name="T45" fmla="*/ 736778 h 781684"/>
                  <a:gd name="T46" fmla="*/ 249880 w 781685"/>
                  <a:gd name="T47" fmla="*/ 756287 h 781684"/>
                  <a:gd name="T48" fmla="*/ 294960 w 781685"/>
                  <a:gd name="T49" fmla="*/ 770675 h 781684"/>
                  <a:gd name="T50" fmla="*/ 342227 w 781685"/>
                  <a:gd name="T51" fmla="*/ 779577 h 781684"/>
                  <a:gd name="T52" fmla="*/ 391312 w 781685"/>
                  <a:gd name="T53" fmla="*/ 782626 h 781684"/>
                  <a:gd name="T54" fmla="*/ 440398 w 781685"/>
                  <a:gd name="T55" fmla="*/ 779577 h 781684"/>
                  <a:gd name="T56" fmla="*/ 487665 w 781685"/>
                  <a:gd name="T57" fmla="*/ 770675 h 781684"/>
                  <a:gd name="T58" fmla="*/ 532745 w 781685"/>
                  <a:gd name="T59" fmla="*/ 756287 h 781684"/>
                  <a:gd name="T60" fmla="*/ 575271 w 781685"/>
                  <a:gd name="T61" fmla="*/ 736778 h 781684"/>
                  <a:gd name="T62" fmla="*/ 614879 w 781685"/>
                  <a:gd name="T63" fmla="*/ 712517 h 781684"/>
                  <a:gd name="T64" fmla="*/ 651200 w 781685"/>
                  <a:gd name="T65" fmla="*/ 683869 h 781684"/>
                  <a:gd name="T66" fmla="*/ 683868 w 781685"/>
                  <a:gd name="T67" fmla="*/ 651201 h 781684"/>
                  <a:gd name="T68" fmla="*/ 712516 w 781685"/>
                  <a:gd name="T69" fmla="*/ 614880 h 781684"/>
                  <a:gd name="T70" fmla="*/ 736777 w 781685"/>
                  <a:gd name="T71" fmla="*/ 575272 h 781684"/>
                  <a:gd name="T72" fmla="*/ 756286 w 781685"/>
                  <a:gd name="T73" fmla="*/ 532745 h 781684"/>
                  <a:gd name="T74" fmla="*/ 770674 w 781685"/>
                  <a:gd name="T75" fmla="*/ 487665 h 781684"/>
                  <a:gd name="T76" fmla="*/ 779576 w 781685"/>
                  <a:gd name="T77" fmla="*/ 440399 h 781684"/>
                  <a:gd name="T78" fmla="*/ 782625 w 781685"/>
                  <a:gd name="T79" fmla="*/ 391313 h 781684"/>
                  <a:gd name="T80" fmla="*/ 779576 w 781685"/>
                  <a:gd name="T81" fmla="*/ 342227 h 781684"/>
                  <a:gd name="T82" fmla="*/ 770674 w 781685"/>
                  <a:gd name="T83" fmla="*/ 294961 h 781684"/>
                  <a:gd name="T84" fmla="*/ 756286 w 781685"/>
                  <a:gd name="T85" fmla="*/ 249881 h 781684"/>
                  <a:gd name="T86" fmla="*/ 736777 w 781685"/>
                  <a:gd name="T87" fmla="*/ 207354 h 781684"/>
                  <a:gd name="T88" fmla="*/ 712516 w 781685"/>
                  <a:gd name="T89" fmla="*/ 167746 h 781684"/>
                  <a:gd name="T90" fmla="*/ 683868 w 781685"/>
                  <a:gd name="T91" fmla="*/ 131425 h 781684"/>
                  <a:gd name="T92" fmla="*/ 651200 w 781685"/>
                  <a:gd name="T93" fmla="*/ 98757 h 781684"/>
                  <a:gd name="T94" fmla="*/ 614879 w 781685"/>
                  <a:gd name="T95" fmla="*/ 70109 h 781684"/>
                  <a:gd name="T96" fmla="*/ 575271 w 781685"/>
                  <a:gd name="T97" fmla="*/ 45848 h 781684"/>
                  <a:gd name="T98" fmla="*/ 532745 w 781685"/>
                  <a:gd name="T99" fmla="*/ 26339 h 781684"/>
                  <a:gd name="T100" fmla="*/ 487665 w 781685"/>
                  <a:gd name="T101" fmla="*/ 11951 h 781684"/>
                  <a:gd name="T102" fmla="*/ 440398 w 781685"/>
                  <a:gd name="T103" fmla="*/ 3049 h 781684"/>
                  <a:gd name="T104" fmla="*/ 391312 w 781685"/>
                  <a:gd name="T105" fmla="*/ 0 h 7816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81685" h="781684" extrusionOk="0">
                    <a:moveTo>
                      <a:pt x="390836" y="0"/>
                    </a:moveTo>
                    <a:lnTo>
                      <a:pt x="341810" y="3045"/>
                    </a:lnTo>
                    <a:lnTo>
                      <a:pt x="294601" y="11936"/>
                    </a:lnTo>
                    <a:lnTo>
                      <a:pt x="249576" y="26307"/>
                    </a:lnTo>
                    <a:lnTo>
                      <a:pt x="207101" y="45792"/>
                    </a:lnTo>
                    <a:lnTo>
                      <a:pt x="167542" y="70024"/>
                    </a:lnTo>
                    <a:lnTo>
                      <a:pt x="131265" y="98637"/>
                    </a:lnTo>
                    <a:lnTo>
                      <a:pt x="98637" y="131265"/>
                    </a:lnTo>
                    <a:lnTo>
                      <a:pt x="70024" y="167542"/>
                    </a:lnTo>
                    <a:lnTo>
                      <a:pt x="45792" y="207101"/>
                    </a:lnTo>
                    <a:lnTo>
                      <a:pt x="26307" y="249576"/>
                    </a:lnTo>
                    <a:lnTo>
                      <a:pt x="11936" y="294601"/>
                    </a:lnTo>
                    <a:lnTo>
                      <a:pt x="3045" y="341810"/>
                    </a:lnTo>
                    <a:lnTo>
                      <a:pt x="0" y="390836"/>
                    </a:lnTo>
                    <a:lnTo>
                      <a:pt x="3045" y="439862"/>
                    </a:lnTo>
                    <a:lnTo>
                      <a:pt x="11936" y="487071"/>
                    </a:lnTo>
                    <a:lnTo>
                      <a:pt x="26307" y="532096"/>
                    </a:lnTo>
                    <a:lnTo>
                      <a:pt x="45792" y="574571"/>
                    </a:lnTo>
                    <a:lnTo>
                      <a:pt x="70024" y="614130"/>
                    </a:lnTo>
                    <a:lnTo>
                      <a:pt x="98637" y="650407"/>
                    </a:lnTo>
                    <a:lnTo>
                      <a:pt x="131265" y="683035"/>
                    </a:lnTo>
                    <a:lnTo>
                      <a:pt x="167542" y="711648"/>
                    </a:lnTo>
                    <a:lnTo>
                      <a:pt x="207101" y="735880"/>
                    </a:lnTo>
                    <a:lnTo>
                      <a:pt x="249576" y="755365"/>
                    </a:lnTo>
                    <a:lnTo>
                      <a:pt x="294601" y="769736"/>
                    </a:lnTo>
                    <a:lnTo>
                      <a:pt x="341810" y="778627"/>
                    </a:lnTo>
                    <a:lnTo>
                      <a:pt x="390836" y="781672"/>
                    </a:lnTo>
                    <a:lnTo>
                      <a:pt x="439862" y="778627"/>
                    </a:lnTo>
                    <a:lnTo>
                      <a:pt x="487071" y="769736"/>
                    </a:lnTo>
                    <a:lnTo>
                      <a:pt x="532096" y="755365"/>
                    </a:lnTo>
                    <a:lnTo>
                      <a:pt x="574571" y="735880"/>
                    </a:lnTo>
                    <a:lnTo>
                      <a:pt x="614130" y="711648"/>
                    </a:lnTo>
                    <a:lnTo>
                      <a:pt x="650407" y="683035"/>
                    </a:lnTo>
                    <a:lnTo>
                      <a:pt x="683035" y="650407"/>
                    </a:lnTo>
                    <a:lnTo>
                      <a:pt x="711648" y="614130"/>
                    </a:lnTo>
                    <a:lnTo>
                      <a:pt x="735880" y="574571"/>
                    </a:lnTo>
                    <a:lnTo>
                      <a:pt x="755365" y="532096"/>
                    </a:lnTo>
                    <a:lnTo>
                      <a:pt x="769736" y="487071"/>
                    </a:lnTo>
                    <a:lnTo>
                      <a:pt x="778627" y="439862"/>
                    </a:lnTo>
                    <a:lnTo>
                      <a:pt x="781672" y="390836"/>
                    </a:lnTo>
                    <a:lnTo>
                      <a:pt x="778627" y="341810"/>
                    </a:lnTo>
                    <a:lnTo>
                      <a:pt x="769736" y="294601"/>
                    </a:lnTo>
                    <a:lnTo>
                      <a:pt x="755365" y="249576"/>
                    </a:lnTo>
                    <a:lnTo>
                      <a:pt x="735880" y="207101"/>
                    </a:lnTo>
                    <a:lnTo>
                      <a:pt x="711648" y="167542"/>
                    </a:lnTo>
                    <a:lnTo>
                      <a:pt x="683035" y="131265"/>
                    </a:lnTo>
                    <a:lnTo>
                      <a:pt x="650407" y="98637"/>
                    </a:lnTo>
                    <a:lnTo>
                      <a:pt x="614130" y="70024"/>
                    </a:lnTo>
                    <a:lnTo>
                      <a:pt x="574571" y="45792"/>
                    </a:lnTo>
                    <a:lnTo>
                      <a:pt x="532096" y="26307"/>
                    </a:lnTo>
                    <a:lnTo>
                      <a:pt x="487071" y="11936"/>
                    </a:lnTo>
                    <a:lnTo>
                      <a:pt x="439862" y="3045"/>
                    </a:lnTo>
                    <a:lnTo>
                      <a:pt x="390836" y="0"/>
                    </a:lnTo>
                    <a:close/>
                  </a:path>
                </a:pathLst>
              </a:custGeom>
              <a:solidFill>
                <a:srgbClr val="8FC740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15" name="object 12"/>
              <p:cNvSpPr/>
              <p:nvPr/>
            </p:nvSpPr>
            <p:spPr bwMode="auto">
              <a:xfrm>
                <a:off x="4783138" y="6588125"/>
                <a:ext cx="47625" cy="47625"/>
              </a:xfrm>
              <a:custGeom>
                <a:avLst/>
                <a:gdLst>
                  <a:gd name="T0" fmla="*/ 23745 w 48260"/>
                  <a:gd name="T1" fmla="*/ 0 h 48259"/>
                  <a:gd name="T2" fmla="*/ 17830 w 48260"/>
                  <a:gd name="T3" fmla="*/ 0 h 48259"/>
                  <a:gd name="T4" fmla="*/ 12424 w 48260"/>
                  <a:gd name="T5" fmla="*/ 2157 h 48259"/>
                  <a:gd name="T6" fmla="*/ 8283 w 48260"/>
                  <a:gd name="T7" fmla="*/ 5790 h 48259"/>
                  <a:gd name="T8" fmla="*/ 3211 w 48260"/>
                  <a:gd name="T9" fmla="*/ 10105 h 48259"/>
                  <a:gd name="T10" fmla="*/ 0 w 48260"/>
                  <a:gd name="T11" fmla="*/ 16554 h 48259"/>
                  <a:gd name="T12" fmla="*/ 0 w 48260"/>
                  <a:gd name="T13" fmla="*/ 23833 h 48259"/>
                  <a:gd name="T14" fmla="*/ 6720 w 48260"/>
                  <a:gd name="T15" fmla="*/ 24130 h 48259"/>
                  <a:gd name="T16" fmla="*/ 9671 w 48260"/>
                  <a:gd name="T17" fmla="*/ 26028 h 48259"/>
                  <a:gd name="T18" fmla="*/ 10651 w 48260"/>
                  <a:gd name="T19" fmla="*/ 37051 h 48259"/>
                  <a:gd name="T20" fmla="*/ 10775 w 48260"/>
                  <a:gd name="T21" fmla="*/ 38737 h 48259"/>
                  <a:gd name="T22" fmla="*/ 11233 w 48260"/>
                  <a:gd name="T23" fmla="*/ 43896 h 48259"/>
                  <a:gd name="T24" fmla="*/ 14867 w 48260"/>
                  <a:gd name="T25" fmla="*/ 46177 h 48259"/>
                  <a:gd name="T26" fmla="*/ 19145 w 48260"/>
                  <a:gd name="T27" fmla="*/ 47479 h 48259"/>
                  <a:gd name="T28" fmla="*/ 26150 w 48260"/>
                  <a:gd name="T29" fmla="*/ 47479 h 48259"/>
                  <a:gd name="T30" fmla="*/ 47478 w 48260"/>
                  <a:gd name="T31" fmla="*/ 23746 h 48259"/>
                  <a:gd name="T32" fmla="*/ 45617 w 48260"/>
                  <a:gd name="T33" fmla="*/ 14511 h 48259"/>
                  <a:gd name="T34" fmla="*/ 40536 w 48260"/>
                  <a:gd name="T35" fmla="*/ 6962 h 48259"/>
                  <a:gd name="T36" fmla="*/ 32993 w 48260"/>
                  <a:gd name="T37" fmla="*/ 1868 h 48259"/>
                  <a:gd name="T38" fmla="*/ 23745 w 48260"/>
                  <a:gd name="T39" fmla="*/ 0 h 4825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48260" h="48259" extrusionOk="0">
                    <a:moveTo>
                      <a:pt x="24062" y="0"/>
                    </a:moveTo>
                    <a:lnTo>
                      <a:pt x="18068" y="0"/>
                    </a:lnTo>
                    <a:lnTo>
                      <a:pt x="12590" y="2186"/>
                    </a:lnTo>
                    <a:lnTo>
                      <a:pt x="8393" y="5867"/>
                    </a:lnTo>
                    <a:lnTo>
                      <a:pt x="3254" y="10240"/>
                    </a:lnTo>
                    <a:lnTo>
                      <a:pt x="0" y="16774"/>
                    </a:lnTo>
                    <a:lnTo>
                      <a:pt x="0" y="24150"/>
                    </a:lnTo>
                    <a:lnTo>
                      <a:pt x="6810" y="24451"/>
                    </a:lnTo>
                    <a:lnTo>
                      <a:pt x="9800" y="26374"/>
                    </a:lnTo>
                    <a:lnTo>
                      <a:pt x="10793" y="37544"/>
                    </a:lnTo>
                    <a:lnTo>
                      <a:pt x="10919" y="39253"/>
                    </a:lnTo>
                    <a:lnTo>
                      <a:pt x="11383" y="44480"/>
                    </a:lnTo>
                    <a:lnTo>
                      <a:pt x="15065" y="46792"/>
                    </a:lnTo>
                    <a:lnTo>
                      <a:pt x="19400" y="48111"/>
                    </a:lnTo>
                    <a:lnTo>
                      <a:pt x="26499" y="48111"/>
                    </a:lnTo>
                    <a:lnTo>
                      <a:pt x="48111" y="24062"/>
                    </a:lnTo>
                    <a:lnTo>
                      <a:pt x="46225" y="14704"/>
                    </a:lnTo>
                    <a:lnTo>
                      <a:pt x="41076" y="7055"/>
                    </a:lnTo>
                    <a:lnTo>
                      <a:pt x="33433" y="1893"/>
                    </a:lnTo>
                    <a:lnTo>
                      <a:pt x="2406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16" name="object 13"/>
              <p:cNvSpPr>
                <a:spLocks noChangeArrowheads="1"/>
              </p:cNvSpPr>
              <p:nvPr/>
            </p:nvSpPr>
            <p:spPr bwMode="auto">
              <a:xfrm>
                <a:off x="4621212" y="6750050"/>
                <a:ext cx="239712" cy="225425"/>
              </a:xfrm>
              <a:prstGeom prst="rect">
                <a:avLst/>
              </a:prstGeom>
              <a:blipFill>
                <a:blip r:embed="rId4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" name="object 14"/>
              <p:cNvSpPr>
                <a:spLocks noChangeArrowheads="1"/>
              </p:cNvSpPr>
              <p:nvPr/>
            </p:nvSpPr>
            <p:spPr bwMode="auto">
              <a:xfrm>
                <a:off x="4410075" y="6811963"/>
                <a:ext cx="169862" cy="163512"/>
              </a:xfrm>
              <a:prstGeom prst="rect">
                <a:avLst/>
              </a:prstGeom>
              <a:blipFill>
                <a:blip r:embed="rId5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" name="object 15"/>
              <p:cNvSpPr/>
              <p:nvPr/>
            </p:nvSpPr>
            <p:spPr bwMode="auto">
              <a:xfrm>
                <a:off x="4414838" y="6592888"/>
                <a:ext cx="409575" cy="290512"/>
              </a:xfrm>
              <a:custGeom>
                <a:avLst/>
                <a:gdLst>
                  <a:gd name="T0" fmla="*/ 80465 w 409575"/>
                  <a:gd name="T1" fmla="*/ 206770 h 290195"/>
                  <a:gd name="T2" fmla="*/ 144398 w 409575"/>
                  <a:gd name="T3" fmla="*/ 230830 h 290195"/>
                  <a:gd name="T4" fmla="*/ 176713 w 409575"/>
                  <a:gd name="T5" fmla="*/ 290230 h 290195"/>
                  <a:gd name="T6" fmla="*/ 194782 w 409575"/>
                  <a:gd name="T7" fmla="*/ 284029 h 290195"/>
                  <a:gd name="T8" fmla="*/ 194304 w 409575"/>
                  <a:gd name="T9" fmla="*/ 271173 h 290195"/>
                  <a:gd name="T10" fmla="*/ 204391 w 409575"/>
                  <a:gd name="T11" fmla="*/ 221423 h 290195"/>
                  <a:gd name="T12" fmla="*/ 395314 w 409575"/>
                  <a:gd name="T13" fmla="*/ 19396 h 290195"/>
                  <a:gd name="T14" fmla="*/ 367778 w 409575"/>
                  <a:gd name="T15" fmla="*/ 19484 h 290195"/>
                  <a:gd name="T16" fmla="*/ 377578 w 409575"/>
                  <a:gd name="T17" fmla="*/ 21723 h 290195"/>
                  <a:gd name="T18" fmla="*/ 37957 w 409575"/>
                  <a:gd name="T19" fmla="*/ 120907 h 290195"/>
                  <a:gd name="T20" fmla="*/ 1949 w 409575"/>
                  <a:gd name="T21" fmla="*/ 165698 h 290195"/>
                  <a:gd name="T22" fmla="*/ 9535 w 409575"/>
                  <a:gd name="T23" fmla="*/ 237575 h 290195"/>
                  <a:gd name="T24" fmla="*/ 41179 w 409575"/>
                  <a:gd name="T25" fmla="*/ 215074 h 290195"/>
                  <a:gd name="T26" fmla="*/ 80465 w 409575"/>
                  <a:gd name="T27" fmla="*/ 206770 h 290195"/>
                  <a:gd name="T28" fmla="*/ 216642 w 409575"/>
                  <a:gd name="T29" fmla="*/ 199538 h 290195"/>
                  <a:gd name="T30" fmla="*/ 300410 w 409575"/>
                  <a:gd name="T31" fmla="*/ 147232 h 290195"/>
                  <a:gd name="T32" fmla="*/ 407908 w 409575"/>
                  <a:gd name="T33" fmla="*/ 144907 h 290195"/>
                  <a:gd name="T34" fmla="*/ 397871 w 409575"/>
                  <a:gd name="T35" fmla="*/ 31220 h 290195"/>
                  <a:gd name="T36" fmla="*/ 407908 w 409575"/>
                  <a:gd name="T37" fmla="*/ 144907 h 290195"/>
                  <a:gd name="T38" fmla="*/ 344159 w 409575"/>
                  <a:gd name="T39" fmla="*/ 145970 h 290195"/>
                  <a:gd name="T40" fmla="*/ 377612 w 409575"/>
                  <a:gd name="T41" fmla="*/ 154262 h 290195"/>
                  <a:gd name="T42" fmla="*/ 395132 w 409575"/>
                  <a:gd name="T43" fmla="*/ 162807 h 290195"/>
                  <a:gd name="T44" fmla="*/ 405146 w 409575"/>
                  <a:gd name="T45" fmla="*/ 162807 h 290195"/>
                  <a:gd name="T46" fmla="*/ 407908 w 409575"/>
                  <a:gd name="T47" fmla="*/ 144907 h 290195"/>
                  <a:gd name="T48" fmla="*/ 65563 w 409575"/>
                  <a:gd name="T49" fmla="*/ 58906 h 290195"/>
                  <a:gd name="T50" fmla="*/ 59745 w 409575"/>
                  <a:gd name="T51" fmla="*/ 120907 h 290195"/>
                  <a:gd name="T52" fmla="*/ 85642 w 409575"/>
                  <a:gd name="T53" fmla="*/ 64693 h 290195"/>
                  <a:gd name="T54" fmla="*/ 371422 w 409575"/>
                  <a:gd name="T55" fmla="*/ 0 h 290195"/>
                  <a:gd name="T56" fmla="*/ 223145 w 409575"/>
                  <a:gd name="T57" fmla="*/ 517 h 290195"/>
                  <a:gd name="T58" fmla="*/ 200829 w 409575"/>
                  <a:gd name="T59" fmla="*/ 13966 h 290195"/>
                  <a:gd name="T60" fmla="*/ 189843 w 409575"/>
                  <a:gd name="T61" fmla="*/ 50478 h 290195"/>
                  <a:gd name="T62" fmla="*/ 180043 w 409575"/>
                  <a:gd name="T63" fmla="*/ 97174 h 290195"/>
                  <a:gd name="T64" fmla="*/ 194782 w 409575"/>
                  <a:gd name="T65" fmla="*/ 120907 h 290195"/>
                  <a:gd name="T66" fmla="*/ 205118 w 409575"/>
                  <a:gd name="T67" fmla="*/ 72009 h 290195"/>
                  <a:gd name="T68" fmla="*/ 212373 w 409575"/>
                  <a:gd name="T69" fmla="*/ 36931 h 290195"/>
                  <a:gd name="T70" fmla="*/ 220130 w 409575"/>
                  <a:gd name="T71" fmla="*/ 21588 h 290195"/>
                  <a:gd name="T72" fmla="*/ 233382 w 409575"/>
                  <a:gd name="T73" fmla="*/ 19396 h 290195"/>
                  <a:gd name="T74" fmla="*/ 395035 w 409575"/>
                  <a:gd name="T75" fmla="*/ 18109 h 290195"/>
                  <a:gd name="T76" fmla="*/ 383262 w 409575"/>
                  <a:gd name="T77" fmla="*/ 3947 h 290195"/>
                  <a:gd name="T78" fmla="*/ 371422 w 409575"/>
                  <a:gd name="T79" fmla="*/ 0 h 290195"/>
                  <a:gd name="T80" fmla="*/ 290314 w 409575"/>
                  <a:gd name="T81" fmla="*/ 19396 h 290195"/>
                  <a:gd name="T82" fmla="*/ 305845 w 409575"/>
                  <a:gd name="T83" fmla="*/ 120907 h 29019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09575" h="290195" extrusionOk="0">
                    <a:moveTo>
                      <a:pt x="212594" y="206544"/>
                    </a:moveTo>
                    <a:lnTo>
                      <a:pt x="80465" y="206544"/>
                    </a:lnTo>
                    <a:lnTo>
                      <a:pt x="115190" y="212951"/>
                    </a:lnTo>
                    <a:lnTo>
                      <a:pt x="144398" y="230578"/>
                    </a:lnTo>
                    <a:lnTo>
                      <a:pt x="165701" y="257030"/>
                    </a:lnTo>
                    <a:lnTo>
                      <a:pt x="176713" y="289913"/>
                    </a:lnTo>
                    <a:lnTo>
                      <a:pt x="195674" y="289913"/>
                    </a:lnTo>
                    <a:lnTo>
                      <a:pt x="194782" y="283719"/>
                    </a:lnTo>
                    <a:lnTo>
                      <a:pt x="194304" y="277336"/>
                    </a:lnTo>
                    <a:lnTo>
                      <a:pt x="194304" y="270877"/>
                    </a:lnTo>
                    <a:lnTo>
                      <a:pt x="196866" y="245216"/>
                    </a:lnTo>
                    <a:lnTo>
                      <a:pt x="204391" y="221181"/>
                    </a:lnTo>
                    <a:lnTo>
                      <a:pt x="212594" y="206544"/>
                    </a:lnTo>
                    <a:close/>
                  </a:path>
                  <a:path w="409575" h="290195" extrusionOk="0">
                    <a:moveTo>
                      <a:pt x="395314" y="19375"/>
                    </a:moveTo>
                    <a:lnTo>
                      <a:pt x="366659" y="19375"/>
                    </a:lnTo>
                    <a:lnTo>
                      <a:pt x="367778" y="19463"/>
                    </a:lnTo>
                    <a:lnTo>
                      <a:pt x="374575" y="19764"/>
                    </a:lnTo>
                    <a:lnTo>
                      <a:pt x="377578" y="21699"/>
                    </a:lnTo>
                    <a:lnTo>
                      <a:pt x="386311" y="120775"/>
                    </a:lnTo>
                    <a:lnTo>
                      <a:pt x="37957" y="120775"/>
                    </a:lnTo>
                    <a:lnTo>
                      <a:pt x="14797" y="133911"/>
                    </a:lnTo>
                    <a:lnTo>
                      <a:pt x="1949" y="165517"/>
                    </a:lnTo>
                    <a:lnTo>
                      <a:pt x="0" y="203887"/>
                    </a:lnTo>
                    <a:lnTo>
                      <a:pt x="9535" y="237316"/>
                    </a:lnTo>
                    <a:lnTo>
                      <a:pt x="24182" y="224530"/>
                    </a:lnTo>
                    <a:lnTo>
                      <a:pt x="41179" y="214839"/>
                    </a:lnTo>
                    <a:lnTo>
                      <a:pt x="60086" y="208693"/>
                    </a:lnTo>
                    <a:lnTo>
                      <a:pt x="80465" y="206544"/>
                    </a:lnTo>
                    <a:lnTo>
                      <a:pt x="212594" y="206544"/>
                    </a:lnTo>
                    <a:lnTo>
                      <a:pt x="216642" y="199320"/>
                    </a:lnTo>
                    <a:lnTo>
                      <a:pt x="253285" y="165004"/>
                    </a:lnTo>
                    <a:lnTo>
                      <a:pt x="300410" y="147071"/>
                    </a:lnTo>
                    <a:lnTo>
                      <a:pt x="326476" y="144749"/>
                    </a:lnTo>
                    <a:lnTo>
                      <a:pt x="407908" y="144749"/>
                    </a:lnTo>
                    <a:lnTo>
                      <a:pt x="401437" y="71930"/>
                    </a:lnTo>
                    <a:lnTo>
                      <a:pt x="397871" y="31186"/>
                    </a:lnTo>
                    <a:lnTo>
                      <a:pt x="395314" y="19375"/>
                    </a:lnTo>
                    <a:close/>
                  </a:path>
                  <a:path w="409575" h="290195" extrusionOk="0">
                    <a:moveTo>
                      <a:pt x="407908" y="144749"/>
                    </a:moveTo>
                    <a:lnTo>
                      <a:pt x="326476" y="144749"/>
                    </a:lnTo>
                    <a:lnTo>
                      <a:pt x="344159" y="145811"/>
                    </a:lnTo>
                    <a:lnTo>
                      <a:pt x="361263" y="148950"/>
                    </a:lnTo>
                    <a:lnTo>
                      <a:pt x="377612" y="154094"/>
                    </a:lnTo>
                    <a:lnTo>
                      <a:pt x="393322" y="161310"/>
                    </a:lnTo>
                    <a:lnTo>
                      <a:pt x="395132" y="162629"/>
                    </a:lnTo>
                    <a:lnTo>
                      <a:pt x="397394" y="163320"/>
                    </a:lnTo>
                    <a:lnTo>
                      <a:pt x="405146" y="162629"/>
                    </a:lnTo>
                    <a:lnTo>
                      <a:pt x="409079" y="157930"/>
                    </a:lnTo>
                    <a:lnTo>
                      <a:pt x="407908" y="144749"/>
                    </a:lnTo>
                    <a:close/>
                  </a:path>
                  <a:path w="409575" h="290195" extrusionOk="0">
                    <a:moveTo>
                      <a:pt x="79812" y="58842"/>
                    </a:moveTo>
                    <a:lnTo>
                      <a:pt x="65563" y="58842"/>
                    </a:lnTo>
                    <a:lnTo>
                      <a:pt x="59745" y="64622"/>
                    </a:lnTo>
                    <a:lnTo>
                      <a:pt x="59745" y="120775"/>
                    </a:lnTo>
                    <a:lnTo>
                      <a:pt x="85642" y="120775"/>
                    </a:lnTo>
                    <a:lnTo>
                      <a:pt x="85642" y="64622"/>
                    </a:lnTo>
                    <a:lnTo>
                      <a:pt x="79812" y="58842"/>
                    </a:lnTo>
                    <a:close/>
                  </a:path>
                  <a:path w="409575" h="290195" extrusionOk="0">
                    <a:moveTo>
                      <a:pt x="371422" y="0"/>
                    </a:moveTo>
                    <a:lnTo>
                      <a:pt x="233382" y="0"/>
                    </a:lnTo>
                    <a:lnTo>
                      <a:pt x="223145" y="516"/>
                    </a:lnTo>
                    <a:lnTo>
                      <a:pt x="211517" y="4133"/>
                    </a:lnTo>
                    <a:lnTo>
                      <a:pt x="200829" y="13951"/>
                    </a:lnTo>
                    <a:lnTo>
                      <a:pt x="193412" y="33071"/>
                    </a:lnTo>
                    <a:lnTo>
                      <a:pt x="189843" y="50423"/>
                    </a:lnTo>
                    <a:lnTo>
                      <a:pt x="185188" y="72687"/>
                    </a:lnTo>
                    <a:lnTo>
                      <a:pt x="180043" y="97068"/>
                    </a:lnTo>
                    <a:lnTo>
                      <a:pt x="175005" y="120775"/>
                    </a:lnTo>
                    <a:lnTo>
                      <a:pt x="194782" y="120775"/>
                    </a:lnTo>
                    <a:lnTo>
                      <a:pt x="200010" y="96184"/>
                    </a:lnTo>
                    <a:lnTo>
                      <a:pt x="205118" y="71930"/>
                    </a:lnTo>
                    <a:lnTo>
                      <a:pt x="209457" y="51127"/>
                    </a:lnTo>
                    <a:lnTo>
                      <a:pt x="212373" y="36891"/>
                    </a:lnTo>
                    <a:lnTo>
                      <a:pt x="215622" y="26764"/>
                    </a:lnTo>
                    <a:lnTo>
                      <a:pt x="220130" y="21564"/>
                    </a:lnTo>
                    <a:lnTo>
                      <a:pt x="226012" y="19649"/>
                    </a:lnTo>
                    <a:lnTo>
                      <a:pt x="233382" y="19375"/>
                    </a:lnTo>
                    <a:lnTo>
                      <a:pt x="395314" y="19375"/>
                    </a:lnTo>
                    <a:lnTo>
                      <a:pt x="395035" y="18089"/>
                    </a:lnTo>
                    <a:lnTo>
                      <a:pt x="389858" y="9291"/>
                    </a:lnTo>
                    <a:lnTo>
                      <a:pt x="383262" y="3943"/>
                    </a:lnTo>
                    <a:lnTo>
                      <a:pt x="376171" y="1193"/>
                    </a:lnTo>
                    <a:lnTo>
                      <a:pt x="371422" y="0"/>
                    </a:lnTo>
                    <a:close/>
                  </a:path>
                  <a:path w="409575" h="290195" extrusionOk="0">
                    <a:moveTo>
                      <a:pt x="305845" y="19375"/>
                    </a:moveTo>
                    <a:lnTo>
                      <a:pt x="290314" y="19375"/>
                    </a:lnTo>
                    <a:lnTo>
                      <a:pt x="290314" y="120775"/>
                    </a:lnTo>
                    <a:lnTo>
                      <a:pt x="305845" y="120775"/>
                    </a:lnTo>
                    <a:lnTo>
                      <a:pt x="305845" y="1937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19" name="object 16"/>
              <p:cNvSpPr>
                <a:spLocks noChangeArrowheads="1"/>
              </p:cNvSpPr>
              <p:nvPr/>
            </p:nvSpPr>
            <p:spPr bwMode="auto">
              <a:xfrm>
                <a:off x="4718050" y="6484938"/>
                <a:ext cx="215899" cy="215899"/>
              </a:xfrm>
              <a:prstGeom prst="rect">
                <a:avLst/>
              </a:prstGeom>
              <a:blipFill>
                <a:blip r:embed="rId6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0" name="Group 19"/>
            <p:cNvGrpSpPr/>
            <p:nvPr userDrawn="1"/>
          </p:nvGrpSpPr>
          <p:grpSpPr bwMode="auto">
            <a:xfrm>
              <a:off x="2369471" y="3432698"/>
              <a:ext cx="486638" cy="487627"/>
              <a:chOff x="5251450" y="6340475"/>
              <a:chExt cx="781050" cy="782638"/>
            </a:xfrm>
          </p:grpSpPr>
          <p:sp>
            <p:nvSpPr>
              <p:cNvPr id="21" name="object 6"/>
              <p:cNvSpPr/>
              <p:nvPr/>
            </p:nvSpPr>
            <p:spPr bwMode="auto">
              <a:xfrm>
                <a:off x="5251450" y="6340475"/>
                <a:ext cx="781050" cy="782638"/>
              </a:xfrm>
              <a:custGeom>
                <a:avLst/>
                <a:gdLst>
                  <a:gd name="T0" fmla="*/ 390519 w 781685"/>
                  <a:gd name="T1" fmla="*/ 0 h 781684"/>
                  <a:gd name="T2" fmla="*/ 341532 w 781685"/>
                  <a:gd name="T3" fmla="*/ 3049 h 781684"/>
                  <a:gd name="T4" fmla="*/ 294362 w 781685"/>
                  <a:gd name="T5" fmla="*/ 11951 h 781684"/>
                  <a:gd name="T6" fmla="*/ 249373 w 781685"/>
                  <a:gd name="T7" fmla="*/ 26339 h 781684"/>
                  <a:gd name="T8" fmla="*/ 206933 w 781685"/>
                  <a:gd name="T9" fmla="*/ 45848 h 781684"/>
                  <a:gd name="T10" fmla="*/ 167406 w 781685"/>
                  <a:gd name="T11" fmla="*/ 70109 h 781684"/>
                  <a:gd name="T12" fmla="*/ 131158 w 781685"/>
                  <a:gd name="T13" fmla="*/ 98757 h 781684"/>
                  <a:gd name="T14" fmla="*/ 98557 w 781685"/>
                  <a:gd name="T15" fmla="*/ 131425 h 781684"/>
                  <a:gd name="T16" fmla="*/ 69967 w 781685"/>
                  <a:gd name="T17" fmla="*/ 167746 h 781684"/>
                  <a:gd name="T18" fmla="*/ 45755 w 781685"/>
                  <a:gd name="T19" fmla="*/ 207354 h 781684"/>
                  <a:gd name="T20" fmla="*/ 26286 w 781685"/>
                  <a:gd name="T21" fmla="*/ 249881 h 781684"/>
                  <a:gd name="T22" fmla="*/ 11926 w 781685"/>
                  <a:gd name="T23" fmla="*/ 294961 h 781684"/>
                  <a:gd name="T24" fmla="*/ 3043 w 781685"/>
                  <a:gd name="T25" fmla="*/ 342227 h 781684"/>
                  <a:gd name="T26" fmla="*/ 0 w 781685"/>
                  <a:gd name="T27" fmla="*/ 391313 h 781684"/>
                  <a:gd name="T28" fmla="*/ 3043 w 781685"/>
                  <a:gd name="T29" fmla="*/ 440399 h 781684"/>
                  <a:gd name="T30" fmla="*/ 11926 w 781685"/>
                  <a:gd name="T31" fmla="*/ 487665 h 781684"/>
                  <a:gd name="T32" fmla="*/ 26286 w 781685"/>
                  <a:gd name="T33" fmla="*/ 532745 h 781684"/>
                  <a:gd name="T34" fmla="*/ 45755 w 781685"/>
                  <a:gd name="T35" fmla="*/ 575272 h 781684"/>
                  <a:gd name="T36" fmla="*/ 69967 w 781685"/>
                  <a:gd name="T37" fmla="*/ 614880 h 781684"/>
                  <a:gd name="T38" fmla="*/ 98557 w 781685"/>
                  <a:gd name="T39" fmla="*/ 651201 h 781684"/>
                  <a:gd name="T40" fmla="*/ 131158 w 781685"/>
                  <a:gd name="T41" fmla="*/ 683869 h 781684"/>
                  <a:gd name="T42" fmla="*/ 167406 w 781685"/>
                  <a:gd name="T43" fmla="*/ 712517 h 781684"/>
                  <a:gd name="T44" fmla="*/ 206933 w 781685"/>
                  <a:gd name="T45" fmla="*/ 736778 h 781684"/>
                  <a:gd name="T46" fmla="*/ 249373 w 781685"/>
                  <a:gd name="T47" fmla="*/ 756287 h 781684"/>
                  <a:gd name="T48" fmla="*/ 294362 w 781685"/>
                  <a:gd name="T49" fmla="*/ 770675 h 781684"/>
                  <a:gd name="T50" fmla="*/ 341532 w 781685"/>
                  <a:gd name="T51" fmla="*/ 779577 h 781684"/>
                  <a:gd name="T52" fmla="*/ 390519 w 781685"/>
                  <a:gd name="T53" fmla="*/ 782626 h 781684"/>
                  <a:gd name="T54" fmla="*/ 439505 w 781685"/>
                  <a:gd name="T55" fmla="*/ 779577 h 781684"/>
                  <a:gd name="T56" fmla="*/ 486675 w 781685"/>
                  <a:gd name="T57" fmla="*/ 770675 h 781684"/>
                  <a:gd name="T58" fmla="*/ 531664 w 781685"/>
                  <a:gd name="T59" fmla="*/ 756287 h 781684"/>
                  <a:gd name="T60" fmla="*/ 574104 w 781685"/>
                  <a:gd name="T61" fmla="*/ 736778 h 781684"/>
                  <a:gd name="T62" fmla="*/ 613631 w 781685"/>
                  <a:gd name="T63" fmla="*/ 712517 h 781684"/>
                  <a:gd name="T64" fmla="*/ 649879 w 781685"/>
                  <a:gd name="T65" fmla="*/ 683869 h 781684"/>
                  <a:gd name="T66" fmla="*/ 682480 w 781685"/>
                  <a:gd name="T67" fmla="*/ 651201 h 781684"/>
                  <a:gd name="T68" fmla="*/ 711070 w 781685"/>
                  <a:gd name="T69" fmla="*/ 614880 h 781684"/>
                  <a:gd name="T70" fmla="*/ 735282 w 781685"/>
                  <a:gd name="T71" fmla="*/ 575272 h 781684"/>
                  <a:gd name="T72" fmla="*/ 754751 w 781685"/>
                  <a:gd name="T73" fmla="*/ 532745 h 781684"/>
                  <a:gd name="T74" fmla="*/ 769111 w 781685"/>
                  <a:gd name="T75" fmla="*/ 487665 h 781684"/>
                  <a:gd name="T76" fmla="*/ 777994 w 781685"/>
                  <a:gd name="T77" fmla="*/ 440399 h 781684"/>
                  <a:gd name="T78" fmla="*/ 781037 w 781685"/>
                  <a:gd name="T79" fmla="*/ 391313 h 781684"/>
                  <a:gd name="T80" fmla="*/ 777994 w 781685"/>
                  <a:gd name="T81" fmla="*/ 342227 h 781684"/>
                  <a:gd name="T82" fmla="*/ 769111 w 781685"/>
                  <a:gd name="T83" fmla="*/ 294961 h 781684"/>
                  <a:gd name="T84" fmla="*/ 754751 w 781685"/>
                  <a:gd name="T85" fmla="*/ 249881 h 781684"/>
                  <a:gd name="T86" fmla="*/ 735282 w 781685"/>
                  <a:gd name="T87" fmla="*/ 207354 h 781684"/>
                  <a:gd name="T88" fmla="*/ 711070 w 781685"/>
                  <a:gd name="T89" fmla="*/ 167746 h 781684"/>
                  <a:gd name="T90" fmla="*/ 682480 w 781685"/>
                  <a:gd name="T91" fmla="*/ 131425 h 781684"/>
                  <a:gd name="T92" fmla="*/ 649879 w 781685"/>
                  <a:gd name="T93" fmla="*/ 98757 h 781684"/>
                  <a:gd name="T94" fmla="*/ 613631 w 781685"/>
                  <a:gd name="T95" fmla="*/ 70109 h 781684"/>
                  <a:gd name="T96" fmla="*/ 574104 w 781685"/>
                  <a:gd name="T97" fmla="*/ 45848 h 781684"/>
                  <a:gd name="T98" fmla="*/ 531664 w 781685"/>
                  <a:gd name="T99" fmla="*/ 26339 h 781684"/>
                  <a:gd name="T100" fmla="*/ 486675 w 781685"/>
                  <a:gd name="T101" fmla="*/ 11951 h 781684"/>
                  <a:gd name="T102" fmla="*/ 439505 w 781685"/>
                  <a:gd name="T103" fmla="*/ 3049 h 781684"/>
                  <a:gd name="T104" fmla="*/ 390519 w 781685"/>
                  <a:gd name="T105" fmla="*/ 0 h 7816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81685" h="781684" extrusionOk="0">
                    <a:moveTo>
                      <a:pt x="390836" y="0"/>
                    </a:moveTo>
                    <a:lnTo>
                      <a:pt x="341810" y="3045"/>
                    </a:lnTo>
                    <a:lnTo>
                      <a:pt x="294601" y="11936"/>
                    </a:lnTo>
                    <a:lnTo>
                      <a:pt x="249576" y="26307"/>
                    </a:lnTo>
                    <a:lnTo>
                      <a:pt x="207101" y="45792"/>
                    </a:lnTo>
                    <a:lnTo>
                      <a:pt x="167542" y="70024"/>
                    </a:lnTo>
                    <a:lnTo>
                      <a:pt x="131265" y="98637"/>
                    </a:lnTo>
                    <a:lnTo>
                      <a:pt x="98637" y="131265"/>
                    </a:lnTo>
                    <a:lnTo>
                      <a:pt x="70024" y="167542"/>
                    </a:lnTo>
                    <a:lnTo>
                      <a:pt x="45792" y="207101"/>
                    </a:lnTo>
                    <a:lnTo>
                      <a:pt x="26307" y="249576"/>
                    </a:lnTo>
                    <a:lnTo>
                      <a:pt x="11936" y="294601"/>
                    </a:lnTo>
                    <a:lnTo>
                      <a:pt x="3045" y="341810"/>
                    </a:lnTo>
                    <a:lnTo>
                      <a:pt x="0" y="390836"/>
                    </a:lnTo>
                    <a:lnTo>
                      <a:pt x="3045" y="439862"/>
                    </a:lnTo>
                    <a:lnTo>
                      <a:pt x="11936" y="487071"/>
                    </a:lnTo>
                    <a:lnTo>
                      <a:pt x="26307" y="532096"/>
                    </a:lnTo>
                    <a:lnTo>
                      <a:pt x="45792" y="574571"/>
                    </a:lnTo>
                    <a:lnTo>
                      <a:pt x="70024" y="614130"/>
                    </a:lnTo>
                    <a:lnTo>
                      <a:pt x="98637" y="650407"/>
                    </a:lnTo>
                    <a:lnTo>
                      <a:pt x="131265" y="683035"/>
                    </a:lnTo>
                    <a:lnTo>
                      <a:pt x="167542" y="711648"/>
                    </a:lnTo>
                    <a:lnTo>
                      <a:pt x="207101" y="735880"/>
                    </a:lnTo>
                    <a:lnTo>
                      <a:pt x="249576" y="755365"/>
                    </a:lnTo>
                    <a:lnTo>
                      <a:pt x="294601" y="769736"/>
                    </a:lnTo>
                    <a:lnTo>
                      <a:pt x="341810" y="778627"/>
                    </a:lnTo>
                    <a:lnTo>
                      <a:pt x="390836" y="781672"/>
                    </a:lnTo>
                    <a:lnTo>
                      <a:pt x="439862" y="778627"/>
                    </a:lnTo>
                    <a:lnTo>
                      <a:pt x="487071" y="769736"/>
                    </a:lnTo>
                    <a:lnTo>
                      <a:pt x="532096" y="755365"/>
                    </a:lnTo>
                    <a:lnTo>
                      <a:pt x="574571" y="735880"/>
                    </a:lnTo>
                    <a:lnTo>
                      <a:pt x="614130" y="711648"/>
                    </a:lnTo>
                    <a:lnTo>
                      <a:pt x="650407" y="683035"/>
                    </a:lnTo>
                    <a:lnTo>
                      <a:pt x="683035" y="650407"/>
                    </a:lnTo>
                    <a:lnTo>
                      <a:pt x="711648" y="614130"/>
                    </a:lnTo>
                    <a:lnTo>
                      <a:pt x="735880" y="574571"/>
                    </a:lnTo>
                    <a:lnTo>
                      <a:pt x="755365" y="532096"/>
                    </a:lnTo>
                    <a:lnTo>
                      <a:pt x="769736" y="487071"/>
                    </a:lnTo>
                    <a:lnTo>
                      <a:pt x="778627" y="439862"/>
                    </a:lnTo>
                    <a:lnTo>
                      <a:pt x="781672" y="390836"/>
                    </a:lnTo>
                    <a:lnTo>
                      <a:pt x="778627" y="341810"/>
                    </a:lnTo>
                    <a:lnTo>
                      <a:pt x="769736" y="294601"/>
                    </a:lnTo>
                    <a:lnTo>
                      <a:pt x="755365" y="249576"/>
                    </a:lnTo>
                    <a:lnTo>
                      <a:pt x="735880" y="207101"/>
                    </a:lnTo>
                    <a:lnTo>
                      <a:pt x="711648" y="167542"/>
                    </a:lnTo>
                    <a:lnTo>
                      <a:pt x="683035" y="131265"/>
                    </a:lnTo>
                    <a:lnTo>
                      <a:pt x="650407" y="98637"/>
                    </a:lnTo>
                    <a:lnTo>
                      <a:pt x="614130" y="70024"/>
                    </a:lnTo>
                    <a:lnTo>
                      <a:pt x="574571" y="45792"/>
                    </a:lnTo>
                    <a:lnTo>
                      <a:pt x="532096" y="26307"/>
                    </a:lnTo>
                    <a:lnTo>
                      <a:pt x="487071" y="11936"/>
                    </a:lnTo>
                    <a:lnTo>
                      <a:pt x="439862" y="3045"/>
                    </a:lnTo>
                    <a:lnTo>
                      <a:pt x="390836" y="0"/>
                    </a:lnTo>
                    <a:close/>
                  </a:path>
                </a:pathLst>
              </a:custGeom>
              <a:solidFill>
                <a:srgbClr val="333C93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22" name="object 17"/>
              <p:cNvSpPr>
                <a:spLocks noChangeArrowheads="1"/>
              </p:cNvSpPr>
              <p:nvPr/>
            </p:nvSpPr>
            <p:spPr bwMode="auto">
              <a:xfrm>
                <a:off x="5434013" y="6538913"/>
                <a:ext cx="223837" cy="396875"/>
              </a:xfrm>
              <a:prstGeom prst="rect">
                <a:avLst/>
              </a:prstGeom>
              <a:blipFill>
                <a:blip r:embed="rId7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object 18"/>
              <p:cNvSpPr/>
              <p:nvPr/>
            </p:nvSpPr>
            <p:spPr bwMode="auto">
              <a:xfrm>
                <a:off x="5578475" y="6456363"/>
                <a:ext cx="219074" cy="260350"/>
              </a:xfrm>
              <a:custGeom>
                <a:avLst/>
                <a:gdLst>
                  <a:gd name="T0" fmla="*/ 62843 w 218439"/>
                  <a:gd name="T1" fmla="*/ 132343 h 259715"/>
                  <a:gd name="T2" fmla="*/ 26576 w 218439"/>
                  <a:gd name="T3" fmla="*/ 144687 h 259715"/>
                  <a:gd name="T4" fmla="*/ 3027 w 218439"/>
                  <a:gd name="T5" fmla="*/ 177518 h 259715"/>
                  <a:gd name="T6" fmla="*/ 920 w 218439"/>
                  <a:gd name="T7" fmla="*/ 186354 h 259715"/>
                  <a:gd name="T8" fmla="*/ 478 w 218439"/>
                  <a:gd name="T9" fmla="*/ 189011 h 259715"/>
                  <a:gd name="T10" fmla="*/ 252 w 218439"/>
                  <a:gd name="T11" fmla="*/ 191140 h 259715"/>
                  <a:gd name="T12" fmla="*/ 89 w 218439"/>
                  <a:gd name="T13" fmla="*/ 193709 h 259715"/>
                  <a:gd name="T14" fmla="*/ 0 w 218439"/>
                  <a:gd name="T15" fmla="*/ 198761 h 259715"/>
                  <a:gd name="T16" fmla="*/ 138 w 218439"/>
                  <a:gd name="T17" fmla="*/ 201355 h 259715"/>
                  <a:gd name="T18" fmla="*/ 202 w 218439"/>
                  <a:gd name="T19" fmla="*/ 203030 h 259715"/>
                  <a:gd name="T20" fmla="*/ 15625 w 218439"/>
                  <a:gd name="T21" fmla="*/ 239205 h 259715"/>
                  <a:gd name="T22" fmla="*/ 23791 w 218439"/>
                  <a:gd name="T23" fmla="*/ 246864 h 259715"/>
                  <a:gd name="T24" fmla="*/ 26311 w 218439"/>
                  <a:gd name="T25" fmla="*/ 248804 h 259715"/>
                  <a:gd name="T26" fmla="*/ 62264 w 218439"/>
                  <a:gd name="T27" fmla="*/ 259900 h 259715"/>
                  <a:gd name="T28" fmla="*/ 72494 w 218439"/>
                  <a:gd name="T29" fmla="*/ 239121 h 259715"/>
                  <a:gd name="T30" fmla="*/ 86510 w 218439"/>
                  <a:gd name="T31" fmla="*/ 221059 h 259715"/>
                  <a:gd name="T32" fmla="*/ 103852 w 218439"/>
                  <a:gd name="T33" fmla="*/ 206377 h 259715"/>
                  <a:gd name="T34" fmla="*/ 124063 w 218439"/>
                  <a:gd name="T35" fmla="*/ 195737 h 259715"/>
                  <a:gd name="T36" fmla="*/ 124002 w 218439"/>
                  <a:gd name="T37" fmla="*/ 191140 h 259715"/>
                  <a:gd name="T38" fmla="*/ 102791 w 218439"/>
                  <a:gd name="T39" fmla="*/ 147836 h 259715"/>
                  <a:gd name="T40" fmla="*/ 103383 w 218439"/>
                  <a:gd name="T41" fmla="*/ 145758 h 259715"/>
                  <a:gd name="T42" fmla="*/ 103938 w 218439"/>
                  <a:gd name="T43" fmla="*/ 143679 h 259715"/>
                  <a:gd name="T44" fmla="*/ 105261 w 218439"/>
                  <a:gd name="T45" fmla="*/ 139699 h 259715"/>
                  <a:gd name="T46" fmla="*/ 106005 w 218439"/>
                  <a:gd name="T47" fmla="*/ 137834 h 259715"/>
                  <a:gd name="T48" fmla="*/ 106723 w 218439"/>
                  <a:gd name="T49" fmla="*/ 135933 h 259715"/>
                  <a:gd name="T50" fmla="*/ 107763 w 218439"/>
                  <a:gd name="T51" fmla="*/ 133968 h 259715"/>
                  <a:gd name="T52" fmla="*/ 75193 w 218439"/>
                  <a:gd name="T53" fmla="*/ 133968 h 259715"/>
                  <a:gd name="T54" fmla="*/ 69170 w 218439"/>
                  <a:gd name="T55" fmla="*/ 132708 h 259715"/>
                  <a:gd name="T56" fmla="*/ 62843 w 218439"/>
                  <a:gd name="T57" fmla="*/ 132343 h 259715"/>
                  <a:gd name="T58" fmla="*/ 211554 w 218439"/>
                  <a:gd name="T59" fmla="*/ 0 h 259715"/>
                  <a:gd name="T60" fmla="*/ 162232 w 218439"/>
                  <a:gd name="T61" fmla="*/ 24400 h 259715"/>
                  <a:gd name="T62" fmla="*/ 128393 w 218439"/>
                  <a:gd name="T63" fmla="*/ 51846 h 259715"/>
                  <a:gd name="T64" fmla="*/ 100199 w 218439"/>
                  <a:gd name="T65" fmla="*/ 84305 h 259715"/>
                  <a:gd name="T66" fmla="*/ 79264 w 218439"/>
                  <a:gd name="T67" fmla="*/ 122859 h 259715"/>
                  <a:gd name="T68" fmla="*/ 77247 w 218439"/>
                  <a:gd name="T69" fmla="*/ 128400 h 259715"/>
                  <a:gd name="T70" fmla="*/ 76567 w 218439"/>
                  <a:gd name="T71" fmla="*/ 130252 h 259715"/>
                  <a:gd name="T72" fmla="*/ 75823 w 218439"/>
                  <a:gd name="T73" fmla="*/ 132066 h 259715"/>
                  <a:gd name="T74" fmla="*/ 75193 w 218439"/>
                  <a:gd name="T75" fmla="*/ 133968 h 259715"/>
                  <a:gd name="T76" fmla="*/ 107763 w 218439"/>
                  <a:gd name="T77" fmla="*/ 133968 h 259715"/>
                  <a:gd name="T78" fmla="*/ 124497 w 218439"/>
                  <a:gd name="T79" fmla="*/ 102341 h 259715"/>
                  <a:gd name="T80" fmla="*/ 149033 w 218439"/>
                  <a:gd name="T81" fmla="*/ 74036 h 259715"/>
                  <a:gd name="T82" fmla="*/ 178454 w 218439"/>
                  <a:gd name="T83" fmla="*/ 50214 h 259715"/>
                  <a:gd name="T84" fmla="*/ 210888 w 218439"/>
                  <a:gd name="T85" fmla="*/ 30077 h 259715"/>
                  <a:gd name="T86" fmla="*/ 218899 w 218439"/>
                  <a:gd name="T87" fmla="*/ 20111 h 259715"/>
                  <a:gd name="T88" fmla="*/ 218471 w 218439"/>
                  <a:gd name="T89" fmla="*/ 8247 h 259715"/>
                  <a:gd name="T90" fmla="*/ 211554 w 218439"/>
                  <a:gd name="T91" fmla="*/ 0 h 25971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18439" h="259715" extrusionOk="0">
                    <a:moveTo>
                      <a:pt x="62661" y="132020"/>
                    </a:moveTo>
                    <a:lnTo>
                      <a:pt x="26499" y="144334"/>
                    </a:lnTo>
                    <a:lnTo>
                      <a:pt x="3018" y="177085"/>
                    </a:lnTo>
                    <a:lnTo>
                      <a:pt x="917" y="185899"/>
                    </a:lnTo>
                    <a:lnTo>
                      <a:pt x="477" y="188550"/>
                    </a:lnTo>
                    <a:lnTo>
                      <a:pt x="251" y="190674"/>
                    </a:lnTo>
                    <a:lnTo>
                      <a:pt x="89" y="193237"/>
                    </a:lnTo>
                    <a:lnTo>
                      <a:pt x="0" y="198276"/>
                    </a:lnTo>
                    <a:lnTo>
                      <a:pt x="138" y="200864"/>
                    </a:lnTo>
                    <a:lnTo>
                      <a:pt x="201" y="202535"/>
                    </a:lnTo>
                    <a:lnTo>
                      <a:pt x="15580" y="238622"/>
                    </a:lnTo>
                    <a:lnTo>
                      <a:pt x="23722" y="246262"/>
                    </a:lnTo>
                    <a:lnTo>
                      <a:pt x="26235" y="248197"/>
                    </a:lnTo>
                    <a:lnTo>
                      <a:pt x="62083" y="259266"/>
                    </a:lnTo>
                    <a:lnTo>
                      <a:pt x="72284" y="238538"/>
                    </a:lnTo>
                    <a:lnTo>
                      <a:pt x="86259" y="220520"/>
                    </a:lnTo>
                    <a:lnTo>
                      <a:pt x="103551" y="205874"/>
                    </a:lnTo>
                    <a:lnTo>
                      <a:pt x="123703" y="195260"/>
                    </a:lnTo>
                    <a:lnTo>
                      <a:pt x="123642" y="190674"/>
                    </a:lnTo>
                    <a:lnTo>
                      <a:pt x="102493" y="147475"/>
                    </a:lnTo>
                    <a:lnTo>
                      <a:pt x="103083" y="145402"/>
                    </a:lnTo>
                    <a:lnTo>
                      <a:pt x="103636" y="143329"/>
                    </a:lnTo>
                    <a:lnTo>
                      <a:pt x="104955" y="139358"/>
                    </a:lnTo>
                    <a:lnTo>
                      <a:pt x="105697" y="137498"/>
                    </a:lnTo>
                    <a:lnTo>
                      <a:pt x="106413" y="135601"/>
                    </a:lnTo>
                    <a:lnTo>
                      <a:pt x="107450" y="133641"/>
                    </a:lnTo>
                    <a:lnTo>
                      <a:pt x="74975" y="133641"/>
                    </a:lnTo>
                    <a:lnTo>
                      <a:pt x="68969" y="132384"/>
                    </a:lnTo>
                    <a:lnTo>
                      <a:pt x="62661" y="132020"/>
                    </a:lnTo>
                    <a:close/>
                  </a:path>
                  <a:path w="218439" h="259715" extrusionOk="0">
                    <a:moveTo>
                      <a:pt x="210940" y="0"/>
                    </a:moveTo>
                    <a:lnTo>
                      <a:pt x="161761" y="24340"/>
                    </a:lnTo>
                    <a:lnTo>
                      <a:pt x="128020" y="51720"/>
                    </a:lnTo>
                    <a:lnTo>
                      <a:pt x="99908" y="84099"/>
                    </a:lnTo>
                    <a:lnTo>
                      <a:pt x="79034" y="122559"/>
                    </a:lnTo>
                    <a:lnTo>
                      <a:pt x="77023" y="128087"/>
                    </a:lnTo>
                    <a:lnTo>
                      <a:pt x="76345" y="129934"/>
                    </a:lnTo>
                    <a:lnTo>
                      <a:pt x="75603" y="131744"/>
                    </a:lnTo>
                    <a:lnTo>
                      <a:pt x="74975" y="133641"/>
                    </a:lnTo>
                    <a:lnTo>
                      <a:pt x="107450" y="133641"/>
                    </a:lnTo>
                    <a:lnTo>
                      <a:pt x="124136" y="102091"/>
                    </a:lnTo>
                    <a:lnTo>
                      <a:pt x="148600" y="73855"/>
                    </a:lnTo>
                    <a:lnTo>
                      <a:pt x="177936" y="50092"/>
                    </a:lnTo>
                    <a:lnTo>
                      <a:pt x="210276" y="30004"/>
                    </a:lnTo>
                    <a:lnTo>
                      <a:pt x="218264" y="20062"/>
                    </a:lnTo>
                    <a:lnTo>
                      <a:pt x="217837" y="8227"/>
                    </a:lnTo>
                    <a:lnTo>
                      <a:pt x="21094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24" name="object 19"/>
              <p:cNvSpPr>
                <a:spLocks noChangeArrowheads="1"/>
              </p:cNvSpPr>
              <p:nvPr/>
            </p:nvSpPr>
            <p:spPr bwMode="auto">
              <a:xfrm>
                <a:off x="5713413" y="6508750"/>
                <a:ext cx="122237" cy="123825"/>
              </a:xfrm>
              <a:prstGeom prst="rect">
                <a:avLst/>
              </a:prstGeom>
              <a:blipFill>
                <a:blip r:embed="rId8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object 20"/>
              <p:cNvSpPr/>
              <p:nvPr/>
            </p:nvSpPr>
            <p:spPr bwMode="auto">
              <a:xfrm>
                <a:off x="5646738" y="6651625"/>
                <a:ext cx="203200" cy="301625"/>
              </a:xfrm>
              <a:custGeom>
                <a:avLst/>
                <a:gdLst>
                  <a:gd name="T0" fmla="*/ 50174 w 202564"/>
                  <a:gd name="T1" fmla="*/ 15761 h 301625"/>
                  <a:gd name="T2" fmla="*/ 0 w 202564"/>
                  <a:gd name="T3" fmla="*/ 106948 h 301625"/>
                  <a:gd name="T4" fmla="*/ 18799 w 202564"/>
                  <a:gd name="T5" fmla="*/ 165339 h 301625"/>
                  <a:gd name="T6" fmla="*/ 31886 w 202564"/>
                  <a:gd name="T7" fmla="*/ 256209 h 301625"/>
                  <a:gd name="T8" fmla="*/ 127604 w 202564"/>
                  <a:gd name="T9" fmla="*/ 301045 h 301625"/>
                  <a:gd name="T10" fmla="*/ 174779 w 202564"/>
                  <a:gd name="T11" fmla="*/ 278736 h 301625"/>
                  <a:gd name="T12" fmla="*/ 96127 w 202564"/>
                  <a:gd name="T13" fmla="*/ 275817 h 301625"/>
                  <a:gd name="T14" fmla="*/ 49266 w 202564"/>
                  <a:gd name="T15" fmla="*/ 241967 h 301625"/>
                  <a:gd name="T16" fmla="*/ 34934 w 202564"/>
                  <a:gd name="T17" fmla="*/ 192545 h 301625"/>
                  <a:gd name="T18" fmla="*/ 43050 w 202564"/>
                  <a:gd name="T19" fmla="*/ 165678 h 301625"/>
                  <a:gd name="T20" fmla="*/ 46290 w 202564"/>
                  <a:gd name="T21" fmla="*/ 160803 h 301625"/>
                  <a:gd name="T22" fmla="*/ 31227 w 202564"/>
                  <a:gd name="T23" fmla="*/ 144016 h 301625"/>
                  <a:gd name="T24" fmla="*/ 22335 w 202564"/>
                  <a:gd name="T25" fmla="*/ 101659 h 301625"/>
                  <a:gd name="T26" fmla="*/ 39231 w 202564"/>
                  <a:gd name="T27" fmla="*/ 56928 h 301625"/>
                  <a:gd name="T28" fmla="*/ 87521 w 202564"/>
                  <a:gd name="T29" fmla="*/ 23190 h 301625"/>
                  <a:gd name="T30" fmla="*/ 158885 w 202564"/>
                  <a:gd name="T31" fmla="*/ 22041 h 301625"/>
                  <a:gd name="T32" fmla="*/ 119636 w 202564"/>
                  <a:gd name="T33" fmla="*/ 0 h 301625"/>
                  <a:gd name="T34" fmla="*/ 92520 w 202564"/>
                  <a:gd name="T35" fmla="*/ 135495 h 301625"/>
                  <a:gd name="T36" fmla="*/ 148071 w 202564"/>
                  <a:gd name="T37" fmla="*/ 152095 h 301625"/>
                  <a:gd name="T38" fmla="*/ 180394 w 202564"/>
                  <a:gd name="T39" fmla="*/ 200964 h 301625"/>
                  <a:gd name="T40" fmla="*/ 170620 w 202564"/>
                  <a:gd name="T41" fmla="*/ 253433 h 301625"/>
                  <a:gd name="T42" fmla="*/ 124385 w 202564"/>
                  <a:gd name="T43" fmla="*/ 278736 h 301625"/>
                  <a:gd name="T44" fmla="*/ 188368 w 202564"/>
                  <a:gd name="T45" fmla="*/ 266664 h 301625"/>
                  <a:gd name="T46" fmla="*/ 203104 w 202564"/>
                  <a:gd name="T47" fmla="*/ 202057 h 301625"/>
                  <a:gd name="T48" fmla="*/ 169448 w 202564"/>
                  <a:gd name="T49" fmla="*/ 140485 h 301625"/>
                  <a:gd name="T50" fmla="*/ 99052 w 202564"/>
                  <a:gd name="T51" fmla="*/ 112729 h 301625"/>
                  <a:gd name="T52" fmla="*/ 80561 w 202564"/>
                  <a:gd name="T53" fmla="*/ 114538 h 301625"/>
                  <a:gd name="T54" fmla="*/ 73112 w 202564"/>
                  <a:gd name="T55" fmla="*/ 116436 h 301625"/>
                  <a:gd name="T56" fmla="*/ 68953 w 202564"/>
                  <a:gd name="T57" fmla="*/ 117655 h 301625"/>
                  <a:gd name="T58" fmla="*/ 64125 w 202564"/>
                  <a:gd name="T59" fmla="*/ 119552 h 301625"/>
                  <a:gd name="T60" fmla="*/ 60646 w 202564"/>
                  <a:gd name="T61" fmla="*/ 120984 h 301625"/>
                  <a:gd name="T62" fmla="*/ 54928 w 202564"/>
                  <a:gd name="T63" fmla="*/ 123980 h 301625"/>
                  <a:gd name="T64" fmla="*/ 50109 w 202564"/>
                  <a:gd name="T65" fmla="*/ 126903 h 301625"/>
                  <a:gd name="T66" fmla="*/ 46743 w 202564"/>
                  <a:gd name="T67" fmla="*/ 129340 h 301625"/>
                  <a:gd name="T68" fmla="*/ 40807 w 202564"/>
                  <a:gd name="T69" fmla="*/ 134052 h 301625"/>
                  <a:gd name="T70" fmla="*/ 37870 w 202564"/>
                  <a:gd name="T71" fmla="*/ 136816 h 301625"/>
                  <a:gd name="T72" fmla="*/ 34617 w 202564"/>
                  <a:gd name="T73" fmla="*/ 140159 h 301625"/>
                  <a:gd name="T74" fmla="*/ 31795 w 202564"/>
                  <a:gd name="T75" fmla="*/ 143312 h 301625"/>
                  <a:gd name="T76" fmla="*/ 65485 w 202564"/>
                  <a:gd name="T77" fmla="*/ 144016 h 301625"/>
                  <a:gd name="T78" fmla="*/ 92520 w 202564"/>
                  <a:gd name="T79" fmla="*/ 135495 h 301625"/>
                  <a:gd name="T80" fmla="*/ 174568 w 202564"/>
                  <a:gd name="T81" fmla="*/ 127279 h 301625"/>
                  <a:gd name="T82" fmla="*/ 149723 w 202564"/>
                  <a:gd name="T83" fmla="*/ 126199 h 301625"/>
                  <a:gd name="T84" fmla="*/ 144618 w 202564"/>
                  <a:gd name="T85" fmla="*/ 123510 h 301625"/>
                  <a:gd name="T86" fmla="*/ 138252 w 202564"/>
                  <a:gd name="T87" fmla="*/ 120570 h 301625"/>
                  <a:gd name="T88" fmla="*/ 133853 w 202564"/>
                  <a:gd name="T89" fmla="*/ 118961 h 301625"/>
                  <a:gd name="T90" fmla="*/ 128849 w 202564"/>
                  <a:gd name="T91" fmla="*/ 117202 h 301625"/>
                  <a:gd name="T92" fmla="*/ 124513 w 202564"/>
                  <a:gd name="T93" fmla="*/ 116046 h 301625"/>
                  <a:gd name="T94" fmla="*/ 101989 w 202564"/>
                  <a:gd name="T95" fmla="*/ 112754 h 301625"/>
                  <a:gd name="T96" fmla="*/ 158885 w 202564"/>
                  <a:gd name="T97" fmla="*/ 22041 h 301625"/>
                  <a:gd name="T98" fmla="*/ 138731 w 202564"/>
                  <a:gd name="T99" fmla="*/ 32426 h 301625"/>
                  <a:gd name="T100" fmla="*/ 162374 w 202564"/>
                  <a:gd name="T101" fmla="*/ 74655 h 301625"/>
                  <a:gd name="T102" fmla="*/ 151550 w 202564"/>
                  <a:gd name="T103" fmla="*/ 127279 h 301625"/>
                  <a:gd name="T104" fmla="*/ 182849 w 202564"/>
                  <a:gd name="T105" fmla="*/ 105919 h 301625"/>
                  <a:gd name="T106" fmla="*/ 173791 w 202564"/>
                  <a:gd name="T107" fmla="*/ 39127 h 30162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02564" h="301625" extrusionOk="0">
                    <a:moveTo>
                      <a:pt x="119262" y="0"/>
                    </a:moveTo>
                    <a:lnTo>
                      <a:pt x="50017" y="15761"/>
                    </a:lnTo>
                    <a:lnTo>
                      <a:pt x="21404" y="43684"/>
                    </a:lnTo>
                    <a:lnTo>
                      <a:pt x="0" y="106948"/>
                    </a:lnTo>
                    <a:lnTo>
                      <a:pt x="4381" y="138190"/>
                    </a:lnTo>
                    <a:lnTo>
                      <a:pt x="18740" y="165339"/>
                    </a:lnTo>
                    <a:lnTo>
                      <a:pt x="12675" y="195871"/>
                    </a:lnTo>
                    <a:lnTo>
                      <a:pt x="31786" y="256209"/>
                    </a:lnTo>
                    <a:lnTo>
                      <a:pt x="90581" y="297858"/>
                    </a:lnTo>
                    <a:lnTo>
                      <a:pt x="127205" y="301045"/>
                    </a:lnTo>
                    <a:lnTo>
                      <a:pt x="161035" y="290497"/>
                    </a:lnTo>
                    <a:lnTo>
                      <a:pt x="174232" y="278736"/>
                    </a:lnTo>
                    <a:lnTo>
                      <a:pt x="123996" y="278736"/>
                    </a:lnTo>
                    <a:lnTo>
                      <a:pt x="95826" y="275817"/>
                    </a:lnTo>
                    <a:lnTo>
                      <a:pt x="68624" y="262140"/>
                    </a:lnTo>
                    <a:lnTo>
                      <a:pt x="49112" y="241967"/>
                    </a:lnTo>
                    <a:lnTo>
                      <a:pt x="37600" y="217919"/>
                    </a:lnTo>
                    <a:lnTo>
                      <a:pt x="34825" y="192545"/>
                    </a:lnTo>
                    <a:lnTo>
                      <a:pt x="41521" y="168392"/>
                    </a:lnTo>
                    <a:lnTo>
                      <a:pt x="42915" y="165678"/>
                    </a:lnTo>
                    <a:lnTo>
                      <a:pt x="44474" y="163140"/>
                    </a:lnTo>
                    <a:lnTo>
                      <a:pt x="46145" y="160803"/>
                    </a:lnTo>
                    <a:lnTo>
                      <a:pt x="65280" y="144016"/>
                    </a:lnTo>
                    <a:lnTo>
                      <a:pt x="31129" y="144016"/>
                    </a:lnTo>
                    <a:lnTo>
                      <a:pt x="23488" y="123980"/>
                    </a:lnTo>
                    <a:lnTo>
                      <a:pt x="22265" y="101659"/>
                    </a:lnTo>
                    <a:lnTo>
                      <a:pt x="27468" y="78745"/>
                    </a:lnTo>
                    <a:lnTo>
                      <a:pt x="39108" y="56928"/>
                    </a:lnTo>
                    <a:lnTo>
                      <a:pt x="61206" y="35083"/>
                    </a:lnTo>
                    <a:lnTo>
                      <a:pt x="87247" y="23190"/>
                    </a:lnTo>
                    <a:lnTo>
                      <a:pt x="114015" y="22041"/>
                    </a:lnTo>
                    <a:lnTo>
                      <a:pt x="158388" y="22041"/>
                    </a:lnTo>
                    <a:lnTo>
                      <a:pt x="151465" y="14081"/>
                    </a:lnTo>
                    <a:lnTo>
                      <a:pt x="119262" y="0"/>
                    </a:lnTo>
                    <a:close/>
                  </a:path>
                  <a:path w="202564" h="301625" extrusionOk="0">
                    <a:moveTo>
                      <a:pt x="170846" y="135495"/>
                    </a:moveTo>
                    <a:lnTo>
                      <a:pt x="92230" y="135495"/>
                    </a:lnTo>
                    <a:lnTo>
                      <a:pt x="120403" y="138417"/>
                    </a:lnTo>
                    <a:lnTo>
                      <a:pt x="147608" y="152095"/>
                    </a:lnTo>
                    <a:lnTo>
                      <a:pt x="168600" y="174439"/>
                    </a:lnTo>
                    <a:lnTo>
                      <a:pt x="179829" y="200964"/>
                    </a:lnTo>
                    <a:lnTo>
                      <a:pt x="180567" y="228389"/>
                    </a:lnTo>
                    <a:lnTo>
                      <a:pt x="170086" y="253433"/>
                    </a:lnTo>
                    <a:lnTo>
                      <a:pt x="149846" y="271180"/>
                    </a:lnTo>
                    <a:lnTo>
                      <a:pt x="123996" y="278736"/>
                    </a:lnTo>
                    <a:lnTo>
                      <a:pt x="174232" y="278736"/>
                    </a:lnTo>
                    <a:lnTo>
                      <a:pt x="187778" y="266664"/>
                    </a:lnTo>
                    <a:lnTo>
                      <a:pt x="201513" y="235742"/>
                    </a:lnTo>
                    <a:lnTo>
                      <a:pt x="202468" y="202057"/>
                    </a:lnTo>
                    <a:lnTo>
                      <a:pt x="191363" y="169131"/>
                    </a:lnTo>
                    <a:lnTo>
                      <a:pt x="168918" y="140485"/>
                    </a:lnTo>
                    <a:lnTo>
                      <a:pt x="170846" y="135495"/>
                    </a:lnTo>
                    <a:close/>
                  </a:path>
                  <a:path w="202564" h="301625" extrusionOk="0">
                    <a:moveTo>
                      <a:pt x="98742" y="112729"/>
                    </a:moveTo>
                    <a:lnTo>
                      <a:pt x="81427" y="114363"/>
                    </a:lnTo>
                    <a:lnTo>
                      <a:pt x="80309" y="114538"/>
                    </a:lnTo>
                    <a:lnTo>
                      <a:pt x="77394" y="115167"/>
                    </a:lnTo>
                    <a:lnTo>
                      <a:pt x="72883" y="116436"/>
                    </a:lnTo>
                    <a:lnTo>
                      <a:pt x="71916" y="116649"/>
                    </a:lnTo>
                    <a:lnTo>
                      <a:pt x="68737" y="117655"/>
                    </a:lnTo>
                    <a:lnTo>
                      <a:pt x="66538" y="118496"/>
                    </a:lnTo>
                    <a:lnTo>
                      <a:pt x="63924" y="119552"/>
                    </a:lnTo>
                    <a:lnTo>
                      <a:pt x="63472" y="119690"/>
                    </a:lnTo>
                    <a:lnTo>
                      <a:pt x="60456" y="120984"/>
                    </a:lnTo>
                    <a:lnTo>
                      <a:pt x="57918" y="122228"/>
                    </a:lnTo>
                    <a:lnTo>
                      <a:pt x="54756" y="123980"/>
                    </a:lnTo>
                    <a:lnTo>
                      <a:pt x="54124" y="124415"/>
                    </a:lnTo>
                    <a:lnTo>
                      <a:pt x="49952" y="126903"/>
                    </a:lnTo>
                    <a:lnTo>
                      <a:pt x="47414" y="128674"/>
                    </a:lnTo>
                    <a:lnTo>
                      <a:pt x="46597" y="129340"/>
                    </a:lnTo>
                    <a:lnTo>
                      <a:pt x="42915" y="132130"/>
                    </a:lnTo>
                    <a:lnTo>
                      <a:pt x="40679" y="134052"/>
                    </a:lnTo>
                    <a:lnTo>
                      <a:pt x="38995" y="135660"/>
                    </a:lnTo>
                    <a:lnTo>
                      <a:pt x="37751" y="136816"/>
                    </a:lnTo>
                    <a:lnTo>
                      <a:pt x="36520" y="138023"/>
                    </a:lnTo>
                    <a:lnTo>
                      <a:pt x="34509" y="140159"/>
                    </a:lnTo>
                    <a:lnTo>
                      <a:pt x="32336" y="142697"/>
                    </a:lnTo>
                    <a:lnTo>
                      <a:pt x="31695" y="143312"/>
                    </a:lnTo>
                    <a:lnTo>
                      <a:pt x="31129" y="144016"/>
                    </a:lnTo>
                    <a:lnTo>
                      <a:pt x="65280" y="144016"/>
                    </a:lnTo>
                    <a:lnTo>
                      <a:pt x="66380" y="143050"/>
                    </a:lnTo>
                    <a:lnTo>
                      <a:pt x="92230" y="135495"/>
                    </a:lnTo>
                    <a:lnTo>
                      <a:pt x="170846" y="135495"/>
                    </a:lnTo>
                    <a:lnTo>
                      <a:pt x="174022" y="127279"/>
                    </a:lnTo>
                    <a:lnTo>
                      <a:pt x="151076" y="127279"/>
                    </a:lnTo>
                    <a:lnTo>
                      <a:pt x="149254" y="126199"/>
                    </a:lnTo>
                    <a:lnTo>
                      <a:pt x="144843" y="123937"/>
                    </a:lnTo>
                    <a:lnTo>
                      <a:pt x="144165" y="123510"/>
                    </a:lnTo>
                    <a:lnTo>
                      <a:pt x="140647" y="121801"/>
                    </a:lnTo>
                    <a:lnTo>
                      <a:pt x="137819" y="120570"/>
                    </a:lnTo>
                    <a:lnTo>
                      <a:pt x="134201" y="119175"/>
                    </a:lnTo>
                    <a:lnTo>
                      <a:pt x="133434" y="118961"/>
                    </a:lnTo>
                    <a:lnTo>
                      <a:pt x="130557" y="117931"/>
                    </a:lnTo>
                    <a:lnTo>
                      <a:pt x="128446" y="117202"/>
                    </a:lnTo>
                    <a:lnTo>
                      <a:pt x="125217" y="116285"/>
                    </a:lnTo>
                    <a:lnTo>
                      <a:pt x="124123" y="116046"/>
                    </a:lnTo>
                    <a:lnTo>
                      <a:pt x="119386" y="114865"/>
                    </a:lnTo>
                    <a:lnTo>
                      <a:pt x="101670" y="112754"/>
                    </a:lnTo>
                    <a:lnTo>
                      <a:pt x="98742" y="112729"/>
                    </a:lnTo>
                    <a:close/>
                  </a:path>
                  <a:path w="202564" h="301625" extrusionOk="0">
                    <a:moveTo>
                      <a:pt x="158388" y="22041"/>
                    </a:moveTo>
                    <a:lnTo>
                      <a:pt x="114015" y="22041"/>
                    </a:lnTo>
                    <a:lnTo>
                      <a:pt x="138297" y="32426"/>
                    </a:lnTo>
                    <a:lnTo>
                      <a:pt x="154288" y="50941"/>
                    </a:lnTo>
                    <a:lnTo>
                      <a:pt x="161866" y="74655"/>
                    </a:lnTo>
                    <a:lnTo>
                      <a:pt x="160854" y="100968"/>
                    </a:lnTo>
                    <a:lnTo>
                      <a:pt x="151076" y="127279"/>
                    </a:lnTo>
                    <a:lnTo>
                      <a:pt x="174022" y="127279"/>
                    </a:lnTo>
                    <a:lnTo>
                      <a:pt x="182277" y="105919"/>
                    </a:lnTo>
                    <a:lnTo>
                      <a:pt x="183619" y="70936"/>
                    </a:lnTo>
                    <a:lnTo>
                      <a:pt x="173247" y="39127"/>
                    </a:lnTo>
                    <a:lnTo>
                      <a:pt x="158388" y="220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26" name="object 21"/>
              <p:cNvSpPr/>
              <p:nvPr/>
            </p:nvSpPr>
            <p:spPr bwMode="auto">
              <a:xfrm>
                <a:off x="5737225" y="6692900"/>
                <a:ext cx="50800" cy="42863"/>
              </a:xfrm>
              <a:custGeom>
                <a:avLst/>
                <a:gdLst>
                  <a:gd name="T0" fmla="*/ 22102 w 50164"/>
                  <a:gd name="T1" fmla="*/ 0 h 43815"/>
                  <a:gd name="T2" fmla="*/ 0 w 50164"/>
                  <a:gd name="T3" fmla="*/ 3539 h 43815"/>
                  <a:gd name="T4" fmla="*/ 1628 w 50164"/>
                  <a:gd name="T5" fmla="*/ 14455 h 43815"/>
                  <a:gd name="T6" fmla="*/ 3287 w 50164"/>
                  <a:gd name="T7" fmla="*/ 20943 h 43815"/>
                  <a:gd name="T8" fmla="*/ 32887 w 50164"/>
                  <a:gd name="T9" fmla="*/ 42316 h 43815"/>
                  <a:gd name="T10" fmla="*/ 39662 w 50164"/>
                  <a:gd name="T11" fmla="*/ 41915 h 43815"/>
                  <a:gd name="T12" fmla="*/ 50719 w 50164"/>
                  <a:gd name="T13" fmla="*/ 40145 h 43815"/>
                  <a:gd name="T14" fmla="*/ 47868 w 50164"/>
                  <a:gd name="T15" fmla="*/ 21044 h 43815"/>
                  <a:gd name="T16" fmla="*/ 30308 w 50164"/>
                  <a:gd name="T17" fmla="*/ 21044 h 43815"/>
                  <a:gd name="T18" fmla="*/ 24633 w 50164"/>
                  <a:gd name="T19" fmla="*/ 16938 h 43815"/>
                  <a:gd name="T20" fmla="*/ 22102 w 50164"/>
                  <a:gd name="T21" fmla="*/ 0 h 43815"/>
                  <a:gd name="T22" fmla="*/ 47461 w 50164"/>
                  <a:gd name="T23" fmla="*/ 18314 h 43815"/>
                  <a:gd name="T24" fmla="*/ 30308 w 50164"/>
                  <a:gd name="T25" fmla="*/ 21044 h 43815"/>
                  <a:gd name="T26" fmla="*/ 47868 w 50164"/>
                  <a:gd name="T27" fmla="*/ 21044 h 43815"/>
                  <a:gd name="T28" fmla="*/ 47461 w 50164"/>
                  <a:gd name="T29" fmla="*/ 18314 h 4381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0164" h="43815" extrusionOk="0">
                    <a:moveTo>
                      <a:pt x="21825" y="0"/>
                    </a:moveTo>
                    <a:lnTo>
                      <a:pt x="0" y="3618"/>
                    </a:lnTo>
                    <a:lnTo>
                      <a:pt x="1608" y="14776"/>
                    </a:lnTo>
                    <a:lnTo>
                      <a:pt x="3246" y="21408"/>
                    </a:lnTo>
                    <a:lnTo>
                      <a:pt x="32475" y="43256"/>
                    </a:lnTo>
                    <a:lnTo>
                      <a:pt x="39165" y="42846"/>
                    </a:lnTo>
                    <a:lnTo>
                      <a:pt x="50084" y="41037"/>
                    </a:lnTo>
                    <a:lnTo>
                      <a:pt x="47269" y="21511"/>
                    </a:lnTo>
                    <a:lnTo>
                      <a:pt x="29929" y="21511"/>
                    </a:lnTo>
                    <a:lnTo>
                      <a:pt x="24325" y="17314"/>
                    </a:lnTo>
                    <a:lnTo>
                      <a:pt x="21825" y="0"/>
                    </a:lnTo>
                    <a:close/>
                  </a:path>
                  <a:path w="50164" h="43815" extrusionOk="0">
                    <a:moveTo>
                      <a:pt x="46867" y="18721"/>
                    </a:moveTo>
                    <a:lnTo>
                      <a:pt x="29929" y="21511"/>
                    </a:lnTo>
                    <a:lnTo>
                      <a:pt x="47269" y="21511"/>
                    </a:lnTo>
                    <a:lnTo>
                      <a:pt x="46867" y="187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27" name="object 22"/>
              <p:cNvSpPr/>
              <p:nvPr/>
            </p:nvSpPr>
            <p:spPr bwMode="auto">
              <a:xfrm>
                <a:off x="5765799" y="6856413"/>
                <a:ext cx="42863" cy="52387"/>
              </a:xfrm>
              <a:custGeom>
                <a:avLst/>
                <a:gdLst>
                  <a:gd name="T0" fmla="*/ 39128 w 42545"/>
                  <a:gd name="T1" fmla="*/ 0 h 52070"/>
                  <a:gd name="T2" fmla="*/ 711 w 42545"/>
                  <a:gd name="T3" fmla="*/ 27430 h 52070"/>
                  <a:gd name="T4" fmla="*/ 0 w 42545"/>
                  <a:gd name="T5" fmla="*/ 40958 h 52070"/>
                  <a:gd name="T6" fmla="*/ 1607 w 42545"/>
                  <a:gd name="T7" fmla="*/ 52197 h 52070"/>
                  <a:gd name="T8" fmla="*/ 23608 w 42545"/>
                  <a:gd name="T9" fmla="*/ 48556 h 52070"/>
                  <a:gd name="T10" fmla="*/ 21102 w 42545"/>
                  <a:gd name="T11" fmla="*/ 31123 h 52070"/>
                  <a:gd name="T12" fmla="*/ 25305 w 42545"/>
                  <a:gd name="T13" fmla="*/ 25270 h 52070"/>
                  <a:gd name="T14" fmla="*/ 42369 w 42545"/>
                  <a:gd name="T15" fmla="*/ 22451 h 52070"/>
                  <a:gd name="T16" fmla="*/ 39128 w 42545"/>
                  <a:gd name="T17" fmla="*/ 0 h 5207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2545" h="52070" extrusionOk="0">
                    <a:moveTo>
                      <a:pt x="38838" y="0"/>
                    </a:moveTo>
                    <a:lnTo>
                      <a:pt x="706" y="27264"/>
                    </a:lnTo>
                    <a:lnTo>
                      <a:pt x="0" y="40710"/>
                    </a:lnTo>
                    <a:lnTo>
                      <a:pt x="1595" y="51881"/>
                    </a:lnTo>
                    <a:lnTo>
                      <a:pt x="23433" y="48262"/>
                    </a:lnTo>
                    <a:lnTo>
                      <a:pt x="20945" y="30935"/>
                    </a:lnTo>
                    <a:lnTo>
                      <a:pt x="25117" y="25117"/>
                    </a:lnTo>
                    <a:lnTo>
                      <a:pt x="42055" y="22315"/>
                    </a:lnTo>
                    <a:lnTo>
                      <a:pt x="3883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</p:grpSp>
        <p:grpSp>
          <p:nvGrpSpPr>
            <p:cNvPr id="28" name="Group 20"/>
            <p:cNvGrpSpPr/>
            <p:nvPr userDrawn="1"/>
          </p:nvGrpSpPr>
          <p:grpSpPr bwMode="auto">
            <a:xfrm>
              <a:off x="2976439" y="3432698"/>
              <a:ext cx="487626" cy="487627"/>
              <a:chOff x="6221413" y="6340475"/>
              <a:chExt cx="782637" cy="782638"/>
            </a:xfrm>
          </p:grpSpPr>
          <p:sp>
            <p:nvSpPr>
              <p:cNvPr id="29" name="object 7"/>
              <p:cNvSpPr/>
              <p:nvPr/>
            </p:nvSpPr>
            <p:spPr bwMode="auto">
              <a:xfrm>
                <a:off x="6221413" y="6340475"/>
                <a:ext cx="782637" cy="782638"/>
              </a:xfrm>
              <a:custGeom>
                <a:avLst/>
                <a:gdLst>
                  <a:gd name="T0" fmla="*/ 391312 w 781684"/>
                  <a:gd name="T1" fmla="*/ 0 h 781684"/>
                  <a:gd name="T2" fmla="*/ 342227 w 781684"/>
                  <a:gd name="T3" fmla="*/ 3049 h 781684"/>
                  <a:gd name="T4" fmla="*/ 294960 w 781684"/>
                  <a:gd name="T5" fmla="*/ 11951 h 781684"/>
                  <a:gd name="T6" fmla="*/ 249880 w 781684"/>
                  <a:gd name="T7" fmla="*/ 26339 h 781684"/>
                  <a:gd name="T8" fmla="*/ 207353 w 781684"/>
                  <a:gd name="T9" fmla="*/ 45848 h 781684"/>
                  <a:gd name="T10" fmla="*/ 167746 w 781684"/>
                  <a:gd name="T11" fmla="*/ 70109 h 781684"/>
                  <a:gd name="T12" fmla="*/ 131425 w 781684"/>
                  <a:gd name="T13" fmla="*/ 98757 h 781684"/>
                  <a:gd name="T14" fmla="*/ 98757 w 781684"/>
                  <a:gd name="T15" fmla="*/ 131425 h 781684"/>
                  <a:gd name="T16" fmla="*/ 70109 w 781684"/>
                  <a:gd name="T17" fmla="*/ 167746 h 781684"/>
                  <a:gd name="T18" fmla="*/ 45848 w 781684"/>
                  <a:gd name="T19" fmla="*/ 207354 h 781684"/>
                  <a:gd name="T20" fmla="*/ 26339 w 781684"/>
                  <a:gd name="T21" fmla="*/ 249881 h 781684"/>
                  <a:gd name="T22" fmla="*/ 11951 w 781684"/>
                  <a:gd name="T23" fmla="*/ 294961 h 781684"/>
                  <a:gd name="T24" fmla="*/ 3049 w 781684"/>
                  <a:gd name="T25" fmla="*/ 342227 h 781684"/>
                  <a:gd name="T26" fmla="*/ 0 w 781684"/>
                  <a:gd name="T27" fmla="*/ 391313 h 781684"/>
                  <a:gd name="T28" fmla="*/ 3049 w 781684"/>
                  <a:gd name="T29" fmla="*/ 440399 h 781684"/>
                  <a:gd name="T30" fmla="*/ 11951 w 781684"/>
                  <a:gd name="T31" fmla="*/ 487665 h 781684"/>
                  <a:gd name="T32" fmla="*/ 26339 w 781684"/>
                  <a:gd name="T33" fmla="*/ 532745 h 781684"/>
                  <a:gd name="T34" fmla="*/ 45848 w 781684"/>
                  <a:gd name="T35" fmla="*/ 575272 h 781684"/>
                  <a:gd name="T36" fmla="*/ 70109 w 781684"/>
                  <a:gd name="T37" fmla="*/ 614880 h 781684"/>
                  <a:gd name="T38" fmla="*/ 98757 w 781684"/>
                  <a:gd name="T39" fmla="*/ 651201 h 781684"/>
                  <a:gd name="T40" fmla="*/ 131425 w 781684"/>
                  <a:gd name="T41" fmla="*/ 683869 h 781684"/>
                  <a:gd name="T42" fmla="*/ 167746 w 781684"/>
                  <a:gd name="T43" fmla="*/ 712517 h 781684"/>
                  <a:gd name="T44" fmla="*/ 207353 w 781684"/>
                  <a:gd name="T45" fmla="*/ 736778 h 781684"/>
                  <a:gd name="T46" fmla="*/ 249880 w 781684"/>
                  <a:gd name="T47" fmla="*/ 756287 h 781684"/>
                  <a:gd name="T48" fmla="*/ 294960 w 781684"/>
                  <a:gd name="T49" fmla="*/ 770675 h 781684"/>
                  <a:gd name="T50" fmla="*/ 342227 w 781684"/>
                  <a:gd name="T51" fmla="*/ 779577 h 781684"/>
                  <a:gd name="T52" fmla="*/ 391312 w 781684"/>
                  <a:gd name="T53" fmla="*/ 782626 h 781684"/>
                  <a:gd name="T54" fmla="*/ 440398 w 781684"/>
                  <a:gd name="T55" fmla="*/ 779577 h 781684"/>
                  <a:gd name="T56" fmla="*/ 487665 w 781684"/>
                  <a:gd name="T57" fmla="*/ 770675 h 781684"/>
                  <a:gd name="T58" fmla="*/ 532745 w 781684"/>
                  <a:gd name="T59" fmla="*/ 756287 h 781684"/>
                  <a:gd name="T60" fmla="*/ 575271 w 781684"/>
                  <a:gd name="T61" fmla="*/ 736778 h 781684"/>
                  <a:gd name="T62" fmla="*/ 614879 w 781684"/>
                  <a:gd name="T63" fmla="*/ 712517 h 781684"/>
                  <a:gd name="T64" fmla="*/ 651200 w 781684"/>
                  <a:gd name="T65" fmla="*/ 683869 h 781684"/>
                  <a:gd name="T66" fmla="*/ 683868 w 781684"/>
                  <a:gd name="T67" fmla="*/ 651201 h 781684"/>
                  <a:gd name="T68" fmla="*/ 712516 w 781684"/>
                  <a:gd name="T69" fmla="*/ 614880 h 781684"/>
                  <a:gd name="T70" fmla="*/ 736777 w 781684"/>
                  <a:gd name="T71" fmla="*/ 575272 h 781684"/>
                  <a:gd name="T72" fmla="*/ 756286 w 781684"/>
                  <a:gd name="T73" fmla="*/ 532745 h 781684"/>
                  <a:gd name="T74" fmla="*/ 770674 w 781684"/>
                  <a:gd name="T75" fmla="*/ 487665 h 781684"/>
                  <a:gd name="T76" fmla="*/ 779576 w 781684"/>
                  <a:gd name="T77" fmla="*/ 440399 h 781684"/>
                  <a:gd name="T78" fmla="*/ 782625 w 781684"/>
                  <a:gd name="T79" fmla="*/ 391313 h 781684"/>
                  <a:gd name="T80" fmla="*/ 779576 w 781684"/>
                  <a:gd name="T81" fmla="*/ 342227 h 781684"/>
                  <a:gd name="T82" fmla="*/ 770674 w 781684"/>
                  <a:gd name="T83" fmla="*/ 294961 h 781684"/>
                  <a:gd name="T84" fmla="*/ 756286 w 781684"/>
                  <a:gd name="T85" fmla="*/ 249881 h 781684"/>
                  <a:gd name="T86" fmla="*/ 736777 w 781684"/>
                  <a:gd name="T87" fmla="*/ 207354 h 781684"/>
                  <a:gd name="T88" fmla="*/ 712516 w 781684"/>
                  <a:gd name="T89" fmla="*/ 167746 h 781684"/>
                  <a:gd name="T90" fmla="*/ 683868 w 781684"/>
                  <a:gd name="T91" fmla="*/ 131425 h 781684"/>
                  <a:gd name="T92" fmla="*/ 651200 w 781684"/>
                  <a:gd name="T93" fmla="*/ 98757 h 781684"/>
                  <a:gd name="T94" fmla="*/ 614879 w 781684"/>
                  <a:gd name="T95" fmla="*/ 70109 h 781684"/>
                  <a:gd name="T96" fmla="*/ 575271 w 781684"/>
                  <a:gd name="T97" fmla="*/ 45848 h 781684"/>
                  <a:gd name="T98" fmla="*/ 532745 w 781684"/>
                  <a:gd name="T99" fmla="*/ 26339 h 781684"/>
                  <a:gd name="T100" fmla="*/ 487665 w 781684"/>
                  <a:gd name="T101" fmla="*/ 11951 h 781684"/>
                  <a:gd name="T102" fmla="*/ 440398 w 781684"/>
                  <a:gd name="T103" fmla="*/ 3049 h 781684"/>
                  <a:gd name="T104" fmla="*/ 391312 w 781684"/>
                  <a:gd name="T105" fmla="*/ 0 h 7816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81684" h="781684" extrusionOk="0">
                    <a:moveTo>
                      <a:pt x="390836" y="0"/>
                    </a:moveTo>
                    <a:lnTo>
                      <a:pt x="341810" y="3045"/>
                    </a:lnTo>
                    <a:lnTo>
                      <a:pt x="294601" y="11936"/>
                    </a:lnTo>
                    <a:lnTo>
                      <a:pt x="249576" y="26307"/>
                    </a:lnTo>
                    <a:lnTo>
                      <a:pt x="207101" y="45792"/>
                    </a:lnTo>
                    <a:lnTo>
                      <a:pt x="167542" y="70024"/>
                    </a:lnTo>
                    <a:lnTo>
                      <a:pt x="131265" y="98637"/>
                    </a:lnTo>
                    <a:lnTo>
                      <a:pt x="98637" y="131265"/>
                    </a:lnTo>
                    <a:lnTo>
                      <a:pt x="70024" y="167542"/>
                    </a:lnTo>
                    <a:lnTo>
                      <a:pt x="45792" y="207101"/>
                    </a:lnTo>
                    <a:lnTo>
                      <a:pt x="26307" y="249576"/>
                    </a:lnTo>
                    <a:lnTo>
                      <a:pt x="11936" y="294601"/>
                    </a:lnTo>
                    <a:lnTo>
                      <a:pt x="3045" y="341810"/>
                    </a:lnTo>
                    <a:lnTo>
                      <a:pt x="0" y="390836"/>
                    </a:lnTo>
                    <a:lnTo>
                      <a:pt x="3045" y="439862"/>
                    </a:lnTo>
                    <a:lnTo>
                      <a:pt x="11936" y="487071"/>
                    </a:lnTo>
                    <a:lnTo>
                      <a:pt x="26307" y="532096"/>
                    </a:lnTo>
                    <a:lnTo>
                      <a:pt x="45792" y="574571"/>
                    </a:lnTo>
                    <a:lnTo>
                      <a:pt x="70024" y="614130"/>
                    </a:lnTo>
                    <a:lnTo>
                      <a:pt x="98637" y="650407"/>
                    </a:lnTo>
                    <a:lnTo>
                      <a:pt x="131265" y="683035"/>
                    </a:lnTo>
                    <a:lnTo>
                      <a:pt x="167542" y="711648"/>
                    </a:lnTo>
                    <a:lnTo>
                      <a:pt x="207101" y="735880"/>
                    </a:lnTo>
                    <a:lnTo>
                      <a:pt x="249576" y="755365"/>
                    </a:lnTo>
                    <a:lnTo>
                      <a:pt x="294601" y="769736"/>
                    </a:lnTo>
                    <a:lnTo>
                      <a:pt x="341810" y="778627"/>
                    </a:lnTo>
                    <a:lnTo>
                      <a:pt x="390836" y="781672"/>
                    </a:lnTo>
                    <a:lnTo>
                      <a:pt x="439862" y="778627"/>
                    </a:lnTo>
                    <a:lnTo>
                      <a:pt x="487071" y="769736"/>
                    </a:lnTo>
                    <a:lnTo>
                      <a:pt x="532096" y="755365"/>
                    </a:lnTo>
                    <a:lnTo>
                      <a:pt x="574571" y="735880"/>
                    </a:lnTo>
                    <a:lnTo>
                      <a:pt x="614130" y="711648"/>
                    </a:lnTo>
                    <a:lnTo>
                      <a:pt x="650407" y="683035"/>
                    </a:lnTo>
                    <a:lnTo>
                      <a:pt x="683035" y="650407"/>
                    </a:lnTo>
                    <a:lnTo>
                      <a:pt x="711648" y="614130"/>
                    </a:lnTo>
                    <a:lnTo>
                      <a:pt x="735880" y="574571"/>
                    </a:lnTo>
                    <a:lnTo>
                      <a:pt x="755365" y="532096"/>
                    </a:lnTo>
                    <a:lnTo>
                      <a:pt x="769736" y="487071"/>
                    </a:lnTo>
                    <a:lnTo>
                      <a:pt x="778627" y="439862"/>
                    </a:lnTo>
                    <a:lnTo>
                      <a:pt x="781672" y="390836"/>
                    </a:lnTo>
                    <a:lnTo>
                      <a:pt x="778627" y="341810"/>
                    </a:lnTo>
                    <a:lnTo>
                      <a:pt x="769736" y="294601"/>
                    </a:lnTo>
                    <a:lnTo>
                      <a:pt x="755365" y="249576"/>
                    </a:lnTo>
                    <a:lnTo>
                      <a:pt x="735880" y="207101"/>
                    </a:lnTo>
                    <a:lnTo>
                      <a:pt x="711648" y="167542"/>
                    </a:lnTo>
                    <a:lnTo>
                      <a:pt x="683035" y="131265"/>
                    </a:lnTo>
                    <a:lnTo>
                      <a:pt x="650407" y="98637"/>
                    </a:lnTo>
                    <a:lnTo>
                      <a:pt x="614130" y="70024"/>
                    </a:lnTo>
                    <a:lnTo>
                      <a:pt x="574571" y="45792"/>
                    </a:lnTo>
                    <a:lnTo>
                      <a:pt x="532096" y="26307"/>
                    </a:lnTo>
                    <a:lnTo>
                      <a:pt x="487071" y="11936"/>
                    </a:lnTo>
                    <a:lnTo>
                      <a:pt x="439862" y="3045"/>
                    </a:lnTo>
                    <a:lnTo>
                      <a:pt x="390836" y="0"/>
                    </a:lnTo>
                    <a:close/>
                  </a:path>
                </a:pathLst>
              </a:custGeom>
              <a:solidFill>
                <a:srgbClr val="8982BE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30" name="object 23"/>
              <p:cNvSpPr/>
              <p:nvPr/>
            </p:nvSpPr>
            <p:spPr bwMode="auto">
              <a:xfrm>
                <a:off x="6445250" y="6481763"/>
                <a:ext cx="265113" cy="503237"/>
              </a:xfrm>
              <a:custGeom>
                <a:avLst/>
                <a:gdLst>
                  <a:gd name="T0" fmla="*/ 77803 w 265429"/>
                  <a:gd name="T1" fmla="*/ 27 h 504190"/>
                  <a:gd name="T2" fmla="*/ 17305 w 265429"/>
                  <a:gd name="T3" fmla="*/ 103978 h 504190"/>
                  <a:gd name="T4" fmla="*/ 5024 w 265429"/>
                  <a:gd name="T5" fmla="*/ 142349 h 504190"/>
                  <a:gd name="T6" fmla="*/ 0 w 265429"/>
                  <a:gd name="T7" fmla="*/ 182185 h 504190"/>
                  <a:gd name="T8" fmla="*/ 0 w 265429"/>
                  <a:gd name="T9" fmla="*/ 447510 h 504190"/>
                  <a:gd name="T10" fmla="*/ 4639 w 265429"/>
                  <a:gd name="T11" fmla="*/ 469026 h 504190"/>
                  <a:gd name="T12" fmla="*/ 17288 w 265429"/>
                  <a:gd name="T13" fmla="*/ 486611 h 504190"/>
                  <a:gd name="T14" fmla="*/ 36040 w 265429"/>
                  <a:gd name="T15" fmla="*/ 498476 h 504190"/>
                  <a:gd name="T16" fmla="*/ 58985 w 265429"/>
                  <a:gd name="T17" fmla="*/ 502829 h 504190"/>
                  <a:gd name="T18" fmla="*/ 207741 w 265429"/>
                  <a:gd name="T19" fmla="*/ 502829 h 504190"/>
                  <a:gd name="T20" fmla="*/ 223496 w 265429"/>
                  <a:gd name="T21" fmla="*/ 501547 h 504190"/>
                  <a:gd name="T22" fmla="*/ 239628 w 265429"/>
                  <a:gd name="T23" fmla="*/ 496639 h 504190"/>
                  <a:gd name="T24" fmla="*/ 253695 w 265429"/>
                  <a:gd name="T25" fmla="*/ 486512 h 504190"/>
                  <a:gd name="T26" fmla="*/ 263250 w 265429"/>
                  <a:gd name="T27" fmla="*/ 469570 h 504190"/>
                  <a:gd name="T28" fmla="*/ 251680 w 265429"/>
                  <a:gd name="T29" fmla="*/ 467600 h 504190"/>
                  <a:gd name="T30" fmla="*/ 221170 w 265429"/>
                  <a:gd name="T31" fmla="*/ 467600 h 504190"/>
                  <a:gd name="T32" fmla="*/ 214769 w 265429"/>
                  <a:gd name="T33" fmla="*/ 465644 h 504190"/>
                  <a:gd name="T34" fmla="*/ 58985 w 265429"/>
                  <a:gd name="T35" fmla="*/ 465644 h 504190"/>
                  <a:gd name="T36" fmla="*/ 50606 w 265429"/>
                  <a:gd name="T37" fmla="*/ 464193 h 504190"/>
                  <a:gd name="T38" fmla="*/ 43674 w 265429"/>
                  <a:gd name="T39" fmla="*/ 460264 h 504190"/>
                  <a:gd name="T40" fmla="*/ 38954 w 265429"/>
                  <a:gd name="T41" fmla="*/ 454491 h 504190"/>
                  <a:gd name="T42" fmla="*/ 37211 w 265429"/>
                  <a:gd name="T43" fmla="*/ 447510 h 504190"/>
                  <a:gd name="T44" fmla="*/ 37211 w 265429"/>
                  <a:gd name="T45" fmla="*/ 182185 h 504190"/>
                  <a:gd name="T46" fmla="*/ 45814 w 265429"/>
                  <a:gd name="T47" fmla="*/ 133560 h 504190"/>
                  <a:gd name="T48" fmla="*/ 94088 w 265429"/>
                  <a:gd name="T49" fmla="*/ 26347 h 504190"/>
                  <a:gd name="T50" fmla="*/ 95806 w 265429"/>
                  <a:gd name="T51" fmla="*/ 19194 h 504190"/>
                  <a:gd name="T52" fmla="*/ 94663 w 265429"/>
                  <a:gd name="T53" fmla="*/ 12172 h 504190"/>
                  <a:gd name="T54" fmla="*/ 90959 w 265429"/>
                  <a:gd name="T55" fmla="*/ 6086 h 504190"/>
                  <a:gd name="T56" fmla="*/ 84989 w 265429"/>
                  <a:gd name="T57" fmla="*/ 1741 h 504190"/>
                  <a:gd name="T58" fmla="*/ 77803 w 265429"/>
                  <a:gd name="T59" fmla="*/ 27 h 504190"/>
                  <a:gd name="T60" fmla="*/ 225149 w 265429"/>
                  <a:gd name="T61" fmla="*/ 463086 h 504190"/>
                  <a:gd name="T62" fmla="*/ 221170 w 265429"/>
                  <a:gd name="T63" fmla="*/ 467600 h 504190"/>
                  <a:gd name="T64" fmla="*/ 251680 w 265429"/>
                  <a:gd name="T65" fmla="*/ 467600 h 504190"/>
                  <a:gd name="T66" fmla="*/ 225149 w 265429"/>
                  <a:gd name="T67" fmla="*/ 463086 h 504190"/>
                  <a:gd name="T68" fmla="*/ 192560 w 265429"/>
                  <a:gd name="T69" fmla="*/ 0 h 504190"/>
                  <a:gd name="T70" fmla="*/ 185327 w 265429"/>
                  <a:gd name="T71" fmla="*/ 1540 h 504190"/>
                  <a:gd name="T72" fmla="*/ 179287 w 265429"/>
                  <a:gd name="T73" fmla="*/ 5778 h 504190"/>
                  <a:gd name="T74" fmla="*/ 175458 w 265429"/>
                  <a:gd name="T75" fmla="*/ 11785 h 504190"/>
                  <a:gd name="T76" fmla="*/ 174153 w 265429"/>
                  <a:gd name="T77" fmla="*/ 18786 h 504190"/>
                  <a:gd name="T78" fmla="*/ 175689 w 265429"/>
                  <a:gd name="T79" fmla="*/ 26009 h 504190"/>
                  <a:gd name="T80" fmla="*/ 216200 w 265429"/>
                  <a:gd name="T81" fmla="*/ 118814 h 504190"/>
                  <a:gd name="T82" fmla="*/ 219465 w 265429"/>
                  <a:gd name="T83" fmla="*/ 125532 h 504190"/>
                  <a:gd name="T84" fmla="*/ 222466 w 265429"/>
                  <a:gd name="T85" fmla="*/ 131445 h 504190"/>
                  <a:gd name="T86" fmla="*/ 225085 w 265429"/>
                  <a:gd name="T87" fmla="*/ 138159 h 504190"/>
                  <a:gd name="T88" fmla="*/ 227206 w 265429"/>
                  <a:gd name="T89" fmla="*/ 147283 h 504190"/>
                  <a:gd name="T90" fmla="*/ 264919 w 265429"/>
                  <a:gd name="T91" fmla="*/ 147283 h 504190"/>
                  <a:gd name="T92" fmla="*/ 263537 w 265429"/>
                  <a:gd name="T93" fmla="*/ 133827 h 504190"/>
                  <a:gd name="T94" fmla="*/ 260011 w 265429"/>
                  <a:gd name="T95" fmla="*/ 123368 h 504190"/>
                  <a:gd name="T96" fmla="*/ 255278 w 265429"/>
                  <a:gd name="T97" fmla="*/ 114040 h 504190"/>
                  <a:gd name="T98" fmla="*/ 250230 w 265429"/>
                  <a:gd name="T99" fmla="*/ 103877 h 504190"/>
                  <a:gd name="T100" fmla="*/ 209812 w 265429"/>
                  <a:gd name="T101" fmla="*/ 11172 h 504190"/>
                  <a:gd name="T102" fmla="*/ 205593 w 265429"/>
                  <a:gd name="T103" fmla="*/ 5115 h 504190"/>
                  <a:gd name="T104" fmla="*/ 199579 w 265429"/>
                  <a:gd name="T105" fmla="*/ 1292 h 504190"/>
                  <a:gd name="T106" fmla="*/ 192560 w 265429"/>
                  <a:gd name="T107" fmla="*/ 0 h 50419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65429" h="504190" extrusionOk="0">
                    <a:moveTo>
                      <a:pt x="77896" y="27"/>
                    </a:moveTo>
                    <a:lnTo>
                      <a:pt x="17326" y="104175"/>
                    </a:lnTo>
                    <a:lnTo>
                      <a:pt x="5030" y="142619"/>
                    </a:lnTo>
                    <a:lnTo>
                      <a:pt x="0" y="182530"/>
                    </a:lnTo>
                    <a:lnTo>
                      <a:pt x="0" y="448357"/>
                    </a:lnTo>
                    <a:lnTo>
                      <a:pt x="4645" y="469914"/>
                    </a:lnTo>
                    <a:lnTo>
                      <a:pt x="17309" y="487533"/>
                    </a:lnTo>
                    <a:lnTo>
                      <a:pt x="36083" y="499420"/>
                    </a:lnTo>
                    <a:lnTo>
                      <a:pt x="59055" y="503781"/>
                    </a:lnTo>
                    <a:lnTo>
                      <a:pt x="207989" y="503781"/>
                    </a:lnTo>
                    <a:lnTo>
                      <a:pt x="223762" y="502497"/>
                    </a:lnTo>
                    <a:lnTo>
                      <a:pt x="239914" y="497580"/>
                    </a:lnTo>
                    <a:lnTo>
                      <a:pt x="253997" y="487433"/>
                    </a:lnTo>
                    <a:lnTo>
                      <a:pt x="263564" y="470459"/>
                    </a:lnTo>
                    <a:lnTo>
                      <a:pt x="251980" y="468486"/>
                    </a:lnTo>
                    <a:lnTo>
                      <a:pt x="221434" y="468486"/>
                    </a:lnTo>
                    <a:lnTo>
                      <a:pt x="215025" y="466526"/>
                    </a:lnTo>
                    <a:lnTo>
                      <a:pt x="59055" y="466526"/>
                    </a:lnTo>
                    <a:lnTo>
                      <a:pt x="50666" y="465072"/>
                    </a:lnTo>
                    <a:lnTo>
                      <a:pt x="43726" y="461136"/>
                    </a:lnTo>
                    <a:lnTo>
                      <a:pt x="39000" y="455352"/>
                    </a:lnTo>
                    <a:lnTo>
                      <a:pt x="37255" y="448357"/>
                    </a:lnTo>
                    <a:lnTo>
                      <a:pt x="37255" y="182530"/>
                    </a:lnTo>
                    <a:lnTo>
                      <a:pt x="45869" y="133813"/>
                    </a:lnTo>
                    <a:lnTo>
                      <a:pt x="94200" y="26397"/>
                    </a:lnTo>
                    <a:lnTo>
                      <a:pt x="95920" y="19230"/>
                    </a:lnTo>
                    <a:lnTo>
                      <a:pt x="94776" y="12195"/>
                    </a:lnTo>
                    <a:lnTo>
                      <a:pt x="91067" y="6098"/>
                    </a:lnTo>
                    <a:lnTo>
                      <a:pt x="85090" y="1744"/>
                    </a:lnTo>
                    <a:lnTo>
                      <a:pt x="77896" y="27"/>
                    </a:lnTo>
                    <a:close/>
                  </a:path>
                  <a:path w="265429" h="504190" extrusionOk="0">
                    <a:moveTo>
                      <a:pt x="225417" y="463963"/>
                    </a:moveTo>
                    <a:lnTo>
                      <a:pt x="221434" y="468486"/>
                    </a:lnTo>
                    <a:lnTo>
                      <a:pt x="251980" y="468486"/>
                    </a:lnTo>
                    <a:lnTo>
                      <a:pt x="225417" y="463963"/>
                    </a:lnTo>
                    <a:close/>
                  </a:path>
                  <a:path w="265429" h="504190" extrusionOk="0">
                    <a:moveTo>
                      <a:pt x="192790" y="0"/>
                    </a:moveTo>
                    <a:lnTo>
                      <a:pt x="185548" y="1543"/>
                    </a:lnTo>
                    <a:lnTo>
                      <a:pt x="179501" y="5789"/>
                    </a:lnTo>
                    <a:lnTo>
                      <a:pt x="175667" y="11807"/>
                    </a:lnTo>
                    <a:lnTo>
                      <a:pt x="174361" y="18822"/>
                    </a:lnTo>
                    <a:lnTo>
                      <a:pt x="175898" y="26058"/>
                    </a:lnTo>
                    <a:lnTo>
                      <a:pt x="216458" y="119039"/>
                    </a:lnTo>
                    <a:lnTo>
                      <a:pt x="219727" y="125770"/>
                    </a:lnTo>
                    <a:lnTo>
                      <a:pt x="222731" y="131694"/>
                    </a:lnTo>
                    <a:lnTo>
                      <a:pt x="225353" y="138421"/>
                    </a:lnTo>
                    <a:lnTo>
                      <a:pt x="227477" y="147562"/>
                    </a:lnTo>
                    <a:lnTo>
                      <a:pt x="265235" y="147562"/>
                    </a:lnTo>
                    <a:lnTo>
                      <a:pt x="263851" y="134080"/>
                    </a:lnTo>
                    <a:lnTo>
                      <a:pt x="260321" y="123602"/>
                    </a:lnTo>
                    <a:lnTo>
                      <a:pt x="255582" y="114256"/>
                    </a:lnTo>
                    <a:lnTo>
                      <a:pt x="250528" y="104074"/>
                    </a:lnTo>
                    <a:lnTo>
                      <a:pt x="210062" y="11193"/>
                    </a:lnTo>
                    <a:lnTo>
                      <a:pt x="205838" y="5125"/>
                    </a:lnTo>
                    <a:lnTo>
                      <a:pt x="199817" y="1294"/>
                    </a:lnTo>
                    <a:lnTo>
                      <a:pt x="19279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31" name="object 24"/>
              <p:cNvSpPr/>
              <p:nvPr/>
            </p:nvSpPr>
            <p:spPr bwMode="auto">
              <a:xfrm>
                <a:off x="6496050" y="6429375"/>
                <a:ext cx="169862" cy="38100"/>
              </a:xfrm>
              <a:custGeom>
                <a:avLst/>
                <a:gdLst>
                  <a:gd name="T0" fmla="*/ 150823 w 168909"/>
                  <a:gd name="T1" fmla="*/ 0 h 37465"/>
                  <a:gd name="T2" fmla="*/ 18713 w 168909"/>
                  <a:gd name="T3" fmla="*/ 0 h 37465"/>
                  <a:gd name="T4" fmla="*/ 11429 w 168909"/>
                  <a:gd name="T5" fmla="*/ 1485 h 37465"/>
                  <a:gd name="T6" fmla="*/ 5481 w 168909"/>
                  <a:gd name="T7" fmla="*/ 5537 h 37465"/>
                  <a:gd name="T8" fmla="*/ 1470 w 168909"/>
                  <a:gd name="T9" fmla="*/ 11552 h 37465"/>
                  <a:gd name="T10" fmla="*/ 0 w 168909"/>
                  <a:gd name="T11" fmla="*/ 18923 h 37465"/>
                  <a:gd name="T12" fmla="*/ 1470 w 168909"/>
                  <a:gd name="T13" fmla="*/ 26288 h 37465"/>
                  <a:gd name="T14" fmla="*/ 5481 w 168909"/>
                  <a:gd name="T15" fmla="*/ 32299 h 37465"/>
                  <a:gd name="T16" fmla="*/ 11429 w 168909"/>
                  <a:gd name="T17" fmla="*/ 36350 h 37465"/>
                  <a:gd name="T18" fmla="*/ 18713 w 168909"/>
                  <a:gd name="T19" fmla="*/ 37836 h 37465"/>
                  <a:gd name="T20" fmla="*/ 150823 w 168909"/>
                  <a:gd name="T21" fmla="*/ 37836 h 37465"/>
                  <a:gd name="T22" fmla="*/ 158113 w 168909"/>
                  <a:gd name="T23" fmla="*/ 36350 h 37465"/>
                  <a:gd name="T24" fmla="*/ 164061 w 168909"/>
                  <a:gd name="T25" fmla="*/ 32299 h 37465"/>
                  <a:gd name="T26" fmla="*/ 168068 w 168909"/>
                  <a:gd name="T27" fmla="*/ 26288 h 37465"/>
                  <a:gd name="T28" fmla="*/ 169537 w 168909"/>
                  <a:gd name="T29" fmla="*/ 18923 h 37465"/>
                  <a:gd name="T30" fmla="*/ 168068 w 168909"/>
                  <a:gd name="T31" fmla="*/ 11552 h 37465"/>
                  <a:gd name="T32" fmla="*/ 164061 w 168909"/>
                  <a:gd name="T33" fmla="*/ 5537 h 37465"/>
                  <a:gd name="T34" fmla="*/ 158113 w 168909"/>
                  <a:gd name="T35" fmla="*/ 1485 h 37465"/>
                  <a:gd name="T36" fmla="*/ 150823 w 168909"/>
                  <a:gd name="T37" fmla="*/ 0 h 3746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8909" h="37465" extrusionOk="0">
                    <a:moveTo>
                      <a:pt x="149976" y="0"/>
                    </a:moveTo>
                    <a:lnTo>
                      <a:pt x="18608" y="0"/>
                    </a:lnTo>
                    <a:lnTo>
                      <a:pt x="11365" y="1460"/>
                    </a:lnTo>
                    <a:lnTo>
                      <a:pt x="5450" y="5445"/>
                    </a:lnTo>
                    <a:lnTo>
                      <a:pt x="1462" y="11359"/>
                    </a:lnTo>
                    <a:lnTo>
                      <a:pt x="0" y="18608"/>
                    </a:lnTo>
                    <a:lnTo>
                      <a:pt x="1462" y="25850"/>
                    </a:lnTo>
                    <a:lnTo>
                      <a:pt x="5450" y="31761"/>
                    </a:lnTo>
                    <a:lnTo>
                      <a:pt x="11365" y="35744"/>
                    </a:lnTo>
                    <a:lnTo>
                      <a:pt x="18608" y="37205"/>
                    </a:lnTo>
                    <a:lnTo>
                      <a:pt x="149976" y="37205"/>
                    </a:lnTo>
                    <a:lnTo>
                      <a:pt x="157225" y="35744"/>
                    </a:lnTo>
                    <a:lnTo>
                      <a:pt x="163140" y="31761"/>
                    </a:lnTo>
                    <a:lnTo>
                      <a:pt x="167124" y="25850"/>
                    </a:lnTo>
                    <a:lnTo>
                      <a:pt x="168585" y="18608"/>
                    </a:lnTo>
                    <a:lnTo>
                      <a:pt x="167124" y="11359"/>
                    </a:lnTo>
                    <a:lnTo>
                      <a:pt x="163140" y="5445"/>
                    </a:lnTo>
                    <a:lnTo>
                      <a:pt x="157225" y="1460"/>
                    </a:lnTo>
                    <a:lnTo>
                      <a:pt x="1499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32" name="object 25"/>
              <p:cNvSpPr>
                <a:spLocks noChangeArrowheads="1"/>
              </p:cNvSpPr>
              <p:nvPr/>
            </p:nvSpPr>
            <p:spPr bwMode="auto">
              <a:xfrm>
                <a:off x="6604000" y="6848475"/>
                <a:ext cx="198438" cy="92075"/>
              </a:xfrm>
              <a:prstGeom prst="rect">
                <a:avLst/>
              </a:prstGeom>
              <a:blipFill>
                <a:blip r:embed="rId9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33" name="object 26"/>
              <p:cNvSpPr/>
              <p:nvPr/>
            </p:nvSpPr>
            <p:spPr bwMode="auto">
              <a:xfrm>
                <a:off x="6491288" y="6594475"/>
                <a:ext cx="423862" cy="257175"/>
              </a:xfrm>
              <a:custGeom>
                <a:avLst/>
                <a:gdLst>
                  <a:gd name="T0" fmla="*/ 6349 w 424815"/>
                  <a:gd name="T1" fmla="*/ 53428 h 257175"/>
                  <a:gd name="T2" fmla="*/ 0 w 424815"/>
                  <a:gd name="T3" fmla="*/ 77970 h 257175"/>
                  <a:gd name="T4" fmla="*/ 38902 w 424815"/>
                  <a:gd name="T5" fmla="*/ 129825 h 257175"/>
                  <a:gd name="T6" fmla="*/ 74497 w 424815"/>
                  <a:gd name="T7" fmla="*/ 141407 h 257175"/>
                  <a:gd name="T8" fmla="*/ 92979 w 424815"/>
                  <a:gd name="T9" fmla="*/ 228552 h 257175"/>
                  <a:gd name="T10" fmla="*/ 97667 w 424815"/>
                  <a:gd name="T11" fmla="*/ 241483 h 257175"/>
                  <a:gd name="T12" fmla="*/ 102830 w 424815"/>
                  <a:gd name="T13" fmla="*/ 256603 h 257175"/>
                  <a:gd name="T14" fmla="*/ 152017 w 424815"/>
                  <a:gd name="T15" fmla="*/ 237171 h 257175"/>
                  <a:gd name="T16" fmla="*/ 211914 w 424815"/>
                  <a:gd name="T17" fmla="*/ 230254 h 257175"/>
                  <a:gd name="T18" fmla="*/ 333132 w 424815"/>
                  <a:gd name="T19" fmla="*/ 222451 h 257175"/>
                  <a:gd name="T20" fmla="*/ 344712 w 424815"/>
                  <a:gd name="T21" fmla="*/ 187742 h 257175"/>
                  <a:gd name="T22" fmla="*/ 348214 w 424815"/>
                  <a:gd name="T23" fmla="*/ 168748 h 257175"/>
                  <a:gd name="T24" fmla="*/ 245226 w 424815"/>
                  <a:gd name="T25" fmla="*/ 168610 h 257175"/>
                  <a:gd name="T26" fmla="*/ 151999 w 424815"/>
                  <a:gd name="T27" fmla="*/ 160996 h 257175"/>
                  <a:gd name="T28" fmla="*/ 159534 w 424815"/>
                  <a:gd name="T29" fmla="*/ 134257 h 257175"/>
                  <a:gd name="T30" fmla="*/ 245361 w 424815"/>
                  <a:gd name="T31" fmla="*/ 134119 h 257175"/>
                  <a:gd name="T32" fmla="*/ 384921 w 424815"/>
                  <a:gd name="T33" fmla="*/ 129825 h 257175"/>
                  <a:gd name="T34" fmla="*/ 416779 w 424815"/>
                  <a:gd name="T35" fmla="*/ 105885 h 257175"/>
                  <a:gd name="T36" fmla="*/ 423827 w 424815"/>
                  <a:gd name="T37" fmla="*/ 77970 h 257175"/>
                  <a:gd name="T38" fmla="*/ 107356 w 424815"/>
                  <a:gd name="T39" fmla="*/ 72337 h 257175"/>
                  <a:gd name="T40" fmla="*/ 11386 w 424815"/>
                  <a:gd name="T41" fmla="*/ 42105 h 257175"/>
                  <a:gd name="T42" fmla="*/ 211914 w 424815"/>
                  <a:gd name="T43" fmla="*/ 230254 h 257175"/>
                  <a:gd name="T44" fmla="*/ 271810 w 424815"/>
                  <a:gd name="T45" fmla="*/ 237171 h 257175"/>
                  <a:gd name="T46" fmla="*/ 320996 w 424815"/>
                  <a:gd name="T47" fmla="*/ 256603 h 257175"/>
                  <a:gd name="T48" fmla="*/ 326160 w 424815"/>
                  <a:gd name="T49" fmla="*/ 241483 h 257175"/>
                  <a:gd name="T50" fmla="*/ 330221 w 424815"/>
                  <a:gd name="T51" fmla="*/ 230254 h 257175"/>
                  <a:gd name="T52" fmla="*/ 264242 w 424815"/>
                  <a:gd name="T53" fmla="*/ 134119 h 257175"/>
                  <a:gd name="T54" fmla="*/ 271890 w 424815"/>
                  <a:gd name="T55" fmla="*/ 160996 h 257175"/>
                  <a:gd name="T56" fmla="*/ 348214 w 424815"/>
                  <a:gd name="T57" fmla="*/ 168748 h 257175"/>
                  <a:gd name="T58" fmla="*/ 349331 w 424815"/>
                  <a:gd name="T59" fmla="*/ 141407 h 257175"/>
                  <a:gd name="T60" fmla="*/ 366027 w 424815"/>
                  <a:gd name="T61" fmla="*/ 135507 h 257175"/>
                  <a:gd name="T62" fmla="*/ 245226 w 424815"/>
                  <a:gd name="T63" fmla="*/ 134257 h 257175"/>
                  <a:gd name="T64" fmla="*/ 185799 w 424815"/>
                  <a:gd name="T65" fmla="*/ 141872 h 257175"/>
                  <a:gd name="T66" fmla="*/ 178252 w 424815"/>
                  <a:gd name="T67" fmla="*/ 168610 h 257175"/>
                  <a:gd name="T68" fmla="*/ 237702 w 424815"/>
                  <a:gd name="T69" fmla="*/ 160996 h 257175"/>
                  <a:gd name="T70" fmla="*/ 245226 w 424815"/>
                  <a:gd name="T71" fmla="*/ 134257 h 257175"/>
                  <a:gd name="T72" fmla="*/ 126939 w 424815"/>
                  <a:gd name="T73" fmla="*/ 0 h 257175"/>
                  <a:gd name="T74" fmla="*/ 129944 w 424815"/>
                  <a:gd name="T75" fmla="*/ 33445 h 257175"/>
                  <a:gd name="T76" fmla="*/ 136655 w 424815"/>
                  <a:gd name="T77" fmla="*/ 56128 h 257175"/>
                  <a:gd name="T78" fmla="*/ 129283 w 424815"/>
                  <a:gd name="T79" fmla="*/ 59068 h 257175"/>
                  <a:gd name="T80" fmla="*/ 112834 w 424815"/>
                  <a:gd name="T81" fmla="*/ 67964 h 257175"/>
                  <a:gd name="T82" fmla="*/ 316458 w 424815"/>
                  <a:gd name="T83" fmla="*/ 72337 h 257175"/>
                  <a:gd name="T84" fmla="*/ 289756 w 424815"/>
                  <a:gd name="T85" fmla="*/ 48903 h 257175"/>
                  <a:gd name="T86" fmla="*/ 160688 w 424815"/>
                  <a:gd name="T87" fmla="*/ 41705 h 257175"/>
                  <a:gd name="T88" fmla="*/ 155489 w 424815"/>
                  <a:gd name="T89" fmla="*/ 17509 h 257175"/>
                  <a:gd name="T90" fmla="*/ 412441 w 424815"/>
                  <a:gd name="T91" fmla="*/ 42105 h 257175"/>
                  <a:gd name="T92" fmla="*/ 316458 w 424815"/>
                  <a:gd name="T93" fmla="*/ 72337 h 257175"/>
                  <a:gd name="T94" fmla="*/ 421606 w 424815"/>
                  <a:gd name="T95" fmla="*/ 64869 h 257175"/>
                  <a:gd name="T96" fmla="*/ 412441 w 424815"/>
                  <a:gd name="T97" fmla="*/ 42105 h 257175"/>
                  <a:gd name="T98" fmla="*/ 201175 w 424815"/>
                  <a:gd name="T99" fmla="*/ 45330 h 257175"/>
                  <a:gd name="T100" fmla="*/ 176758 w 424815"/>
                  <a:gd name="T101" fmla="*/ 46988 h 257175"/>
                  <a:gd name="T102" fmla="*/ 260092 w 424815"/>
                  <a:gd name="T103" fmla="*/ 48903 h 257175"/>
                  <a:gd name="T104" fmla="*/ 234447 w 424815"/>
                  <a:gd name="T105" fmla="*/ 45862 h 257175"/>
                  <a:gd name="T106" fmla="*/ 211914 w 424815"/>
                  <a:gd name="T107" fmla="*/ 45196 h 257175"/>
                  <a:gd name="T108" fmla="*/ 269232 w 424815"/>
                  <a:gd name="T109" fmla="*/ 0 h 257175"/>
                  <a:gd name="T110" fmla="*/ 267085 w 424815"/>
                  <a:gd name="T111" fmla="*/ 26232 h 257175"/>
                  <a:gd name="T112" fmla="*/ 289756 w 424815"/>
                  <a:gd name="T113" fmla="*/ 48903 h 257175"/>
                  <a:gd name="T114" fmla="*/ 293882 w 424815"/>
                  <a:gd name="T115" fmla="*/ 33445 h 257175"/>
                  <a:gd name="T116" fmla="*/ 296888 w 424815"/>
                  <a:gd name="T117" fmla="*/ 0 h 25717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424815" h="257175" extrusionOk="0">
                    <a:moveTo>
                      <a:pt x="11412" y="42105"/>
                    </a:moveTo>
                    <a:lnTo>
                      <a:pt x="6363" y="53428"/>
                    </a:lnTo>
                    <a:lnTo>
                      <a:pt x="2226" y="64869"/>
                    </a:lnTo>
                    <a:lnTo>
                      <a:pt x="0" y="77970"/>
                    </a:lnTo>
                    <a:lnTo>
                      <a:pt x="1132" y="91908"/>
                    </a:lnTo>
                    <a:lnTo>
                      <a:pt x="38989" y="129825"/>
                    </a:lnTo>
                    <a:lnTo>
                      <a:pt x="74890" y="138328"/>
                    </a:lnTo>
                    <a:lnTo>
                      <a:pt x="74664" y="141407"/>
                    </a:lnTo>
                    <a:lnTo>
                      <a:pt x="79293" y="187742"/>
                    </a:lnTo>
                    <a:lnTo>
                      <a:pt x="93188" y="228552"/>
                    </a:lnTo>
                    <a:lnTo>
                      <a:pt x="95518" y="234861"/>
                    </a:lnTo>
                    <a:lnTo>
                      <a:pt x="97887" y="241483"/>
                    </a:lnTo>
                    <a:lnTo>
                      <a:pt x="102119" y="253914"/>
                    </a:lnTo>
                    <a:lnTo>
                      <a:pt x="103061" y="256603"/>
                    </a:lnTo>
                    <a:lnTo>
                      <a:pt x="125959" y="245447"/>
                    </a:lnTo>
                    <a:lnTo>
                      <a:pt x="152359" y="237171"/>
                    </a:lnTo>
                    <a:lnTo>
                      <a:pt x="181442" y="232025"/>
                    </a:lnTo>
                    <a:lnTo>
                      <a:pt x="212390" y="230254"/>
                    </a:lnTo>
                    <a:lnTo>
                      <a:pt x="330963" y="230254"/>
                    </a:lnTo>
                    <a:lnTo>
                      <a:pt x="333881" y="222451"/>
                    </a:lnTo>
                    <a:lnTo>
                      <a:pt x="340291" y="204949"/>
                    </a:lnTo>
                    <a:lnTo>
                      <a:pt x="345487" y="187742"/>
                    </a:lnTo>
                    <a:lnTo>
                      <a:pt x="348970" y="169218"/>
                    </a:lnTo>
                    <a:lnTo>
                      <a:pt x="348997" y="168748"/>
                    </a:lnTo>
                    <a:lnTo>
                      <a:pt x="245913" y="168748"/>
                    </a:lnTo>
                    <a:lnTo>
                      <a:pt x="245777" y="168610"/>
                    </a:lnTo>
                    <a:lnTo>
                      <a:pt x="159893" y="168610"/>
                    </a:lnTo>
                    <a:lnTo>
                      <a:pt x="152341" y="160996"/>
                    </a:lnTo>
                    <a:lnTo>
                      <a:pt x="152328" y="141872"/>
                    </a:lnTo>
                    <a:lnTo>
                      <a:pt x="159893" y="134257"/>
                    </a:lnTo>
                    <a:lnTo>
                      <a:pt x="245777" y="134257"/>
                    </a:lnTo>
                    <a:lnTo>
                      <a:pt x="245913" y="134119"/>
                    </a:lnTo>
                    <a:lnTo>
                      <a:pt x="371475" y="134119"/>
                    </a:lnTo>
                    <a:lnTo>
                      <a:pt x="385786" y="129825"/>
                    </a:lnTo>
                    <a:lnTo>
                      <a:pt x="403730" y="120284"/>
                    </a:lnTo>
                    <a:lnTo>
                      <a:pt x="417716" y="105885"/>
                    </a:lnTo>
                    <a:lnTo>
                      <a:pt x="423647" y="91908"/>
                    </a:lnTo>
                    <a:lnTo>
                      <a:pt x="424780" y="77970"/>
                    </a:lnTo>
                    <a:lnTo>
                      <a:pt x="423823" y="72337"/>
                    </a:lnTo>
                    <a:lnTo>
                      <a:pt x="107597" y="72337"/>
                    </a:lnTo>
                    <a:lnTo>
                      <a:pt x="47220" y="53401"/>
                    </a:lnTo>
                    <a:lnTo>
                      <a:pt x="11412" y="42105"/>
                    </a:lnTo>
                    <a:close/>
                  </a:path>
                  <a:path w="424815" h="257175" extrusionOk="0">
                    <a:moveTo>
                      <a:pt x="330963" y="230254"/>
                    </a:moveTo>
                    <a:lnTo>
                      <a:pt x="212390" y="230254"/>
                    </a:lnTo>
                    <a:lnTo>
                      <a:pt x="243338" y="232025"/>
                    </a:lnTo>
                    <a:lnTo>
                      <a:pt x="272421" y="237171"/>
                    </a:lnTo>
                    <a:lnTo>
                      <a:pt x="298821" y="245447"/>
                    </a:lnTo>
                    <a:lnTo>
                      <a:pt x="321718" y="256603"/>
                    </a:lnTo>
                    <a:lnTo>
                      <a:pt x="322661" y="253914"/>
                    </a:lnTo>
                    <a:lnTo>
                      <a:pt x="326893" y="241483"/>
                    </a:lnTo>
                    <a:lnTo>
                      <a:pt x="329262" y="234861"/>
                    </a:lnTo>
                    <a:lnTo>
                      <a:pt x="330963" y="230254"/>
                    </a:lnTo>
                    <a:close/>
                  </a:path>
                  <a:path w="424815" h="257175" extrusionOk="0">
                    <a:moveTo>
                      <a:pt x="371475" y="134119"/>
                    </a:moveTo>
                    <a:lnTo>
                      <a:pt x="264836" y="134119"/>
                    </a:lnTo>
                    <a:lnTo>
                      <a:pt x="272501" y="141872"/>
                    </a:lnTo>
                    <a:lnTo>
                      <a:pt x="272501" y="160996"/>
                    </a:lnTo>
                    <a:lnTo>
                      <a:pt x="264836" y="168748"/>
                    </a:lnTo>
                    <a:lnTo>
                      <a:pt x="348997" y="168748"/>
                    </a:lnTo>
                    <a:lnTo>
                      <a:pt x="350241" y="147765"/>
                    </a:lnTo>
                    <a:lnTo>
                      <a:pt x="350116" y="141407"/>
                    </a:lnTo>
                    <a:lnTo>
                      <a:pt x="349889" y="138328"/>
                    </a:lnTo>
                    <a:lnTo>
                      <a:pt x="366850" y="135507"/>
                    </a:lnTo>
                    <a:lnTo>
                      <a:pt x="371475" y="134119"/>
                    </a:lnTo>
                    <a:close/>
                  </a:path>
                  <a:path w="424815" h="257175" extrusionOk="0">
                    <a:moveTo>
                      <a:pt x="245777" y="134257"/>
                    </a:moveTo>
                    <a:lnTo>
                      <a:pt x="178653" y="134257"/>
                    </a:lnTo>
                    <a:lnTo>
                      <a:pt x="186217" y="141872"/>
                    </a:lnTo>
                    <a:lnTo>
                      <a:pt x="186205" y="160996"/>
                    </a:lnTo>
                    <a:lnTo>
                      <a:pt x="178653" y="168610"/>
                    </a:lnTo>
                    <a:lnTo>
                      <a:pt x="245777" y="168610"/>
                    </a:lnTo>
                    <a:lnTo>
                      <a:pt x="238236" y="160996"/>
                    </a:lnTo>
                    <a:lnTo>
                      <a:pt x="238236" y="141872"/>
                    </a:lnTo>
                    <a:lnTo>
                      <a:pt x="245777" y="134257"/>
                    </a:lnTo>
                    <a:close/>
                  </a:path>
                  <a:path w="424815" h="257175" extrusionOk="0">
                    <a:moveTo>
                      <a:pt x="154942" y="0"/>
                    </a:moveTo>
                    <a:lnTo>
                      <a:pt x="127224" y="0"/>
                    </a:lnTo>
                    <a:lnTo>
                      <a:pt x="128049" y="18145"/>
                    </a:lnTo>
                    <a:lnTo>
                      <a:pt x="130236" y="33445"/>
                    </a:lnTo>
                    <a:lnTo>
                      <a:pt x="133352" y="46054"/>
                    </a:lnTo>
                    <a:lnTo>
                      <a:pt x="136962" y="56128"/>
                    </a:lnTo>
                    <a:lnTo>
                      <a:pt x="133243" y="57522"/>
                    </a:lnTo>
                    <a:lnTo>
                      <a:pt x="129574" y="59068"/>
                    </a:lnTo>
                    <a:lnTo>
                      <a:pt x="119233" y="64119"/>
                    </a:lnTo>
                    <a:lnTo>
                      <a:pt x="113088" y="67964"/>
                    </a:lnTo>
                    <a:lnTo>
                      <a:pt x="107597" y="72337"/>
                    </a:lnTo>
                    <a:lnTo>
                      <a:pt x="317170" y="72337"/>
                    </a:lnTo>
                    <a:lnTo>
                      <a:pt x="287818" y="56128"/>
                    </a:lnTo>
                    <a:lnTo>
                      <a:pt x="290407" y="48903"/>
                    </a:lnTo>
                    <a:lnTo>
                      <a:pt x="164052" y="48903"/>
                    </a:lnTo>
                    <a:lnTo>
                      <a:pt x="161049" y="41705"/>
                    </a:lnTo>
                    <a:lnTo>
                      <a:pt x="158093" y="31326"/>
                    </a:lnTo>
                    <a:lnTo>
                      <a:pt x="155839" y="17509"/>
                    </a:lnTo>
                    <a:lnTo>
                      <a:pt x="154942" y="0"/>
                    </a:lnTo>
                    <a:close/>
                  </a:path>
                  <a:path w="424815" h="257175" extrusionOk="0">
                    <a:moveTo>
                      <a:pt x="413368" y="42105"/>
                    </a:moveTo>
                    <a:lnTo>
                      <a:pt x="377473" y="53428"/>
                    </a:lnTo>
                    <a:lnTo>
                      <a:pt x="317170" y="72337"/>
                    </a:lnTo>
                    <a:lnTo>
                      <a:pt x="423823" y="72337"/>
                    </a:lnTo>
                    <a:lnTo>
                      <a:pt x="422554" y="64869"/>
                    </a:lnTo>
                    <a:lnTo>
                      <a:pt x="418407" y="53401"/>
                    </a:lnTo>
                    <a:lnTo>
                      <a:pt x="413368" y="42105"/>
                    </a:lnTo>
                    <a:close/>
                  </a:path>
                  <a:path w="424815" h="257175" extrusionOk="0">
                    <a:moveTo>
                      <a:pt x="212390" y="45196"/>
                    </a:moveTo>
                    <a:lnTo>
                      <a:pt x="201627" y="45330"/>
                    </a:lnTo>
                    <a:lnTo>
                      <a:pt x="189781" y="45862"/>
                    </a:lnTo>
                    <a:lnTo>
                      <a:pt x="177155" y="46988"/>
                    </a:lnTo>
                    <a:lnTo>
                      <a:pt x="164052" y="48903"/>
                    </a:lnTo>
                    <a:lnTo>
                      <a:pt x="260677" y="48903"/>
                    </a:lnTo>
                    <a:lnTo>
                      <a:pt x="247586" y="46988"/>
                    </a:lnTo>
                    <a:lnTo>
                      <a:pt x="234974" y="45862"/>
                    </a:lnTo>
                    <a:lnTo>
                      <a:pt x="223142" y="45330"/>
                    </a:lnTo>
                    <a:lnTo>
                      <a:pt x="212390" y="45196"/>
                    </a:lnTo>
                    <a:close/>
                  </a:path>
                  <a:path w="424815" h="257175" extrusionOk="0">
                    <a:moveTo>
                      <a:pt x="297556" y="0"/>
                    </a:moveTo>
                    <a:lnTo>
                      <a:pt x="269837" y="0"/>
                    </a:lnTo>
                    <a:lnTo>
                      <a:pt x="269235" y="14373"/>
                    </a:lnTo>
                    <a:lnTo>
                      <a:pt x="267686" y="26232"/>
                    </a:lnTo>
                    <a:lnTo>
                      <a:pt x="260677" y="48903"/>
                    </a:lnTo>
                    <a:lnTo>
                      <a:pt x="290407" y="48903"/>
                    </a:lnTo>
                    <a:lnTo>
                      <a:pt x="291428" y="46054"/>
                    </a:lnTo>
                    <a:lnTo>
                      <a:pt x="294543" y="33445"/>
                    </a:lnTo>
                    <a:lnTo>
                      <a:pt x="296731" y="18145"/>
                    </a:lnTo>
                    <a:lnTo>
                      <a:pt x="29755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</p:grpSp>
        <p:grpSp>
          <p:nvGrpSpPr>
            <p:cNvPr id="34" name="Group 21"/>
            <p:cNvGrpSpPr/>
            <p:nvPr userDrawn="1"/>
          </p:nvGrpSpPr>
          <p:grpSpPr bwMode="auto">
            <a:xfrm>
              <a:off x="3584394" y="3432698"/>
              <a:ext cx="486638" cy="487627"/>
              <a:chOff x="7192962" y="6340475"/>
              <a:chExt cx="781050" cy="782638"/>
            </a:xfrm>
          </p:grpSpPr>
          <p:sp>
            <p:nvSpPr>
              <p:cNvPr id="35" name="object 8"/>
              <p:cNvSpPr/>
              <p:nvPr/>
            </p:nvSpPr>
            <p:spPr bwMode="auto">
              <a:xfrm>
                <a:off x="7192962" y="6340475"/>
                <a:ext cx="781050" cy="782638"/>
              </a:xfrm>
              <a:custGeom>
                <a:avLst/>
                <a:gdLst>
                  <a:gd name="T0" fmla="*/ 390519 w 781684"/>
                  <a:gd name="T1" fmla="*/ 0 h 781684"/>
                  <a:gd name="T2" fmla="*/ 341533 w 781684"/>
                  <a:gd name="T3" fmla="*/ 3049 h 781684"/>
                  <a:gd name="T4" fmla="*/ 294362 w 781684"/>
                  <a:gd name="T5" fmla="*/ 11951 h 781684"/>
                  <a:gd name="T6" fmla="*/ 249374 w 781684"/>
                  <a:gd name="T7" fmla="*/ 26339 h 781684"/>
                  <a:gd name="T8" fmla="*/ 206933 w 781684"/>
                  <a:gd name="T9" fmla="*/ 45848 h 781684"/>
                  <a:gd name="T10" fmla="*/ 167406 w 781684"/>
                  <a:gd name="T11" fmla="*/ 70109 h 781684"/>
                  <a:gd name="T12" fmla="*/ 131159 w 781684"/>
                  <a:gd name="T13" fmla="*/ 98757 h 781684"/>
                  <a:gd name="T14" fmla="*/ 98557 w 781684"/>
                  <a:gd name="T15" fmla="*/ 131425 h 781684"/>
                  <a:gd name="T16" fmla="*/ 69967 w 781684"/>
                  <a:gd name="T17" fmla="*/ 167746 h 781684"/>
                  <a:gd name="T18" fmla="*/ 45755 w 781684"/>
                  <a:gd name="T19" fmla="*/ 207354 h 781684"/>
                  <a:gd name="T20" fmla="*/ 26286 w 781684"/>
                  <a:gd name="T21" fmla="*/ 249881 h 781684"/>
                  <a:gd name="T22" fmla="*/ 11926 w 781684"/>
                  <a:gd name="T23" fmla="*/ 294961 h 781684"/>
                  <a:gd name="T24" fmla="*/ 3043 w 781684"/>
                  <a:gd name="T25" fmla="*/ 342227 h 781684"/>
                  <a:gd name="T26" fmla="*/ 0 w 781684"/>
                  <a:gd name="T27" fmla="*/ 391313 h 781684"/>
                  <a:gd name="T28" fmla="*/ 3043 w 781684"/>
                  <a:gd name="T29" fmla="*/ 440399 h 781684"/>
                  <a:gd name="T30" fmla="*/ 11926 w 781684"/>
                  <a:gd name="T31" fmla="*/ 487665 h 781684"/>
                  <a:gd name="T32" fmla="*/ 26286 w 781684"/>
                  <a:gd name="T33" fmla="*/ 532745 h 781684"/>
                  <a:gd name="T34" fmla="*/ 45755 w 781684"/>
                  <a:gd name="T35" fmla="*/ 575272 h 781684"/>
                  <a:gd name="T36" fmla="*/ 69967 w 781684"/>
                  <a:gd name="T37" fmla="*/ 614880 h 781684"/>
                  <a:gd name="T38" fmla="*/ 98557 w 781684"/>
                  <a:gd name="T39" fmla="*/ 651201 h 781684"/>
                  <a:gd name="T40" fmla="*/ 131159 w 781684"/>
                  <a:gd name="T41" fmla="*/ 683869 h 781684"/>
                  <a:gd name="T42" fmla="*/ 167406 w 781684"/>
                  <a:gd name="T43" fmla="*/ 712517 h 781684"/>
                  <a:gd name="T44" fmla="*/ 206933 w 781684"/>
                  <a:gd name="T45" fmla="*/ 736778 h 781684"/>
                  <a:gd name="T46" fmla="*/ 249374 w 781684"/>
                  <a:gd name="T47" fmla="*/ 756287 h 781684"/>
                  <a:gd name="T48" fmla="*/ 294362 w 781684"/>
                  <a:gd name="T49" fmla="*/ 770675 h 781684"/>
                  <a:gd name="T50" fmla="*/ 341533 w 781684"/>
                  <a:gd name="T51" fmla="*/ 779577 h 781684"/>
                  <a:gd name="T52" fmla="*/ 390519 w 781684"/>
                  <a:gd name="T53" fmla="*/ 782626 h 781684"/>
                  <a:gd name="T54" fmla="*/ 439505 w 781684"/>
                  <a:gd name="T55" fmla="*/ 779577 h 781684"/>
                  <a:gd name="T56" fmla="*/ 486676 w 781684"/>
                  <a:gd name="T57" fmla="*/ 770675 h 781684"/>
                  <a:gd name="T58" fmla="*/ 531664 w 781684"/>
                  <a:gd name="T59" fmla="*/ 756287 h 781684"/>
                  <a:gd name="T60" fmla="*/ 574105 w 781684"/>
                  <a:gd name="T61" fmla="*/ 736778 h 781684"/>
                  <a:gd name="T62" fmla="*/ 613632 w 781684"/>
                  <a:gd name="T63" fmla="*/ 712517 h 781684"/>
                  <a:gd name="T64" fmla="*/ 649879 w 781684"/>
                  <a:gd name="T65" fmla="*/ 683869 h 781684"/>
                  <a:gd name="T66" fmla="*/ 682481 w 781684"/>
                  <a:gd name="T67" fmla="*/ 651201 h 781684"/>
                  <a:gd name="T68" fmla="*/ 711071 w 781684"/>
                  <a:gd name="T69" fmla="*/ 614880 h 781684"/>
                  <a:gd name="T70" fmla="*/ 735283 w 781684"/>
                  <a:gd name="T71" fmla="*/ 575272 h 781684"/>
                  <a:gd name="T72" fmla="*/ 754752 w 781684"/>
                  <a:gd name="T73" fmla="*/ 532745 h 781684"/>
                  <a:gd name="T74" fmla="*/ 769112 w 781684"/>
                  <a:gd name="T75" fmla="*/ 487665 h 781684"/>
                  <a:gd name="T76" fmla="*/ 777995 w 781684"/>
                  <a:gd name="T77" fmla="*/ 440399 h 781684"/>
                  <a:gd name="T78" fmla="*/ 781038 w 781684"/>
                  <a:gd name="T79" fmla="*/ 391313 h 781684"/>
                  <a:gd name="T80" fmla="*/ 777995 w 781684"/>
                  <a:gd name="T81" fmla="*/ 342227 h 781684"/>
                  <a:gd name="T82" fmla="*/ 769112 w 781684"/>
                  <a:gd name="T83" fmla="*/ 294961 h 781684"/>
                  <a:gd name="T84" fmla="*/ 754752 w 781684"/>
                  <a:gd name="T85" fmla="*/ 249881 h 781684"/>
                  <a:gd name="T86" fmla="*/ 735283 w 781684"/>
                  <a:gd name="T87" fmla="*/ 207354 h 781684"/>
                  <a:gd name="T88" fmla="*/ 711071 w 781684"/>
                  <a:gd name="T89" fmla="*/ 167746 h 781684"/>
                  <a:gd name="T90" fmla="*/ 682481 w 781684"/>
                  <a:gd name="T91" fmla="*/ 131425 h 781684"/>
                  <a:gd name="T92" fmla="*/ 649879 w 781684"/>
                  <a:gd name="T93" fmla="*/ 98757 h 781684"/>
                  <a:gd name="T94" fmla="*/ 613632 w 781684"/>
                  <a:gd name="T95" fmla="*/ 70109 h 781684"/>
                  <a:gd name="T96" fmla="*/ 574105 w 781684"/>
                  <a:gd name="T97" fmla="*/ 45848 h 781684"/>
                  <a:gd name="T98" fmla="*/ 531664 w 781684"/>
                  <a:gd name="T99" fmla="*/ 26339 h 781684"/>
                  <a:gd name="T100" fmla="*/ 486676 w 781684"/>
                  <a:gd name="T101" fmla="*/ 11951 h 781684"/>
                  <a:gd name="T102" fmla="*/ 439505 w 781684"/>
                  <a:gd name="T103" fmla="*/ 3049 h 781684"/>
                  <a:gd name="T104" fmla="*/ 390519 w 781684"/>
                  <a:gd name="T105" fmla="*/ 0 h 7816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81684" h="781684" extrusionOk="0">
                    <a:moveTo>
                      <a:pt x="390836" y="0"/>
                    </a:moveTo>
                    <a:lnTo>
                      <a:pt x="341810" y="3045"/>
                    </a:lnTo>
                    <a:lnTo>
                      <a:pt x="294601" y="11936"/>
                    </a:lnTo>
                    <a:lnTo>
                      <a:pt x="249576" y="26307"/>
                    </a:lnTo>
                    <a:lnTo>
                      <a:pt x="207101" y="45792"/>
                    </a:lnTo>
                    <a:lnTo>
                      <a:pt x="167542" y="70024"/>
                    </a:lnTo>
                    <a:lnTo>
                      <a:pt x="131265" y="98637"/>
                    </a:lnTo>
                    <a:lnTo>
                      <a:pt x="98637" y="131265"/>
                    </a:lnTo>
                    <a:lnTo>
                      <a:pt x="70024" y="167542"/>
                    </a:lnTo>
                    <a:lnTo>
                      <a:pt x="45792" y="207101"/>
                    </a:lnTo>
                    <a:lnTo>
                      <a:pt x="26307" y="249576"/>
                    </a:lnTo>
                    <a:lnTo>
                      <a:pt x="11936" y="294601"/>
                    </a:lnTo>
                    <a:lnTo>
                      <a:pt x="3045" y="341810"/>
                    </a:lnTo>
                    <a:lnTo>
                      <a:pt x="0" y="390836"/>
                    </a:lnTo>
                    <a:lnTo>
                      <a:pt x="3045" y="439862"/>
                    </a:lnTo>
                    <a:lnTo>
                      <a:pt x="11936" y="487071"/>
                    </a:lnTo>
                    <a:lnTo>
                      <a:pt x="26307" y="532096"/>
                    </a:lnTo>
                    <a:lnTo>
                      <a:pt x="45792" y="574571"/>
                    </a:lnTo>
                    <a:lnTo>
                      <a:pt x="70024" y="614130"/>
                    </a:lnTo>
                    <a:lnTo>
                      <a:pt x="98637" y="650407"/>
                    </a:lnTo>
                    <a:lnTo>
                      <a:pt x="131265" y="683035"/>
                    </a:lnTo>
                    <a:lnTo>
                      <a:pt x="167542" y="711648"/>
                    </a:lnTo>
                    <a:lnTo>
                      <a:pt x="207101" y="735880"/>
                    </a:lnTo>
                    <a:lnTo>
                      <a:pt x="249576" y="755365"/>
                    </a:lnTo>
                    <a:lnTo>
                      <a:pt x="294601" y="769736"/>
                    </a:lnTo>
                    <a:lnTo>
                      <a:pt x="341810" y="778627"/>
                    </a:lnTo>
                    <a:lnTo>
                      <a:pt x="390836" y="781672"/>
                    </a:lnTo>
                    <a:lnTo>
                      <a:pt x="439862" y="778627"/>
                    </a:lnTo>
                    <a:lnTo>
                      <a:pt x="487071" y="769736"/>
                    </a:lnTo>
                    <a:lnTo>
                      <a:pt x="532096" y="755365"/>
                    </a:lnTo>
                    <a:lnTo>
                      <a:pt x="574571" y="735880"/>
                    </a:lnTo>
                    <a:lnTo>
                      <a:pt x="614130" y="711648"/>
                    </a:lnTo>
                    <a:lnTo>
                      <a:pt x="650407" y="683035"/>
                    </a:lnTo>
                    <a:lnTo>
                      <a:pt x="683035" y="650407"/>
                    </a:lnTo>
                    <a:lnTo>
                      <a:pt x="711648" y="614130"/>
                    </a:lnTo>
                    <a:lnTo>
                      <a:pt x="735880" y="574571"/>
                    </a:lnTo>
                    <a:lnTo>
                      <a:pt x="755365" y="532096"/>
                    </a:lnTo>
                    <a:lnTo>
                      <a:pt x="769736" y="487071"/>
                    </a:lnTo>
                    <a:lnTo>
                      <a:pt x="778627" y="439862"/>
                    </a:lnTo>
                    <a:lnTo>
                      <a:pt x="781672" y="390836"/>
                    </a:lnTo>
                    <a:lnTo>
                      <a:pt x="778627" y="341810"/>
                    </a:lnTo>
                    <a:lnTo>
                      <a:pt x="769736" y="294601"/>
                    </a:lnTo>
                    <a:lnTo>
                      <a:pt x="755365" y="249576"/>
                    </a:lnTo>
                    <a:lnTo>
                      <a:pt x="735880" y="207101"/>
                    </a:lnTo>
                    <a:lnTo>
                      <a:pt x="711648" y="167542"/>
                    </a:lnTo>
                    <a:lnTo>
                      <a:pt x="683035" y="131265"/>
                    </a:lnTo>
                    <a:lnTo>
                      <a:pt x="650407" y="98637"/>
                    </a:lnTo>
                    <a:lnTo>
                      <a:pt x="614130" y="70024"/>
                    </a:lnTo>
                    <a:lnTo>
                      <a:pt x="574571" y="45792"/>
                    </a:lnTo>
                    <a:lnTo>
                      <a:pt x="532096" y="26307"/>
                    </a:lnTo>
                    <a:lnTo>
                      <a:pt x="487071" y="11936"/>
                    </a:lnTo>
                    <a:lnTo>
                      <a:pt x="439862" y="3045"/>
                    </a:lnTo>
                    <a:lnTo>
                      <a:pt x="390836" y="0"/>
                    </a:lnTo>
                    <a:close/>
                  </a:path>
                </a:pathLst>
              </a:custGeom>
              <a:solidFill>
                <a:srgbClr val="BC5CA3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36" name="object 27"/>
              <p:cNvSpPr/>
              <p:nvPr/>
            </p:nvSpPr>
            <p:spPr bwMode="auto">
              <a:xfrm>
                <a:off x="7305675" y="6548438"/>
                <a:ext cx="523875" cy="360362"/>
              </a:xfrm>
              <a:custGeom>
                <a:avLst/>
                <a:gdLst>
                  <a:gd name="T0" fmla="*/ 175495 w 522604"/>
                  <a:gd name="T1" fmla="*/ 0 h 360045"/>
                  <a:gd name="T2" fmla="*/ 168214 w 522604"/>
                  <a:gd name="T3" fmla="*/ 52769 h 360045"/>
                  <a:gd name="T4" fmla="*/ 60779 w 522604"/>
                  <a:gd name="T5" fmla="*/ 60506 h 360045"/>
                  <a:gd name="T6" fmla="*/ 7431 w 522604"/>
                  <a:gd name="T7" fmla="*/ 119636 h 360045"/>
                  <a:gd name="T8" fmla="*/ 0 w 522604"/>
                  <a:gd name="T9" fmla="*/ 310554 h 360045"/>
                  <a:gd name="T10" fmla="*/ 52322 w 522604"/>
                  <a:gd name="T11" fmla="*/ 317824 h 360045"/>
                  <a:gd name="T12" fmla="*/ 71209 w 522604"/>
                  <a:gd name="T13" fmla="*/ 348062 h 360045"/>
                  <a:gd name="T14" fmla="*/ 105362 w 522604"/>
                  <a:gd name="T15" fmla="*/ 360117 h 360045"/>
                  <a:gd name="T16" fmla="*/ 139494 w 522604"/>
                  <a:gd name="T17" fmla="*/ 348006 h 360045"/>
                  <a:gd name="T18" fmla="*/ 154152 w 522604"/>
                  <a:gd name="T19" fmla="*/ 327934 h 360045"/>
                  <a:gd name="T20" fmla="*/ 96870 w 522604"/>
                  <a:gd name="T21" fmla="*/ 326207 h 360045"/>
                  <a:gd name="T22" fmla="*/ 85168 w 522604"/>
                  <a:gd name="T23" fmla="*/ 314517 h 360045"/>
                  <a:gd name="T24" fmla="*/ 85088 w 522604"/>
                  <a:gd name="T25" fmla="*/ 297430 h 360045"/>
                  <a:gd name="T26" fmla="*/ 96801 w 522604"/>
                  <a:gd name="T27" fmla="*/ 285734 h 360045"/>
                  <a:gd name="T28" fmla="*/ 32383 w 522604"/>
                  <a:gd name="T29" fmla="*/ 285641 h 360045"/>
                  <a:gd name="T30" fmla="*/ 50369 w 522604"/>
                  <a:gd name="T31" fmla="*/ 106967 h 360045"/>
                  <a:gd name="T32" fmla="*/ 200446 w 522604"/>
                  <a:gd name="T33" fmla="*/ 85102 h 360045"/>
                  <a:gd name="T34" fmla="*/ 523738 w 522604"/>
                  <a:gd name="T35" fmla="*/ 32332 h 360045"/>
                  <a:gd name="T36" fmla="*/ 516458 w 522604"/>
                  <a:gd name="T37" fmla="*/ 0 h 360045"/>
                  <a:gd name="T38" fmla="*/ 105362 w 522604"/>
                  <a:gd name="T39" fmla="*/ 284006 h 360045"/>
                  <a:gd name="T40" fmla="*/ 120892 w 522604"/>
                  <a:gd name="T41" fmla="*/ 290445 h 360045"/>
                  <a:gd name="T42" fmla="*/ 127316 w 522604"/>
                  <a:gd name="T43" fmla="*/ 305976 h 360045"/>
                  <a:gd name="T44" fmla="*/ 120892 w 522604"/>
                  <a:gd name="T45" fmla="*/ 321497 h 360045"/>
                  <a:gd name="T46" fmla="*/ 105362 w 522604"/>
                  <a:gd name="T47" fmla="*/ 327934 h 360045"/>
                  <a:gd name="T48" fmla="*/ 158351 w 522604"/>
                  <a:gd name="T49" fmla="*/ 317824 h 360045"/>
                  <a:gd name="T50" fmla="*/ 269991 w 522604"/>
                  <a:gd name="T51" fmla="*/ 313218 h 360045"/>
                  <a:gd name="T52" fmla="*/ 268097 w 522604"/>
                  <a:gd name="T53" fmla="*/ 300143 h 360045"/>
                  <a:gd name="T54" fmla="*/ 155669 w 522604"/>
                  <a:gd name="T55" fmla="*/ 285641 h 360045"/>
                  <a:gd name="T56" fmla="*/ 105362 w 522604"/>
                  <a:gd name="T57" fmla="*/ 251673 h 360045"/>
                  <a:gd name="T58" fmla="*/ 74729 w 522604"/>
                  <a:gd name="T59" fmla="*/ 261234 h 360045"/>
                  <a:gd name="T60" fmla="*/ 55055 w 522604"/>
                  <a:gd name="T61" fmla="*/ 285641 h 360045"/>
                  <a:gd name="T62" fmla="*/ 105362 w 522604"/>
                  <a:gd name="T63" fmla="*/ 284006 h 360045"/>
                  <a:gd name="T64" fmla="*/ 147574 w 522604"/>
                  <a:gd name="T65" fmla="*/ 271919 h 360045"/>
                  <a:gd name="T66" fmla="*/ 121632 w 522604"/>
                  <a:gd name="T67" fmla="*/ 254176 h 360045"/>
                  <a:gd name="T68" fmla="*/ 200446 w 522604"/>
                  <a:gd name="T69" fmla="*/ 85102 h 360045"/>
                  <a:gd name="T70" fmla="*/ 168076 w 522604"/>
                  <a:gd name="T71" fmla="*/ 285641 h 360045"/>
                  <a:gd name="T72" fmla="*/ 200446 w 522604"/>
                  <a:gd name="T73" fmla="*/ 85102 h 360045"/>
                  <a:gd name="T74" fmla="*/ 491241 w 522604"/>
                  <a:gd name="T75" fmla="*/ 32332 h 360045"/>
                  <a:gd name="T76" fmla="*/ 523738 w 522604"/>
                  <a:gd name="T77" fmla="*/ 139343 h 36004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522604" h="360045" extrusionOk="0">
                    <a:moveTo>
                      <a:pt x="515205" y="0"/>
                    </a:moveTo>
                    <a:lnTo>
                      <a:pt x="175069" y="0"/>
                    </a:lnTo>
                    <a:lnTo>
                      <a:pt x="167806" y="7262"/>
                    </a:lnTo>
                    <a:lnTo>
                      <a:pt x="167806" y="52723"/>
                    </a:lnTo>
                    <a:lnTo>
                      <a:pt x="100118" y="52723"/>
                    </a:lnTo>
                    <a:lnTo>
                      <a:pt x="60632" y="60453"/>
                    </a:lnTo>
                    <a:lnTo>
                      <a:pt x="28949" y="82602"/>
                    </a:lnTo>
                    <a:lnTo>
                      <a:pt x="7413" y="119531"/>
                    </a:lnTo>
                    <a:lnTo>
                      <a:pt x="0" y="167253"/>
                    </a:lnTo>
                    <a:lnTo>
                      <a:pt x="0" y="310281"/>
                    </a:lnTo>
                    <a:lnTo>
                      <a:pt x="7262" y="317544"/>
                    </a:lnTo>
                    <a:lnTo>
                      <a:pt x="52195" y="317544"/>
                    </a:lnTo>
                    <a:lnTo>
                      <a:pt x="59169" y="334366"/>
                    </a:lnTo>
                    <a:lnTo>
                      <a:pt x="71036" y="347756"/>
                    </a:lnTo>
                    <a:lnTo>
                      <a:pt x="86711" y="356604"/>
                    </a:lnTo>
                    <a:lnTo>
                      <a:pt x="105106" y="359800"/>
                    </a:lnTo>
                    <a:lnTo>
                      <a:pt x="123485" y="356583"/>
                    </a:lnTo>
                    <a:lnTo>
                      <a:pt x="139156" y="347700"/>
                    </a:lnTo>
                    <a:lnTo>
                      <a:pt x="151017" y="334303"/>
                    </a:lnTo>
                    <a:lnTo>
                      <a:pt x="153778" y="327646"/>
                    </a:lnTo>
                    <a:lnTo>
                      <a:pt x="105106" y="327646"/>
                    </a:lnTo>
                    <a:lnTo>
                      <a:pt x="96635" y="325920"/>
                    </a:lnTo>
                    <a:lnTo>
                      <a:pt x="89687" y="321214"/>
                    </a:lnTo>
                    <a:lnTo>
                      <a:pt x="84961" y="314240"/>
                    </a:lnTo>
                    <a:lnTo>
                      <a:pt x="83155" y="305707"/>
                    </a:lnTo>
                    <a:lnTo>
                      <a:pt x="84882" y="297168"/>
                    </a:lnTo>
                    <a:lnTo>
                      <a:pt x="89588" y="290190"/>
                    </a:lnTo>
                    <a:lnTo>
                      <a:pt x="96566" y="285483"/>
                    </a:lnTo>
                    <a:lnTo>
                      <a:pt x="97027" y="285390"/>
                    </a:lnTo>
                    <a:lnTo>
                      <a:pt x="32304" y="285390"/>
                    </a:lnTo>
                    <a:lnTo>
                      <a:pt x="32319" y="167253"/>
                    </a:lnTo>
                    <a:lnTo>
                      <a:pt x="50247" y="106873"/>
                    </a:lnTo>
                    <a:lnTo>
                      <a:pt x="99967" y="85027"/>
                    </a:lnTo>
                    <a:lnTo>
                      <a:pt x="199960" y="85027"/>
                    </a:lnTo>
                    <a:lnTo>
                      <a:pt x="199960" y="32304"/>
                    </a:lnTo>
                    <a:lnTo>
                      <a:pt x="522467" y="32304"/>
                    </a:lnTo>
                    <a:lnTo>
                      <a:pt x="522467" y="7262"/>
                    </a:lnTo>
                    <a:lnTo>
                      <a:pt x="515205" y="0"/>
                    </a:lnTo>
                    <a:close/>
                  </a:path>
                  <a:path w="522604" h="360045" extrusionOk="0">
                    <a:moveTo>
                      <a:pt x="154329" y="283756"/>
                    </a:moveTo>
                    <a:lnTo>
                      <a:pt x="105106" y="283756"/>
                    </a:lnTo>
                    <a:lnTo>
                      <a:pt x="113638" y="285483"/>
                    </a:lnTo>
                    <a:lnTo>
                      <a:pt x="120599" y="290190"/>
                    </a:lnTo>
                    <a:lnTo>
                      <a:pt x="125288" y="297168"/>
                    </a:lnTo>
                    <a:lnTo>
                      <a:pt x="127007" y="305707"/>
                    </a:lnTo>
                    <a:lnTo>
                      <a:pt x="125288" y="314240"/>
                    </a:lnTo>
                    <a:lnTo>
                      <a:pt x="120599" y="321214"/>
                    </a:lnTo>
                    <a:lnTo>
                      <a:pt x="113638" y="325920"/>
                    </a:lnTo>
                    <a:lnTo>
                      <a:pt x="105106" y="327646"/>
                    </a:lnTo>
                    <a:lnTo>
                      <a:pt x="153778" y="327646"/>
                    </a:lnTo>
                    <a:lnTo>
                      <a:pt x="157967" y="317544"/>
                    </a:lnTo>
                    <a:lnTo>
                      <a:pt x="278215" y="317544"/>
                    </a:lnTo>
                    <a:lnTo>
                      <a:pt x="269336" y="312942"/>
                    </a:lnTo>
                    <a:lnTo>
                      <a:pt x="265892" y="308059"/>
                    </a:lnTo>
                    <a:lnTo>
                      <a:pt x="267447" y="299879"/>
                    </a:lnTo>
                    <a:lnTo>
                      <a:pt x="273566" y="285390"/>
                    </a:lnTo>
                    <a:lnTo>
                      <a:pt x="155291" y="285390"/>
                    </a:lnTo>
                    <a:lnTo>
                      <a:pt x="154329" y="283756"/>
                    </a:lnTo>
                    <a:close/>
                  </a:path>
                  <a:path w="522604" h="360045" extrusionOk="0">
                    <a:moveTo>
                      <a:pt x="105106" y="251452"/>
                    </a:moveTo>
                    <a:lnTo>
                      <a:pt x="88854" y="253973"/>
                    </a:lnTo>
                    <a:lnTo>
                      <a:pt x="74548" y="261004"/>
                    </a:lnTo>
                    <a:lnTo>
                      <a:pt x="62975" y="271743"/>
                    </a:lnTo>
                    <a:lnTo>
                      <a:pt x="54921" y="285390"/>
                    </a:lnTo>
                    <a:lnTo>
                      <a:pt x="97027" y="285390"/>
                    </a:lnTo>
                    <a:lnTo>
                      <a:pt x="105106" y="283756"/>
                    </a:lnTo>
                    <a:lnTo>
                      <a:pt x="154329" y="283756"/>
                    </a:lnTo>
                    <a:lnTo>
                      <a:pt x="147216" y="271680"/>
                    </a:lnTo>
                    <a:lnTo>
                      <a:pt x="135636" y="260948"/>
                    </a:lnTo>
                    <a:lnTo>
                      <a:pt x="121337" y="253952"/>
                    </a:lnTo>
                    <a:lnTo>
                      <a:pt x="105106" y="251452"/>
                    </a:lnTo>
                    <a:close/>
                  </a:path>
                  <a:path w="522604" h="360045" extrusionOk="0">
                    <a:moveTo>
                      <a:pt x="199960" y="85027"/>
                    </a:moveTo>
                    <a:lnTo>
                      <a:pt x="167668" y="85027"/>
                    </a:lnTo>
                    <a:lnTo>
                      <a:pt x="167668" y="285390"/>
                    </a:lnTo>
                    <a:lnTo>
                      <a:pt x="199960" y="285390"/>
                    </a:lnTo>
                    <a:lnTo>
                      <a:pt x="199960" y="85027"/>
                    </a:lnTo>
                    <a:close/>
                  </a:path>
                  <a:path w="522604" h="360045" extrusionOk="0">
                    <a:moveTo>
                      <a:pt x="522467" y="32304"/>
                    </a:moveTo>
                    <a:lnTo>
                      <a:pt x="490049" y="32304"/>
                    </a:lnTo>
                    <a:lnTo>
                      <a:pt x="490049" y="135162"/>
                    </a:lnTo>
                    <a:lnTo>
                      <a:pt x="522467" y="139220"/>
                    </a:lnTo>
                    <a:lnTo>
                      <a:pt x="522467" y="323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37" name="object 28"/>
              <p:cNvSpPr/>
              <p:nvPr/>
            </p:nvSpPr>
            <p:spPr bwMode="auto">
              <a:xfrm>
                <a:off x="7535863" y="6618288"/>
                <a:ext cx="325437" cy="311150"/>
              </a:xfrm>
              <a:custGeom>
                <a:avLst/>
                <a:gdLst>
                  <a:gd name="T0" fmla="*/ 0 w 324484"/>
                  <a:gd name="T1" fmla="*/ 16727 h 311784"/>
                  <a:gd name="T2" fmla="*/ 4473 w 324484"/>
                  <a:gd name="T3" fmla="*/ 29079 h 311784"/>
                  <a:gd name="T4" fmla="*/ 50924 w 324484"/>
                  <a:gd name="T5" fmla="*/ 45330 h 311784"/>
                  <a:gd name="T6" fmla="*/ 55574 w 324484"/>
                  <a:gd name="T7" fmla="*/ 229749 h 311784"/>
                  <a:gd name="T8" fmla="*/ 56180 w 324484"/>
                  <a:gd name="T9" fmla="*/ 239592 h 311784"/>
                  <a:gd name="T10" fmla="*/ 63085 w 324484"/>
                  <a:gd name="T11" fmla="*/ 247667 h 311784"/>
                  <a:gd name="T12" fmla="*/ 285875 w 324484"/>
                  <a:gd name="T13" fmla="*/ 249673 h 311784"/>
                  <a:gd name="T14" fmla="*/ 296486 w 324484"/>
                  <a:gd name="T15" fmla="*/ 241674 h 311784"/>
                  <a:gd name="T16" fmla="*/ 298149 w 324484"/>
                  <a:gd name="T17" fmla="*/ 228206 h 311784"/>
                  <a:gd name="T18" fmla="*/ 289807 w 324484"/>
                  <a:gd name="T19" fmla="*/ 217823 h 311784"/>
                  <a:gd name="T20" fmla="*/ 92435 w 324484"/>
                  <a:gd name="T21" fmla="*/ 216218 h 311784"/>
                  <a:gd name="T22" fmla="*/ 298628 w 324484"/>
                  <a:gd name="T23" fmla="*/ 194148 h 311784"/>
                  <a:gd name="T24" fmla="*/ 308710 w 324484"/>
                  <a:gd name="T25" fmla="*/ 187616 h 311784"/>
                  <a:gd name="T26" fmla="*/ 311041 w 324484"/>
                  <a:gd name="T27" fmla="*/ 180255 h 311784"/>
                  <a:gd name="T28" fmla="*/ 325345 w 324484"/>
                  <a:gd name="T29" fmla="*/ 97670 h 311784"/>
                  <a:gd name="T30" fmla="*/ 321412 w 324484"/>
                  <a:gd name="T31" fmla="*/ 89833 h 311784"/>
                  <a:gd name="T32" fmla="*/ 314973 w 324484"/>
                  <a:gd name="T33" fmla="*/ 83788 h 311784"/>
                  <a:gd name="T34" fmla="*/ 85983 w 324484"/>
                  <a:gd name="T35" fmla="*/ 58146 h 311784"/>
                  <a:gd name="T36" fmla="*/ 22305 w 324484"/>
                  <a:gd name="T37" fmla="*/ 1191 h 311784"/>
                  <a:gd name="T38" fmla="*/ 104948 w 324484"/>
                  <a:gd name="T39" fmla="*/ 258940 h 311784"/>
                  <a:gd name="T40" fmla="*/ 84559 w 324484"/>
                  <a:gd name="T41" fmla="*/ 261435 h 311784"/>
                  <a:gd name="T42" fmla="*/ 72032 w 324484"/>
                  <a:gd name="T43" fmla="*/ 277449 h 311784"/>
                  <a:gd name="T44" fmla="*/ 74540 w 324484"/>
                  <a:gd name="T45" fmla="*/ 297800 h 311784"/>
                  <a:gd name="T46" fmla="*/ 90645 w 324484"/>
                  <a:gd name="T47" fmla="*/ 310565 h 311784"/>
                  <a:gd name="T48" fmla="*/ 111035 w 324484"/>
                  <a:gd name="T49" fmla="*/ 308007 h 311784"/>
                  <a:gd name="T50" fmla="*/ 123557 w 324484"/>
                  <a:gd name="T51" fmla="*/ 291694 h 311784"/>
                  <a:gd name="T52" fmla="*/ 121053 w 324484"/>
                  <a:gd name="T53" fmla="*/ 271392 h 311784"/>
                  <a:gd name="T54" fmla="*/ 104948 w 324484"/>
                  <a:gd name="T55" fmla="*/ 258940 h 311784"/>
                  <a:gd name="T56" fmla="*/ 243419 w 324484"/>
                  <a:gd name="T57" fmla="*/ 258940 h 311784"/>
                  <a:gd name="T58" fmla="*/ 227314 w 324484"/>
                  <a:gd name="T59" fmla="*/ 271392 h 311784"/>
                  <a:gd name="T60" fmla="*/ 224806 w 324484"/>
                  <a:gd name="T61" fmla="*/ 291694 h 311784"/>
                  <a:gd name="T62" fmla="*/ 237332 w 324484"/>
                  <a:gd name="T63" fmla="*/ 308007 h 311784"/>
                  <a:gd name="T64" fmla="*/ 257723 w 324484"/>
                  <a:gd name="T65" fmla="*/ 310565 h 311784"/>
                  <a:gd name="T66" fmla="*/ 273828 w 324484"/>
                  <a:gd name="T67" fmla="*/ 297800 h 311784"/>
                  <a:gd name="T68" fmla="*/ 276335 w 324484"/>
                  <a:gd name="T69" fmla="*/ 277449 h 311784"/>
                  <a:gd name="T70" fmla="*/ 263810 w 324484"/>
                  <a:gd name="T71" fmla="*/ 261435 h 31178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24484" h="311784" extrusionOk="0">
                    <a:moveTo>
                      <a:pt x="17955" y="0"/>
                    </a:moveTo>
                    <a:lnTo>
                      <a:pt x="0" y="16761"/>
                    </a:lnTo>
                    <a:lnTo>
                      <a:pt x="414" y="21046"/>
                    </a:lnTo>
                    <a:lnTo>
                      <a:pt x="4460" y="29138"/>
                    </a:lnTo>
                    <a:lnTo>
                      <a:pt x="7727" y="31864"/>
                    </a:lnTo>
                    <a:lnTo>
                      <a:pt x="50775" y="45422"/>
                    </a:lnTo>
                    <a:lnTo>
                      <a:pt x="64333" y="181690"/>
                    </a:lnTo>
                    <a:lnTo>
                      <a:pt x="55411" y="230217"/>
                    </a:lnTo>
                    <a:lnTo>
                      <a:pt x="54708" y="235444"/>
                    </a:lnTo>
                    <a:lnTo>
                      <a:pt x="56015" y="240080"/>
                    </a:lnTo>
                    <a:lnTo>
                      <a:pt x="59344" y="244126"/>
                    </a:lnTo>
                    <a:lnTo>
                      <a:pt x="62900" y="248172"/>
                    </a:lnTo>
                    <a:lnTo>
                      <a:pt x="67185" y="250182"/>
                    </a:lnTo>
                    <a:lnTo>
                      <a:pt x="285038" y="250182"/>
                    </a:lnTo>
                    <a:lnTo>
                      <a:pt x="288958" y="248587"/>
                    </a:lnTo>
                    <a:lnTo>
                      <a:pt x="295618" y="242166"/>
                    </a:lnTo>
                    <a:lnTo>
                      <a:pt x="297276" y="238183"/>
                    </a:lnTo>
                    <a:lnTo>
                      <a:pt x="297276" y="228671"/>
                    </a:lnTo>
                    <a:lnTo>
                      <a:pt x="295618" y="224675"/>
                    </a:lnTo>
                    <a:lnTo>
                      <a:pt x="288958" y="218267"/>
                    </a:lnTo>
                    <a:lnTo>
                      <a:pt x="285038" y="216659"/>
                    </a:lnTo>
                    <a:lnTo>
                      <a:pt x="92164" y="216659"/>
                    </a:lnTo>
                    <a:lnTo>
                      <a:pt x="96085" y="194544"/>
                    </a:lnTo>
                    <a:lnTo>
                      <a:pt x="297754" y="194544"/>
                    </a:lnTo>
                    <a:lnTo>
                      <a:pt x="301385" y="193225"/>
                    </a:lnTo>
                    <a:lnTo>
                      <a:pt x="307806" y="187998"/>
                    </a:lnTo>
                    <a:lnTo>
                      <a:pt x="309653" y="184668"/>
                    </a:lnTo>
                    <a:lnTo>
                      <a:pt x="310130" y="180622"/>
                    </a:lnTo>
                    <a:lnTo>
                      <a:pt x="323676" y="102857"/>
                    </a:lnTo>
                    <a:lnTo>
                      <a:pt x="324392" y="97869"/>
                    </a:lnTo>
                    <a:lnTo>
                      <a:pt x="323324" y="93584"/>
                    </a:lnTo>
                    <a:lnTo>
                      <a:pt x="320471" y="90016"/>
                    </a:lnTo>
                    <a:lnTo>
                      <a:pt x="317858" y="86208"/>
                    </a:lnTo>
                    <a:lnTo>
                      <a:pt x="314051" y="83959"/>
                    </a:lnTo>
                    <a:lnTo>
                      <a:pt x="309050" y="83230"/>
                    </a:lnTo>
                    <a:lnTo>
                      <a:pt x="85731" y="58264"/>
                    </a:lnTo>
                    <a:lnTo>
                      <a:pt x="82879" y="31148"/>
                    </a:lnTo>
                    <a:lnTo>
                      <a:pt x="22240" y="1193"/>
                    </a:lnTo>
                    <a:lnTo>
                      <a:pt x="17955" y="0"/>
                    </a:lnTo>
                    <a:close/>
                  </a:path>
                  <a:path w="324484" h="311784" extrusionOk="0">
                    <a:moveTo>
                      <a:pt x="104641" y="259468"/>
                    </a:moveTo>
                    <a:lnTo>
                      <a:pt x="90380" y="259468"/>
                    </a:lnTo>
                    <a:lnTo>
                      <a:pt x="84311" y="261968"/>
                    </a:lnTo>
                    <a:lnTo>
                      <a:pt x="74322" y="271945"/>
                    </a:lnTo>
                    <a:lnTo>
                      <a:pt x="71821" y="278014"/>
                    </a:lnTo>
                    <a:lnTo>
                      <a:pt x="71821" y="292288"/>
                    </a:lnTo>
                    <a:lnTo>
                      <a:pt x="74322" y="298407"/>
                    </a:lnTo>
                    <a:lnTo>
                      <a:pt x="84311" y="308635"/>
                    </a:lnTo>
                    <a:lnTo>
                      <a:pt x="90380" y="311198"/>
                    </a:lnTo>
                    <a:lnTo>
                      <a:pt x="104641" y="311198"/>
                    </a:lnTo>
                    <a:lnTo>
                      <a:pt x="110710" y="308635"/>
                    </a:lnTo>
                    <a:lnTo>
                      <a:pt x="120699" y="298407"/>
                    </a:lnTo>
                    <a:lnTo>
                      <a:pt x="123195" y="292288"/>
                    </a:lnTo>
                    <a:lnTo>
                      <a:pt x="123200" y="278014"/>
                    </a:lnTo>
                    <a:lnTo>
                      <a:pt x="120699" y="271945"/>
                    </a:lnTo>
                    <a:lnTo>
                      <a:pt x="110710" y="261968"/>
                    </a:lnTo>
                    <a:lnTo>
                      <a:pt x="104641" y="259468"/>
                    </a:lnTo>
                    <a:close/>
                  </a:path>
                  <a:path w="324484" h="311784" extrusionOk="0">
                    <a:moveTo>
                      <a:pt x="256968" y="259468"/>
                    </a:moveTo>
                    <a:lnTo>
                      <a:pt x="242706" y="259468"/>
                    </a:lnTo>
                    <a:lnTo>
                      <a:pt x="236637" y="261968"/>
                    </a:lnTo>
                    <a:lnTo>
                      <a:pt x="226648" y="271945"/>
                    </a:lnTo>
                    <a:lnTo>
                      <a:pt x="224148" y="278014"/>
                    </a:lnTo>
                    <a:lnTo>
                      <a:pt x="224148" y="292288"/>
                    </a:lnTo>
                    <a:lnTo>
                      <a:pt x="226648" y="298407"/>
                    </a:lnTo>
                    <a:lnTo>
                      <a:pt x="236637" y="308635"/>
                    </a:lnTo>
                    <a:lnTo>
                      <a:pt x="242706" y="311198"/>
                    </a:lnTo>
                    <a:lnTo>
                      <a:pt x="256968" y="311198"/>
                    </a:lnTo>
                    <a:lnTo>
                      <a:pt x="263037" y="308635"/>
                    </a:lnTo>
                    <a:lnTo>
                      <a:pt x="273026" y="298407"/>
                    </a:lnTo>
                    <a:lnTo>
                      <a:pt x="275521" y="292288"/>
                    </a:lnTo>
                    <a:lnTo>
                      <a:pt x="275526" y="278014"/>
                    </a:lnTo>
                    <a:lnTo>
                      <a:pt x="273026" y="271945"/>
                    </a:lnTo>
                    <a:lnTo>
                      <a:pt x="263037" y="261968"/>
                    </a:lnTo>
                    <a:lnTo>
                      <a:pt x="256968" y="25946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</p:grpSp>
      </p:grpSp>
      <p:cxnSp>
        <p:nvCxnSpPr>
          <p:cNvPr id="38" name="Google Shape;15;p3"/>
          <p:cNvCxnSpPr>
            <a:cxnSpLocks/>
          </p:cNvCxnSpPr>
          <p:nvPr userDrawn="1"/>
        </p:nvCxnSpPr>
        <p:spPr bwMode="auto">
          <a:xfrm>
            <a:off x="1381250" y="4820615"/>
            <a:ext cx="6031604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1381125" y="1295400"/>
            <a:ext cx="3878400" cy="30956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pic>
        <p:nvPicPr>
          <p:cNvPr id="40" name="Graphic 66"/>
          <p:cNvPicPr>
            <a:picLocks noChangeAspect="1"/>
          </p:cNvPicPr>
          <p:nvPr userDrawn="1"/>
        </p:nvPicPr>
        <p:blipFill>
          <a:blip r:embed="rId10"/>
          <a:stretch/>
        </p:blipFill>
        <p:spPr bwMode="auto">
          <a:xfrm>
            <a:off x="724704" y="514331"/>
            <a:ext cx="612000" cy="612000"/>
          </a:xfrm>
          <a:prstGeom prst="rect">
            <a:avLst/>
          </a:prstGeom>
        </p:spPr>
      </p:pic>
      <p:pic>
        <p:nvPicPr>
          <p:cNvPr id="41" name="Graphic 67"/>
          <p:cNvPicPr>
            <a:picLocks noChangeAspect="1"/>
          </p:cNvPicPr>
          <p:nvPr userDrawn="1"/>
        </p:nvPicPr>
        <p:blipFill>
          <a:blip r:embed="rId11"/>
          <a:stretch/>
        </p:blipFill>
        <p:spPr bwMode="auto">
          <a:xfrm>
            <a:off x="341938" y="4709185"/>
            <a:ext cx="932973" cy="216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+ 2 columns" preserve="1" userDrawn="1">
  <p:cSld name="1_Title + 2 column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4" name="Google Shape;15;p3"/>
          <p:cNvCxnSpPr>
            <a:cxnSpLocks/>
          </p:cNvCxnSpPr>
          <p:nvPr userDrawn="1"/>
        </p:nvCxnSpPr>
        <p:spPr bwMode="auto">
          <a:xfrm>
            <a:off x="-6025" y="830429"/>
            <a:ext cx="9150025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Google Shape;29;p5"/>
          <p:cNvSpPr>
            <a:spLocks noGrp="1"/>
          </p:cNvSpPr>
          <p:nvPr>
            <p:ph type="title"/>
          </p:nvPr>
        </p:nvSpPr>
        <p:spPr bwMode="auto">
          <a:xfrm>
            <a:off x="1381250" y="604628"/>
            <a:ext cx="3878400" cy="43560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800" b="1">
                <a:latin typeface="Calibri"/>
                <a:ea typeface="Calibri"/>
                <a:cs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6" name="Oval 45"/>
          <p:cNvSpPr/>
          <p:nvPr userDrawn="1"/>
        </p:nvSpPr>
        <p:spPr bwMode="auto">
          <a:xfrm>
            <a:off x="754718" y="545029"/>
            <a:ext cx="554798" cy="55479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00">
                <a:solidFill>
                  <a:schemeClr val="tx1"/>
                </a:solidFill>
              </a:rPr>
              <a:t>Place Pilot icon</a:t>
            </a:r>
            <a:endParaRPr lang="en-IE" sz="600">
              <a:solidFill>
                <a:schemeClr val="tx1"/>
              </a:solidFill>
            </a:endParaRPr>
          </a:p>
        </p:txBody>
      </p:sp>
      <p:grpSp>
        <p:nvGrpSpPr>
          <p:cNvPr id="7" name="Group 36"/>
          <p:cNvGrpSpPr/>
          <p:nvPr userDrawn="1"/>
        </p:nvGrpSpPr>
        <p:grpSpPr bwMode="auto">
          <a:xfrm>
            <a:off x="7537141" y="4690989"/>
            <a:ext cx="1372953" cy="229553"/>
            <a:chOff x="1154546" y="3432698"/>
            <a:chExt cx="2916485" cy="487627"/>
          </a:xfrm>
        </p:grpSpPr>
        <p:grpSp>
          <p:nvGrpSpPr>
            <p:cNvPr id="8" name="Group 37"/>
            <p:cNvGrpSpPr/>
            <p:nvPr userDrawn="1"/>
          </p:nvGrpSpPr>
          <p:grpSpPr bwMode="auto">
            <a:xfrm>
              <a:off x="1154546" y="3432698"/>
              <a:ext cx="486638" cy="487627"/>
              <a:chOff x="3309937" y="6340475"/>
              <a:chExt cx="781050" cy="782638"/>
            </a:xfrm>
          </p:grpSpPr>
          <p:sp>
            <p:nvSpPr>
              <p:cNvPr id="9" name="object 4"/>
              <p:cNvSpPr/>
              <p:nvPr/>
            </p:nvSpPr>
            <p:spPr bwMode="auto">
              <a:xfrm>
                <a:off x="3309937" y="6340475"/>
                <a:ext cx="781050" cy="782638"/>
              </a:xfrm>
              <a:custGeom>
                <a:avLst/>
                <a:gdLst>
                  <a:gd name="T0" fmla="*/ 390519 w 781685"/>
                  <a:gd name="T1" fmla="*/ 0 h 781684"/>
                  <a:gd name="T2" fmla="*/ 341532 w 781685"/>
                  <a:gd name="T3" fmla="*/ 3049 h 781684"/>
                  <a:gd name="T4" fmla="*/ 294362 w 781685"/>
                  <a:gd name="T5" fmla="*/ 11951 h 781684"/>
                  <a:gd name="T6" fmla="*/ 249373 w 781685"/>
                  <a:gd name="T7" fmla="*/ 26339 h 781684"/>
                  <a:gd name="T8" fmla="*/ 206933 w 781685"/>
                  <a:gd name="T9" fmla="*/ 45848 h 781684"/>
                  <a:gd name="T10" fmla="*/ 167406 w 781685"/>
                  <a:gd name="T11" fmla="*/ 70109 h 781684"/>
                  <a:gd name="T12" fmla="*/ 131158 w 781685"/>
                  <a:gd name="T13" fmla="*/ 98757 h 781684"/>
                  <a:gd name="T14" fmla="*/ 98557 w 781685"/>
                  <a:gd name="T15" fmla="*/ 131425 h 781684"/>
                  <a:gd name="T16" fmla="*/ 69967 w 781685"/>
                  <a:gd name="T17" fmla="*/ 167746 h 781684"/>
                  <a:gd name="T18" fmla="*/ 45755 w 781685"/>
                  <a:gd name="T19" fmla="*/ 207354 h 781684"/>
                  <a:gd name="T20" fmla="*/ 26286 w 781685"/>
                  <a:gd name="T21" fmla="*/ 249881 h 781684"/>
                  <a:gd name="T22" fmla="*/ 11926 w 781685"/>
                  <a:gd name="T23" fmla="*/ 294961 h 781684"/>
                  <a:gd name="T24" fmla="*/ 3043 w 781685"/>
                  <a:gd name="T25" fmla="*/ 342227 h 781684"/>
                  <a:gd name="T26" fmla="*/ 0 w 781685"/>
                  <a:gd name="T27" fmla="*/ 391313 h 781684"/>
                  <a:gd name="T28" fmla="*/ 3043 w 781685"/>
                  <a:gd name="T29" fmla="*/ 440399 h 781684"/>
                  <a:gd name="T30" fmla="*/ 11926 w 781685"/>
                  <a:gd name="T31" fmla="*/ 487665 h 781684"/>
                  <a:gd name="T32" fmla="*/ 26286 w 781685"/>
                  <a:gd name="T33" fmla="*/ 532745 h 781684"/>
                  <a:gd name="T34" fmla="*/ 45755 w 781685"/>
                  <a:gd name="T35" fmla="*/ 575272 h 781684"/>
                  <a:gd name="T36" fmla="*/ 69967 w 781685"/>
                  <a:gd name="T37" fmla="*/ 614880 h 781684"/>
                  <a:gd name="T38" fmla="*/ 98557 w 781685"/>
                  <a:gd name="T39" fmla="*/ 651201 h 781684"/>
                  <a:gd name="T40" fmla="*/ 131158 w 781685"/>
                  <a:gd name="T41" fmla="*/ 683869 h 781684"/>
                  <a:gd name="T42" fmla="*/ 167406 w 781685"/>
                  <a:gd name="T43" fmla="*/ 712517 h 781684"/>
                  <a:gd name="T44" fmla="*/ 206933 w 781685"/>
                  <a:gd name="T45" fmla="*/ 736778 h 781684"/>
                  <a:gd name="T46" fmla="*/ 249373 w 781685"/>
                  <a:gd name="T47" fmla="*/ 756287 h 781684"/>
                  <a:gd name="T48" fmla="*/ 294362 w 781685"/>
                  <a:gd name="T49" fmla="*/ 770675 h 781684"/>
                  <a:gd name="T50" fmla="*/ 341532 w 781685"/>
                  <a:gd name="T51" fmla="*/ 779577 h 781684"/>
                  <a:gd name="T52" fmla="*/ 390519 w 781685"/>
                  <a:gd name="T53" fmla="*/ 782626 h 781684"/>
                  <a:gd name="T54" fmla="*/ 439505 w 781685"/>
                  <a:gd name="T55" fmla="*/ 779577 h 781684"/>
                  <a:gd name="T56" fmla="*/ 486675 w 781685"/>
                  <a:gd name="T57" fmla="*/ 770675 h 781684"/>
                  <a:gd name="T58" fmla="*/ 531664 w 781685"/>
                  <a:gd name="T59" fmla="*/ 756287 h 781684"/>
                  <a:gd name="T60" fmla="*/ 574104 w 781685"/>
                  <a:gd name="T61" fmla="*/ 736778 h 781684"/>
                  <a:gd name="T62" fmla="*/ 613631 w 781685"/>
                  <a:gd name="T63" fmla="*/ 712517 h 781684"/>
                  <a:gd name="T64" fmla="*/ 649879 w 781685"/>
                  <a:gd name="T65" fmla="*/ 683869 h 781684"/>
                  <a:gd name="T66" fmla="*/ 682480 w 781685"/>
                  <a:gd name="T67" fmla="*/ 651201 h 781684"/>
                  <a:gd name="T68" fmla="*/ 711070 w 781685"/>
                  <a:gd name="T69" fmla="*/ 614880 h 781684"/>
                  <a:gd name="T70" fmla="*/ 735282 w 781685"/>
                  <a:gd name="T71" fmla="*/ 575272 h 781684"/>
                  <a:gd name="T72" fmla="*/ 754751 w 781685"/>
                  <a:gd name="T73" fmla="*/ 532745 h 781684"/>
                  <a:gd name="T74" fmla="*/ 769111 w 781685"/>
                  <a:gd name="T75" fmla="*/ 487665 h 781684"/>
                  <a:gd name="T76" fmla="*/ 777994 w 781685"/>
                  <a:gd name="T77" fmla="*/ 440399 h 781684"/>
                  <a:gd name="T78" fmla="*/ 781037 w 781685"/>
                  <a:gd name="T79" fmla="*/ 391313 h 781684"/>
                  <a:gd name="T80" fmla="*/ 777994 w 781685"/>
                  <a:gd name="T81" fmla="*/ 342227 h 781684"/>
                  <a:gd name="T82" fmla="*/ 769111 w 781685"/>
                  <a:gd name="T83" fmla="*/ 294961 h 781684"/>
                  <a:gd name="T84" fmla="*/ 754751 w 781685"/>
                  <a:gd name="T85" fmla="*/ 249881 h 781684"/>
                  <a:gd name="T86" fmla="*/ 735282 w 781685"/>
                  <a:gd name="T87" fmla="*/ 207354 h 781684"/>
                  <a:gd name="T88" fmla="*/ 711070 w 781685"/>
                  <a:gd name="T89" fmla="*/ 167746 h 781684"/>
                  <a:gd name="T90" fmla="*/ 682480 w 781685"/>
                  <a:gd name="T91" fmla="*/ 131425 h 781684"/>
                  <a:gd name="T92" fmla="*/ 649879 w 781685"/>
                  <a:gd name="T93" fmla="*/ 98757 h 781684"/>
                  <a:gd name="T94" fmla="*/ 613631 w 781685"/>
                  <a:gd name="T95" fmla="*/ 70109 h 781684"/>
                  <a:gd name="T96" fmla="*/ 574104 w 781685"/>
                  <a:gd name="T97" fmla="*/ 45848 h 781684"/>
                  <a:gd name="T98" fmla="*/ 531664 w 781685"/>
                  <a:gd name="T99" fmla="*/ 26339 h 781684"/>
                  <a:gd name="T100" fmla="*/ 486675 w 781685"/>
                  <a:gd name="T101" fmla="*/ 11951 h 781684"/>
                  <a:gd name="T102" fmla="*/ 439505 w 781685"/>
                  <a:gd name="T103" fmla="*/ 3049 h 781684"/>
                  <a:gd name="T104" fmla="*/ 390519 w 781685"/>
                  <a:gd name="T105" fmla="*/ 0 h 7816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81685" h="781684" extrusionOk="0">
                    <a:moveTo>
                      <a:pt x="390836" y="0"/>
                    </a:moveTo>
                    <a:lnTo>
                      <a:pt x="341810" y="3045"/>
                    </a:lnTo>
                    <a:lnTo>
                      <a:pt x="294601" y="11936"/>
                    </a:lnTo>
                    <a:lnTo>
                      <a:pt x="249576" y="26307"/>
                    </a:lnTo>
                    <a:lnTo>
                      <a:pt x="207101" y="45792"/>
                    </a:lnTo>
                    <a:lnTo>
                      <a:pt x="167542" y="70024"/>
                    </a:lnTo>
                    <a:lnTo>
                      <a:pt x="131265" y="98637"/>
                    </a:lnTo>
                    <a:lnTo>
                      <a:pt x="98637" y="131265"/>
                    </a:lnTo>
                    <a:lnTo>
                      <a:pt x="70024" y="167542"/>
                    </a:lnTo>
                    <a:lnTo>
                      <a:pt x="45792" y="207101"/>
                    </a:lnTo>
                    <a:lnTo>
                      <a:pt x="26307" y="249576"/>
                    </a:lnTo>
                    <a:lnTo>
                      <a:pt x="11936" y="294601"/>
                    </a:lnTo>
                    <a:lnTo>
                      <a:pt x="3045" y="341810"/>
                    </a:lnTo>
                    <a:lnTo>
                      <a:pt x="0" y="390836"/>
                    </a:lnTo>
                    <a:lnTo>
                      <a:pt x="3045" y="439862"/>
                    </a:lnTo>
                    <a:lnTo>
                      <a:pt x="11936" y="487071"/>
                    </a:lnTo>
                    <a:lnTo>
                      <a:pt x="26307" y="532096"/>
                    </a:lnTo>
                    <a:lnTo>
                      <a:pt x="45792" y="574571"/>
                    </a:lnTo>
                    <a:lnTo>
                      <a:pt x="70024" y="614130"/>
                    </a:lnTo>
                    <a:lnTo>
                      <a:pt x="98637" y="650407"/>
                    </a:lnTo>
                    <a:lnTo>
                      <a:pt x="131265" y="683035"/>
                    </a:lnTo>
                    <a:lnTo>
                      <a:pt x="167542" y="711648"/>
                    </a:lnTo>
                    <a:lnTo>
                      <a:pt x="207101" y="735880"/>
                    </a:lnTo>
                    <a:lnTo>
                      <a:pt x="249576" y="755365"/>
                    </a:lnTo>
                    <a:lnTo>
                      <a:pt x="294601" y="769736"/>
                    </a:lnTo>
                    <a:lnTo>
                      <a:pt x="341810" y="778627"/>
                    </a:lnTo>
                    <a:lnTo>
                      <a:pt x="390836" y="781672"/>
                    </a:lnTo>
                    <a:lnTo>
                      <a:pt x="439862" y="778627"/>
                    </a:lnTo>
                    <a:lnTo>
                      <a:pt x="487071" y="769736"/>
                    </a:lnTo>
                    <a:lnTo>
                      <a:pt x="532096" y="755365"/>
                    </a:lnTo>
                    <a:lnTo>
                      <a:pt x="574571" y="735880"/>
                    </a:lnTo>
                    <a:lnTo>
                      <a:pt x="614130" y="711648"/>
                    </a:lnTo>
                    <a:lnTo>
                      <a:pt x="650407" y="683035"/>
                    </a:lnTo>
                    <a:lnTo>
                      <a:pt x="683035" y="650407"/>
                    </a:lnTo>
                    <a:lnTo>
                      <a:pt x="711648" y="614130"/>
                    </a:lnTo>
                    <a:lnTo>
                      <a:pt x="735880" y="574571"/>
                    </a:lnTo>
                    <a:lnTo>
                      <a:pt x="755365" y="532096"/>
                    </a:lnTo>
                    <a:lnTo>
                      <a:pt x="769736" y="487071"/>
                    </a:lnTo>
                    <a:lnTo>
                      <a:pt x="778627" y="439862"/>
                    </a:lnTo>
                    <a:lnTo>
                      <a:pt x="781672" y="390836"/>
                    </a:lnTo>
                    <a:lnTo>
                      <a:pt x="778627" y="341810"/>
                    </a:lnTo>
                    <a:lnTo>
                      <a:pt x="769736" y="294601"/>
                    </a:lnTo>
                    <a:lnTo>
                      <a:pt x="755365" y="249576"/>
                    </a:lnTo>
                    <a:lnTo>
                      <a:pt x="735880" y="207101"/>
                    </a:lnTo>
                    <a:lnTo>
                      <a:pt x="711648" y="167542"/>
                    </a:lnTo>
                    <a:lnTo>
                      <a:pt x="683035" y="131265"/>
                    </a:lnTo>
                    <a:lnTo>
                      <a:pt x="650407" y="98637"/>
                    </a:lnTo>
                    <a:lnTo>
                      <a:pt x="614130" y="70024"/>
                    </a:lnTo>
                    <a:lnTo>
                      <a:pt x="574571" y="45792"/>
                    </a:lnTo>
                    <a:lnTo>
                      <a:pt x="532096" y="26307"/>
                    </a:lnTo>
                    <a:lnTo>
                      <a:pt x="487071" y="11936"/>
                    </a:lnTo>
                    <a:lnTo>
                      <a:pt x="439862" y="3045"/>
                    </a:lnTo>
                    <a:lnTo>
                      <a:pt x="390836" y="0"/>
                    </a:lnTo>
                    <a:close/>
                  </a:path>
                </a:pathLst>
              </a:custGeom>
              <a:solidFill>
                <a:srgbClr val="E1B027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10" name="object 9"/>
              <p:cNvSpPr/>
              <p:nvPr/>
            </p:nvSpPr>
            <p:spPr bwMode="auto">
              <a:xfrm>
                <a:off x="3573463" y="6499225"/>
                <a:ext cx="355600" cy="506413"/>
              </a:xfrm>
              <a:custGeom>
                <a:avLst/>
                <a:gdLst>
                  <a:gd name="T0" fmla="*/ 0 w 354329"/>
                  <a:gd name="T1" fmla="*/ 389961 h 506729"/>
                  <a:gd name="T2" fmla="*/ 17814 w 354329"/>
                  <a:gd name="T3" fmla="*/ 418452 h 506729"/>
                  <a:gd name="T4" fmla="*/ 100486 w 354329"/>
                  <a:gd name="T5" fmla="*/ 492206 h 506729"/>
                  <a:gd name="T6" fmla="*/ 209026 w 354329"/>
                  <a:gd name="T7" fmla="*/ 502102 h 506729"/>
                  <a:gd name="T8" fmla="*/ 274289 w 354329"/>
                  <a:gd name="T9" fmla="*/ 474520 h 506729"/>
                  <a:gd name="T10" fmla="*/ 172254 w 354329"/>
                  <a:gd name="T11" fmla="*/ 470089 h 506729"/>
                  <a:gd name="T12" fmla="*/ 89926 w 354329"/>
                  <a:gd name="T13" fmla="*/ 445147 h 506729"/>
                  <a:gd name="T14" fmla="*/ 47808 w 354329"/>
                  <a:gd name="T15" fmla="*/ 399918 h 506729"/>
                  <a:gd name="T16" fmla="*/ 215018 w 354329"/>
                  <a:gd name="T17" fmla="*/ 49371 h 506729"/>
                  <a:gd name="T18" fmla="*/ 176409 w 354329"/>
                  <a:gd name="T19" fmla="*/ 55278 h 506729"/>
                  <a:gd name="T20" fmla="*/ 184974 w 354329"/>
                  <a:gd name="T21" fmla="*/ 68127 h 506729"/>
                  <a:gd name="T22" fmla="*/ 217096 w 354329"/>
                  <a:gd name="T23" fmla="*/ 115968 h 506729"/>
                  <a:gd name="T24" fmla="*/ 273813 w 354329"/>
                  <a:gd name="T25" fmla="*/ 206455 h 506729"/>
                  <a:gd name="T26" fmla="*/ 313270 w 354329"/>
                  <a:gd name="T27" fmla="*/ 290531 h 506729"/>
                  <a:gd name="T28" fmla="*/ 316293 w 354329"/>
                  <a:gd name="T29" fmla="*/ 353231 h 506729"/>
                  <a:gd name="T30" fmla="*/ 254571 w 354329"/>
                  <a:gd name="T31" fmla="*/ 445439 h 506729"/>
                  <a:gd name="T32" fmla="*/ 172254 w 354329"/>
                  <a:gd name="T33" fmla="*/ 470089 h 506729"/>
                  <a:gd name="T34" fmla="*/ 323742 w 354329"/>
                  <a:gd name="T35" fmla="*/ 425268 h 506729"/>
                  <a:gd name="T36" fmla="*/ 355215 w 354329"/>
                  <a:gd name="T37" fmla="*/ 323671 h 506729"/>
                  <a:gd name="T38" fmla="*/ 332069 w 354329"/>
                  <a:gd name="T39" fmla="*/ 241325 h 506729"/>
                  <a:gd name="T40" fmla="*/ 278702 w 354329"/>
                  <a:gd name="T41" fmla="*/ 145232 h 506729"/>
                  <a:gd name="T42" fmla="*/ 215018 w 354329"/>
                  <a:gd name="T43" fmla="*/ 49371 h 506729"/>
                  <a:gd name="T44" fmla="*/ 168466 w 354329"/>
                  <a:gd name="T45" fmla="*/ 216 h 506729"/>
                  <a:gd name="T46" fmla="*/ 157083 w 354329"/>
                  <a:gd name="T47" fmla="*/ 8133 h 506729"/>
                  <a:gd name="T48" fmla="*/ 132075 w 354329"/>
                  <a:gd name="T49" fmla="*/ 46378 h 506729"/>
                  <a:gd name="T50" fmla="*/ 104778 w 354329"/>
                  <a:gd name="T51" fmla="*/ 86892 h 506729"/>
                  <a:gd name="T52" fmla="*/ 159536 w 354329"/>
                  <a:gd name="T53" fmla="*/ 68127 h 506729"/>
                  <a:gd name="T54" fmla="*/ 168106 w 354329"/>
                  <a:gd name="T55" fmla="*/ 55278 h 506729"/>
                  <a:gd name="T56" fmla="*/ 215018 w 354329"/>
                  <a:gd name="T57" fmla="*/ 49371 h 506729"/>
                  <a:gd name="T58" fmla="*/ 187437 w 354329"/>
                  <a:gd name="T59" fmla="*/ 8133 h 506729"/>
                  <a:gd name="T60" fmla="*/ 184007 w 354329"/>
                  <a:gd name="T61" fmla="*/ 4002 h 506729"/>
                  <a:gd name="T62" fmla="*/ 175333 w 354329"/>
                  <a:gd name="T63" fmla="*/ 0 h 50672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54329" h="506729" extrusionOk="0">
                    <a:moveTo>
                      <a:pt x="42381" y="389123"/>
                    </a:moveTo>
                    <a:lnTo>
                      <a:pt x="0" y="390204"/>
                    </a:lnTo>
                    <a:lnTo>
                      <a:pt x="7234" y="401873"/>
                    </a:lnTo>
                    <a:lnTo>
                      <a:pt x="17750" y="418713"/>
                    </a:lnTo>
                    <a:lnTo>
                      <a:pt x="42997" y="453193"/>
                    </a:lnTo>
                    <a:lnTo>
                      <a:pt x="100127" y="492513"/>
                    </a:lnTo>
                    <a:lnTo>
                      <a:pt x="171638" y="506154"/>
                    </a:lnTo>
                    <a:lnTo>
                      <a:pt x="208279" y="502415"/>
                    </a:lnTo>
                    <a:lnTo>
                      <a:pt x="242408" y="491711"/>
                    </a:lnTo>
                    <a:lnTo>
                      <a:pt x="273309" y="474816"/>
                    </a:lnTo>
                    <a:lnTo>
                      <a:pt x="278666" y="470382"/>
                    </a:lnTo>
                    <a:lnTo>
                      <a:pt x="171638" y="470382"/>
                    </a:lnTo>
                    <a:lnTo>
                      <a:pt x="142064" y="467394"/>
                    </a:lnTo>
                    <a:lnTo>
                      <a:pt x="89605" y="445425"/>
                    </a:lnTo>
                    <a:lnTo>
                      <a:pt x="59567" y="418713"/>
                    </a:lnTo>
                    <a:lnTo>
                      <a:pt x="47637" y="400168"/>
                    </a:lnTo>
                    <a:lnTo>
                      <a:pt x="42381" y="389123"/>
                    </a:lnTo>
                    <a:close/>
                  </a:path>
                  <a:path w="354329" h="506729" extrusionOk="0">
                    <a:moveTo>
                      <a:pt x="214249" y="49402"/>
                    </a:moveTo>
                    <a:lnTo>
                      <a:pt x="171638" y="49402"/>
                    </a:lnTo>
                    <a:lnTo>
                      <a:pt x="175778" y="55312"/>
                    </a:lnTo>
                    <a:lnTo>
                      <a:pt x="179983" y="61612"/>
                    </a:lnTo>
                    <a:lnTo>
                      <a:pt x="184313" y="68170"/>
                    </a:lnTo>
                    <a:lnTo>
                      <a:pt x="188827" y="74859"/>
                    </a:lnTo>
                    <a:lnTo>
                      <a:pt x="216320" y="116040"/>
                    </a:lnTo>
                    <a:lnTo>
                      <a:pt x="245284" y="160815"/>
                    </a:lnTo>
                    <a:lnTo>
                      <a:pt x="272834" y="206584"/>
                    </a:lnTo>
                    <a:lnTo>
                      <a:pt x="296084" y="250750"/>
                    </a:lnTo>
                    <a:lnTo>
                      <a:pt x="312150" y="290712"/>
                    </a:lnTo>
                    <a:lnTo>
                      <a:pt x="318147" y="323873"/>
                    </a:lnTo>
                    <a:lnTo>
                      <a:pt x="315162" y="353451"/>
                    </a:lnTo>
                    <a:lnTo>
                      <a:pt x="293201" y="405897"/>
                    </a:lnTo>
                    <a:lnTo>
                      <a:pt x="253661" y="445717"/>
                    </a:lnTo>
                    <a:lnTo>
                      <a:pt x="201211" y="467491"/>
                    </a:lnTo>
                    <a:lnTo>
                      <a:pt x="171638" y="470382"/>
                    </a:lnTo>
                    <a:lnTo>
                      <a:pt x="278666" y="470382"/>
                    </a:lnTo>
                    <a:lnTo>
                      <a:pt x="322585" y="425533"/>
                    </a:lnTo>
                    <a:lnTo>
                      <a:pt x="350201" y="360510"/>
                    </a:lnTo>
                    <a:lnTo>
                      <a:pt x="353945" y="323873"/>
                    </a:lnTo>
                    <a:lnTo>
                      <a:pt x="347679" y="285655"/>
                    </a:lnTo>
                    <a:lnTo>
                      <a:pt x="330882" y="241476"/>
                    </a:lnTo>
                    <a:lnTo>
                      <a:pt x="306557" y="193858"/>
                    </a:lnTo>
                    <a:lnTo>
                      <a:pt x="277706" y="145323"/>
                    </a:lnTo>
                    <a:lnTo>
                      <a:pt x="247329" y="98396"/>
                    </a:lnTo>
                    <a:lnTo>
                      <a:pt x="214249" y="49402"/>
                    </a:lnTo>
                    <a:close/>
                  </a:path>
                  <a:path w="354329" h="506729" extrusionOk="0">
                    <a:moveTo>
                      <a:pt x="174706" y="0"/>
                    </a:moveTo>
                    <a:lnTo>
                      <a:pt x="167864" y="216"/>
                    </a:lnTo>
                    <a:lnTo>
                      <a:pt x="161542" y="3014"/>
                    </a:lnTo>
                    <a:lnTo>
                      <a:pt x="156522" y="8138"/>
                    </a:lnTo>
                    <a:lnTo>
                      <a:pt x="146410" y="23885"/>
                    </a:lnTo>
                    <a:lnTo>
                      <a:pt x="131603" y="46407"/>
                    </a:lnTo>
                    <a:lnTo>
                      <a:pt x="116225" y="69496"/>
                    </a:lnTo>
                    <a:lnTo>
                      <a:pt x="104403" y="86946"/>
                    </a:lnTo>
                    <a:lnTo>
                      <a:pt x="148481" y="83667"/>
                    </a:lnTo>
                    <a:lnTo>
                      <a:pt x="158966" y="68170"/>
                    </a:lnTo>
                    <a:lnTo>
                      <a:pt x="163301" y="61612"/>
                    </a:lnTo>
                    <a:lnTo>
                      <a:pt x="167505" y="55312"/>
                    </a:lnTo>
                    <a:lnTo>
                      <a:pt x="171638" y="49402"/>
                    </a:lnTo>
                    <a:lnTo>
                      <a:pt x="214249" y="49402"/>
                    </a:lnTo>
                    <a:lnTo>
                      <a:pt x="209896" y="42954"/>
                    </a:lnTo>
                    <a:lnTo>
                      <a:pt x="186767" y="8138"/>
                    </a:lnTo>
                    <a:lnTo>
                      <a:pt x="185410" y="6065"/>
                    </a:lnTo>
                    <a:lnTo>
                      <a:pt x="183349" y="4004"/>
                    </a:lnTo>
                    <a:lnTo>
                      <a:pt x="181288" y="2622"/>
                    </a:lnTo>
                    <a:lnTo>
                      <a:pt x="17470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11" name="object 10"/>
              <p:cNvSpPr>
                <a:spLocks noChangeArrowheads="1"/>
              </p:cNvSpPr>
              <p:nvPr/>
            </p:nvSpPr>
            <p:spPr bwMode="auto">
              <a:xfrm>
                <a:off x="3779838" y="6810375"/>
                <a:ext cx="88900" cy="122238"/>
              </a:xfrm>
              <a:prstGeom prst="rect">
                <a:avLst/>
              </a:prstGeom>
              <a:blipFill>
                <a:blip r:embed="rId2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object 11"/>
              <p:cNvSpPr>
                <a:spLocks noChangeArrowheads="1"/>
              </p:cNvSpPr>
              <p:nvPr/>
            </p:nvSpPr>
            <p:spPr bwMode="auto">
              <a:xfrm>
                <a:off x="3471863" y="6457950"/>
                <a:ext cx="268287" cy="496888"/>
              </a:xfrm>
              <a:prstGeom prst="rect">
                <a:avLst/>
              </a:prstGeom>
              <a:blipFill>
                <a:blip r:embed="rId3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3" name="Group 38"/>
            <p:cNvGrpSpPr/>
            <p:nvPr userDrawn="1"/>
          </p:nvGrpSpPr>
          <p:grpSpPr bwMode="auto">
            <a:xfrm>
              <a:off x="1761514" y="3432698"/>
              <a:ext cx="487627" cy="487627"/>
              <a:chOff x="4279900" y="6340475"/>
              <a:chExt cx="782638" cy="782638"/>
            </a:xfrm>
          </p:grpSpPr>
          <p:sp>
            <p:nvSpPr>
              <p:cNvPr id="14" name="object 5"/>
              <p:cNvSpPr/>
              <p:nvPr/>
            </p:nvSpPr>
            <p:spPr bwMode="auto">
              <a:xfrm>
                <a:off x="4279900" y="6340475"/>
                <a:ext cx="782638" cy="782638"/>
              </a:xfrm>
              <a:custGeom>
                <a:avLst/>
                <a:gdLst>
                  <a:gd name="T0" fmla="*/ 391312 w 781685"/>
                  <a:gd name="T1" fmla="*/ 0 h 781684"/>
                  <a:gd name="T2" fmla="*/ 342227 w 781685"/>
                  <a:gd name="T3" fmla="*/ 3049 h 781684"/>
                  <a:gd name="T4" fmla="*/ 294960 w 781685"/>
                  <a:gd name="T5" fmla="*/ 11951 h 781684"/>
                  <a:gd name="T6" fmla="*/ 249880 w 781685"/>
                  <a:gd name="T7" fmla="*/ 26339 h 781684"/>
                  <a:gd name="T8" fmla="*/ 207353 w 781685"/>
                  <a:gd name="T9" fmla="*/ 45848 h 781684"/>
                  <a:gd name="T10" fmla="*/ 167746 w 781685"/>
                  <a:gd name="T11" fmla="*/ 70109 h 781684"/>
                  <a:gd name="T12" fmla="*/ 131425 w 781685"/>
                  <a:gd name="T13" fmla="*/ 98757 h 781684"/>
                  <a:gd name="T14" fmla="*/ 98757 w 781685"/>
                  <a:gd name="T15" fmla="*/ 131425 h 781684"/>
                  <a:gd name="T16" fmla="*/ 70109 w 781685"/>
                  <a:gd name="T17" fmla="*/ 167746 h 781684"/>
                  <a:gd name="T18" fmla="*/ 45848 w 781685"/>
                  <a:gd name="T19" fmla="*/ 207354 h 781684"/>
                  <a:gd name="T20" fmla="*/ 26339 w 781685"/>
                  <a:gd name="T21" fmla="*/ 249881 h 781684"/>
                  <a:gd name="T22" fmla="*/ 11951 w 781685"/>
                  <a:gd name="T23" fmla="*/ 294961 h 781684"/>
                  <a:gd name="T24" fmla="*/ 3049 w 781685"/>
                  <a:gd name="T25" fmla="*/ 342227 h 781684"/>
                  <a:gd name="T26" fmla="*/ 0 w 781685"/>
                  <a:gd name="T27" fmla="*/ 391313 h 781684"/>
                  <a:gd name="T28" fmla="*/ 3049 w 781685"/>
                  <a:gd name="T29" fmla="*/ 440399 h 781684"/>
                  <a:gd name="T30" fmla="*/ 11951 w 781685"/>
                  <a:gd name="T31" fmla="*/ 487665 h 781684"/>
                  <a:gd name="T32" fmla="*/ 26339 w 781685"/>
                  <a:gd name="T33" fmla="*/ 532745 h 781684"/>
                  <a:gd name="T34" fmla="*/ 45848 w 781685"/>
                  <a:gd name="T35" fmla="*/ 575272 h 781684"/>
                  <a:gd name="T36" fmla="*/ 70109 w 781685"/>
                  <a:gd name="T37" fmla="*/ 614880 h 781684"/>
                  <a:gd name="T38" fmla="*/ 98757 w 781685"/>
                  <a:gd name="T39" fmla="*/ 651201 h 781684"/>
                  <a:gd name="T40" fmla="*/ 131425 w 781685"/>
                  <a:gd name="T41" fmla="*/ 683869 h 781684"/>
                  <a:gd name="T42" fmla="*/ 167746 w 781685"/>
                  <a:gd name="T43" fmla="*/ 712517 h 781684"/>
                  <a:gd name="T44" fmla="*/ 207353 w 781685"/>
                  <a:gd name="T45" fmla="*/ 736778 h 781684"/>
                  <a:gd name="T46" fmla="*/ 249880 w 781685"/>
                  <a:gd name="T47" fmla="*/ 756287 h 781684"/>
                  <a:gd name="T48" fmla="*/ 294960 w 781685"/>
                  <a:gd name="T49" fmla="*/ 770675 h 781684"/>
                  <a:gd name="T50" fmla="*/ 342227 w 781685"/>
                  <a:gd name="T51" fmla="*/ 779577 h 781684"/>
                  <a:gd name="T52" fmla="*/ 391312 w 781685"/>
                  <a:gd name="T53" fmla="*/ 782626 h 781684"/>
                  <a:gd name="T54" fmla="*/ 440398 w 781685"/>
                  <a:gd name="T55" fmla="*/ 779577 h 781684"/>
                  <a:gd name="T56" fmla="*/ 487665 w 781685"/>
                  <a:gd name="T57" fmla="*/ 770675 h 781684"/>
                  <a:gd name="T58" fmla="*/ 532745 w 781685"/>
                  <a:gd name="T59" fmla="*/ 756287 h 781684"/>
                  <a:gd name="T60" fmla="*/ 575271 w 781685"/>
                  <a:gd name="T61" fmla="*/ 736778 h 781684"/>
                  <a:gd name="T62" fmla="*/ 614879 w 781685"/>
                  <a:gd name="T63" fmla="*/ 712517 h 781684"/>
                  <a:gd name="T64" fmla="*/ 651200 w 781685"/>
                  <a:gd name="T65" fmla="*/ 683869 h 781684"/>
                  <a:gd name="T66" fmla="*/ 683868 w 781685"/>
                  <a:gd name="T67" fmla="*/ 651201 h 781684"/>
                  <a:gd name="T68" fmla="*/ 712516 w 781685"/>
                  <a:gd name="T69" fmla="*/ 614880 h 781684"/>
                  <a:gd name="T70" fmla="*/ 736777 w 781685"/>
                  <a:gd name="T71" fmla="*/ 575272 h 781684"/>
                  <a:gd name="T72" fmla="*/ 756286 w 781685"/>
                  <a:gd name="T73" fmla="*/ 532745 h 781684"/>
                  <a:gd name="T74" fmla="*/ 770674 w 781685"/>
                  <a:gd name="T75" fmla="*/ 487665 h 781684"/>
                  <a:gd name="T76" fmla="*/ 779576 w 781685"/>
                  <a:gd name="T77" fmla="*/ 440399 h 781684"/>
                  <a:gd name="T78" fmla="*/ 782625 w 781685"/>
                  <a:gd name="T79" fmla="*/ 391313 h 781684"/>
                  <a:gd name="T80" fmla="*/ 779576 w 781685"/>
                  <a:gd name="T81" fmla="*/ 342227 h 781684"/>
                  <a:gd name="T82" fmla="*/ 770674 w 781685"/>
                  <a:gd name="T83" fmla="*/ 294961 h 781684"/>
                  <a:gd name="T84" fmla="*/ 756286 w 781685"/>
                  <a:gd name="T85" fmla="*/ 249881 h 781684"/>
                  <a:gd name="T86" fmla="*/ 736777 w 781685"/>
                  <a:gd name="T87" fmla="*/ 207354 h 781684"/>
                  <a:gd name="T88" fmla="*/ 712516 w 781685"/>
                  <a:gd name="T89" fmla="*/ 167746 h 781684"/>
                  <a:gd name="T90" fmla="*/ 683868 w 781685"/>
                  <a:gd name="T91" fmla="*/ 131425 h 781684"/>
                  <a:gd name="T92" fmla="*/ 651200 w 781685"/>
                  <a:gd name="T93" fmla="*/ 98757 h 781684"/>
                  <a:gd name="T94" fmla="*/ 614879 w 781685"/>
                  <a:gd name="T95" fmla="*/ 70109 h 781684"/>
                  <a:gd name="T96" fmla="*/ 575271 w 781685"/>
                  <a:gd name="T97" fmla="*/ 45848 h 781684"/>
                  <a:gd name="T98" fmla="*/ 532745 w 781685"/>
                  <a:gd name="T99" fmla="*/ 26339 h 781684"/>
                  <a:gd name="T100" fmla="*/ 487665 w 781685"/>
                  <a:gd name="T101" fmla="*/ 11951 h 781684"/>
                  <a:gd name="T102" fmla="*/ 440398 w 781685"/>
                  <a:gd name="T103" fmla="*/ 3049 h 781684"/>
                  <a:gd name="T104" fmla="*/ 391312 w 781685"/>
                  <a:gd name="T105" fmla="*/ 0 h 7816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81685" h="781684" extrusionOk="0">
                    <a:moveTo>
                      <a:pt x="390836" y="0"/>
                    </a:moveTo>
                    <a:lnTo>
                      <a:pt x="341810" y="3045"/>
                    </a:lnTo>
                    <a:lnTo>
                      <a:pt x="294601" y="11936"/>
                    </a:lnTo>
                    <a:lnTo>
                      <a:pt x="249576" y="26307"/>
                    </a:lnTo>
                    <a:lnTo>
                      <a:pt x="207101" y="45792"/>
                    </a:lnTo>
                    <a:lnTo>
                      <a:pt x="167542" y="70024"/>
                    </a:lnTo>
                    <a:lnTo>
                      <a:pt x="131265" y="98637"/>
                    </a:lnTo>
                    <a:lnTo>
                      <a:pt x="98637" y="131265"/>
                    </a:lnTo>
                    <a:lnTo>
                      <a:pt x="70024" y="167542"/>
                    </a:lnTo>
                    <a:lnTo>
                      <a:pt x="45792" y="207101"/>
                    </a:lnTo>
                    <a:lnTo>
                      <a:pt x="26307" y="249576"/>
                    </a:lnTo>
                    <a:lnTo>
                      <a:pt x="11936" y="294601"/>
                    </a:lnTo>
                    <a:lnTo>
                      <a:pt x="3045" y="341810"/>
                    </a:lnTo>
                    <a:lnTo>
                      <a:pt x="0" y="390836"/>
                    </a:lnTo>
                    <a:lnTo>
                      <a:pt x="3045" y="439862"/>
                    </a:lnTo>
                    <a:lnTo>
                      <a:pt x="11936" y="487071"/>
                    </a:lnTo>
                    <a:lnTo>
                      <a:pt x="26307" y="532096"/>
                    </a:lnTo>
                    <a:lnTo>
                      <a:pt x="45792" y="574571"/>
                    </a:lnTo>
                    <a:lnTo>
                      <a:pt x="70024" y="614130"/>
                    </a:lnTo>
                    <a:lnTo>
                      <a:pt x="98637" y="650407"/>
                    </a:lnTo>
                    <a:lnTo>
                      <a:pt x="131265" y="683035"/>
                    </a:lnTo>
                    <a:lnTo>
                      <a:pt x="167542" y="711648"/>
                    </a:lnTo>
                    <a:lnTo>
                      <a:pt x="207101" y="735880"/>
                    </a:lnTo>
                    <a:lnTo>
                      <a:pt x="249576" y="755365"/>
                    </a:lnTo>
                    <a:lnTo>
                      <a:pt x="294601" y="769736"/>
                    </a:lnTo>
                    <a:lnTo>
                      <a:pt x="341810" y="778627"/>
                    </a:lnTo>
                    <a:lnTo>
                      <a:pt x="390836" y="781672"/>
                    </a:lnTo>
                    <a:lnTo>
                      <a:pt x="439862" y="778627"/>
                    </a:lnTo>
                    <a:lnTo>
                      <a:pt x="487071" y="769736"/>
                    </a:lnTo>
                    <a:lnTo>
                      <a:pt x="532096" y="755365"/>
                    </a:lnTo>
                    <a:lnTo>
                      <a:pt x="574571" y="735880"/>
                    </a:lnTo>
                    <a:lnTo>
                      <a:pt x="614130" y="711648"/>
                    </a:lnTo>
                    <a:lnTo>
                      <a:pt x="650407" y="683035"/>
                    </a:lnTo>
                    <a:lnTo>
                      <a:pt x="683035" y="650407"/>
                    </a:lnTo>
                    <a:lnTo>
                      <a:pt x="711648" y="614130"/>
                    </a:lnTo>
                    <a:lnTo>
                      <a:pt x="735880" y="574571"/>
                    </a:lnTo>
                    <a:lnTo>
                      <a:pt x="755365" y="532096"/>
                    </a:lnTo>
                    <a:lnTo>
                      <a:pt x="769736" y="487071"/>
                    </a:lnTo>
                    <a:lnTo>
                      <a:pt x="778627" y="439862"/>
                    </a:lnTo>
                    <a:lnTo>
                      <a:pt x="781672" y="390836"/>
                    </a:lnTo>
                    <a:lnTo>
                      <a:pt x="778627" y="341810"/>
                    </a:lnTo>
                    <a:lnTo>
                      <a:pt x="769736" y="294601"/>
                    </a:lnTo>
                    <a:lnTo>
                      <a:pt x="755365" y="249576"/>
                    </a:lnTo>
                    <a:lnTo>
                      <a:pt x="735880" y="207101"/>
                    </a:lnTo>
                    <a:lnTo>
                      <a:pt x="711648" y="167542"/>
                    </a:lnTo>
                    <a:lnTo>
                      <a:pt x="683035" y="131265"/>
                    </a:lnTo>
                    <a:lnTo>
                      <a:pt x="650407" y="98637"/>
                    </a:lnTo>
                    <a:lnTo>
                      <a:pt x="614130" y="70024"/>
                    </a:lnTo>
                    <a:lnTo>
                      <a:pt x="574571" y="45792"/>
                    </a:lnTo>
                    <a:lnTo>
                      <a:pt x="532096" y="26307"/>
                    </a:lnTo>
                    <a:lnTo>
                      <a:pt x="487071" y="11936"/>
                    </a:lnTo>
                    <a:lnTo>
                      <a:pt x="439862" y="3045"/>
                    </a:lnTo>
                    <a:lnTo>
                      <a:pt x="390836" y="0"/>
                    </a:lnTo>
                    <a:close/>
                  </a:path>
                </a:pathLst>
              </a:custGeom>
              <a:solidFill>
                <a:srgbClr val="8FC740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15" name="object 12"/>
              <p:cNvSpPr/>
              <p:nvPr/>
            </p:nvSpPr>
            <p:spPr bwMode="auto">
              <a:xfrm>
                <a:off x="4783138" y="6588125"/>
                <a:ext cx="47625" cy="47625"/>
              </a:xfrm>
              <a:custGeom>
                <a:avLst/>
                <a:gdLst>
                  <a:gd name="T0" fmla="*/ 23745 w 48260"/>
                  <a:gd name="T1" fmla="*/ 0 h 48259"/>
                  <a:gd name="T2" fmla="*/ 17830 w 48260"/>
                  <a:gd name="T3" fmla="*/ 0 h 48259"/>
                  <a:gd name="T4" fmla="*/ 12424 w 48260"/>
                  <a:gd name="T5" fmla="*/ 2157 h 48259"/>
                  <a:gd name="T6" fmla="*/ 8283 w 48260"/>
                  <a:gd name="T7" fmla="*/ 5790 h 48259"/>
                  <a:gd name="T8" fmla="*/ 3211 w 48260"/>
                  <a:gd name="T9" fmla="*/ 10105 h 48259"/>
                  <a:gd name="T10" fmla="*/ 0 w 48260"/>
                  <a:gd name="T11" fmla="*/ 16554 h 48259"/>
                  <a:gd name="T12" fmla="*/ 0 w 48260"/>
                  <a:gd name="T13" fmla="*/ 23833 h 48259"/>
                  <a:gd name="T14" fmla="*/ 6720 w 48260"/>
                  <a:gd name="T15" fmla="*/ 24130 h 48259"/>
                  <a:gd name="T16" fmla="*/ 9671 w 48260"/>
                  <a:gd name="T17" fmla="*/ 26028 h 48259"/>
                  <a:gd name="T18" fmla="*/ 10651 w 48260"/>
                  <a:gd name="T19" fmla="*/ 37051 h 48259"/>
                  <a:gd name="T20" fmla="*/ 10775 w 48260"/>
                  <a:gd name="T21" fmla="*/ 38737 h 48259"/>
                  <a:gd name="T22" fmla="*/ 11233 w 48260"/>
                  <a:gd name="T23" fmla="*/ 43896 h 48259"/>
                  <a:gd name="T24" fmla="*/ 14867 w 48260"/>
                  <a:gd name="T25" fmla="*/ 46177 h 48259"/>
                  <a:gd name="T26" fmla="*/ 19145 w 48260"/>
                  <a:gd name="T27" fmla="*/ 47479 h 48259"/>
                  <a:gd name="T28" fmla="*/ 26150 w 48260"/>
                  <a:gd name="T29" fmla="*/ 47479 h 48259"/>
                  <a:gd name="T30" fmla="*/ 47478 w 48260"/>
                  <a:gd name="T31" fmla="*/ 23746 h 48259"/>
                  <a:gd name="T32" fmla="*/ 45617 w 48260"/>
                  <a:gd name="T33" fmla="*/ 14511 h 48259"/>
                  <a:gd name="T34" fmla="*/ 40536 w 48260"/>
                  <a:gd name="T35" fmla="*/ 6962 h 48259"/>
                  <a:gd name="T36" fmla="*/ 32993 w 48260"/>
                  <a:gd name="T37" fmla="*/ 1868 h 48259"/>
                  <a:gd name="T38" fmla="*/ 23745 w 48260"/>
                  <a:gd name="T39" fmla="*/ 0 h 4825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48260" h="48259" extrusionOk="0">
                    <a:moveTo>
                      <a:pt x="24062" y="0"/>
                    </a:moveTo>
                    <a:lnTo>
                      <a:pt x="18068" y="0"/>
                    </a:lnTo>
                    <a:lnTo>
                      <a:pt x="12590" y="2186"/>
                    </a:lnTo>
                    <a:lnTo>
                      <a:pt x="8393" y="5867"/>
                    </a:lnTo>
                    <a:lnTo>
                      <a:pt x="3254" y="10240"/>
                    </a:lnTo>
                    <a:lnTo>
                      <a:pt x="0" y="16774"/>
                    </a:lnTo>
                    <a:lnTo>
                      <a:pt x="0" y="24150"/>
                    </a:lnTo>
                    <a:lnTo>
                      <a:pt x="6810" y="24451"/>
                    </a:lnTo>
                    <a:lnTo>
                      <a:pt x="9800" y="26374"/>
                    </a:lnTo>
                    <a:lnTo>
                      <a:pt x="10793" y="37544"/>
                    </a:lnTo>
                    <a:lnTo>
                      <a:pt x="10919" y="39253"/>
                    </a:lnTo>
                    <a:lnTo>
                      <a:pt x="11383" y="44480"/>
                    </a:lnTo>
                    <a:lnTo>
                      <a:pt x="15065" y="46792"/>
                    </a:lnTo>
                    <a:lnTo>
                      <a:pt x="19400" y="48111"/>
                    </a:lnTo>
                    <a:lnTo>
                      <a:pt x="26499" y="48111"/>
                    </a:lnTo>
                    <a:lnTo>
                      <a:pt x="48111" y="24062"/>
                    </a:lnTo>
                    <a:lnTo>
                      <a:pt x="46225" y="14704"/>
                    </a:lnTo>
                    <a:lnTo>
                      <a:pt x="41076" y="7055"/>
                    </a:lnTo>
                    <a:lnTo>
                      <a:pt x="33433" y="1893"/>
                    </a:lnTo>
                    <a:lnTo>
                      <a:pt x="2406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16" name="object 13"/>
              <p:cNvSpPr>
                <a:spLocks noChangeArrowheads="1"/>
              </p:cNvSpPr>
              <p:nvPr/>
            </p:nvSpPr>
            <p:spPr bwMode="auto">
              <a:xfrm>
                <a:off x="4621212" y="6750050"/>
                <a:ext cx="239712" cy="225425"/>
              </a:xfrm>
              <a:prstGeom prst="rect">
                <a:avLst/>
              </a:prstGeom>
              <a:blipFill>
                <a:blip r:embed="rId4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" name="object 14"/>
              <p:cNvSpPr>
                <a:spLocks noChangeArrowheads="1"/>
              </p:cNvSpPr>
              <p:nvPr/>
            </p:nvSpPr>
            <p:spPr bwMode="auto">
              <a:xfrm>
                <a:off x="4410075" y="6811963"/>
                <a:ext cx="169862" cy="163512"/>
              </a:xfrm>
              <a:prstGeom prst="rect">
                <a:avLst/>
              </a:prstGeom>
              <a:blipFill>
                <a:blip r:embed="rId5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" name="object 15"/>
              <p:cNvSpPr/>
              <p:nvPr/>
            </p:nvSpPr>
            <p:spPr bwMode="auto">
              <a:xfrm>
                <a:off x="4414838" y="6592888"/>
                <a:ext cx="409575" cy="290512"/>
              </a:xfrm>
              <a:custGeom>
                <a:avLst/>
                <a:gdLst>
                  <a:gd name="T0" fmla="*/ 80465 w 409575"/>
                  <a:gd name="T1" fmla="*/ 206770 h 290195"/>
                  <a:gd name="T2" fmla="*/ 144398 w 409575"/>
                  <a:gd name="T3" fmla="*/ 230830 h 290195"/>
                  <a:gd name="T4" fmla="*/ 176713 w 409575"/>
                  <a:gd name="T5" fmla="*/ 290230 h 290195"/>
                  <a:gd name="T6" fmla="*/ 194782 w 409575"/>
                  <a:gd name="T7" fmla="*/ 284029 h 290195"/>
                  <a:gd name="T8" fmla="*/ 194304 w 409575"/>
                  <a:gd name="T9" fmla="*/ 271173 h 290195"/>
                  <a:gd name="T10" fmla="*/ 204391 w 409575"/>
                  <a:gd name="T11" fmla="*/ 221423 h 290195"/>
                  <a:gd name="T12" fmla="*/ 395314 w 409575"/>
                  <a:gd name="T13" fmla="*/ 19396 h 290195"/>
                  <a:gd name="T14" fmla="*/ 367778 w 409575"/>
                  <a:gd name="T15" fmla="*/ 19484 h 290195"/>
                  <a:gd name="T16" fmla="*/ 377578 w 409575"/>
                  <a:gd name="T17" fmla="*/ 21723 h 290195"/>
                  <a:gd name="T18" fmla="*/ 37957 w 409575"/>
                  <a:gd name="T19" fmla="*/ 120907 h 290195"/>
                  <a:gd name="T20" fmla="*/ 1949 w 409575"/>
                  <a:gd name="T21" fmla="*/ 165698 h 290195"/>
                  <a:gd name="T22" fmla="*/ 9535 w 409575"/>
                  <a:gd name="T23" fmla="*/ 237575 h 290195"/>
                  <a:gd name="T24" fmla="*/ 41179 w 409575"/>
                  <a:gd name="T25" fmla="*/ 215074 h 290195"/>
                  <a:gd name="T26" fmla="*/ 80465 w 409575"/>
                  <a:gd name="T27" fmla="*/ 206770 h 290195"/>
                  <a:gd name="T28" fmla="*/ 216642 w 409575"/>
                  <a:gd name="T29" fmla="*/ 199538 h 290195"/>
                  <a:gd name="T30" fmla="*/ 300410 w 409575"/>
                  <a:gd name="T31" fmla="*/ 147232 h 290195"/>
                  <a:gd name="T32" fmla="*/ 407908 w 409575"/>
                  <a:gd name="T33" fmla="*/ 144907 h 290195"/>
                  <a:gd name="T34" fmla="*/ 397871 w 409575"/>
                  <a:gd name="T35" fmla="*/ 31220 h 290195"/>
                  <a:gd name="T36" fmla="*/ 407908 w 409575"/>
                  <a:gd name="T37" fmla="*/ 144907 h 290195"/>
                  <a:gd name="T38" fmla="*/ 344159 w 409575"/>
                  <a:gd name="T39" fmla="*/ 145970 h 290195"/>
                  <a:gd name="T40" fmla="*/ 377612 w 409575"/>
                  <a:gd name="T41" fmla="*/ 154262 h 290195"/>
                  <a:gd name="T42" fmla="*/ 395132 w 409575"/>
                  <a:gd name="T43" fmla="*/ 162807 h 290195"/>
                  <a:gd name="T44" fmla="*/ 405146 w 409575"/>
                  <a:gd name="T45" fmla="*/ 162807 h 290195"/>
                  <a:gd name="T46" fmla="*/ 407908 w 409575"/>
                  <a:gd name="T47" fmla="*/ 144907 h 290195"/>
                  <a:gd name="T48" fmla="*/ 65563 w 409575"/>
                  <a:gd name="T49" fmla="*/ 58906 h 290195"/>
                  <a:gd name="T50" fmla="*/ 59745 w 409575"/>
                  <a:gd name="T51" fmla="*/ 120907 h 290195"/>
                  <a:gd name="T52" fmla="*/ 85642 w 409575"/>
                  <a:gd name="T53" fmla="*/ 64693 h 290195"/>
                  <a:gd name="T54" fmla="*/ 371422 w 409575"/>
                  <a:gd name="T55" fmla="*/ 0 h 290195"/>
                  <a:gd name="T56" fmla="*/ 223145 w 409575"/>
                  <a:gd name="T57" fmla="*/ 517 h 290195"/>
                  <a:gd name="T58" fmla="*/ 200829 w 409575"/>
                  <a:gd name="T59" fmla="*/ 13966 h 290195"/>
                  <a:gd name="T60" fmla="*/ 189843 w 409575"/>
                  <a:gd name="T61" fmla="*/ 50478 h 290195"/>
                  <a:gd name="T62" fmla="*/ 180043 w 409575"/>
                  <a:gd name="T63" fmla="*/ 97174 h 290195"/>
                  <a:gd name="T64" fmla="*/ 194782 w 409575"/>
                  <a:gd name="T65" fmla="*/ 120907 h 290195"/>
                  <a:gd name="T66" fmla="*/ 205118 w 409575"/>
                  <a:gd name="T67" fmla="*/ 72009 h 290195"/>
                  <a:gd name="T68" fmla="*/ 212373 w 409575"/>
                  <a:gd name="T69" fmla="*/ 36931 h 290195"/>
                  <a:gd name="T70" fmla="*/ 220130 w 409575"/>
                  <a:gd name="T71" fmla="*/ 21588 h 290195"/>
                  <a:gd name="T72" fmla="*/ 233382 w 409575"/>
                  <a:gd name="T73" fmla="*/ 19396 h 290195"/>
                  <a:gd name="T74" fmla="*/ 395035 w 409575"/>
                  <a:gd name="T75" fmla="*/ 18109 h 290195"/>
                  <a:gd name="T76" fmla="*/ 383262 w 409575"/>
                  <a:gd name="T77" fmla="*/ 3947 h 290195"/>
                  <a:gd name="T78" fmla="*/ 371422 w 409575"/>
                  <a:gd name="T79" fmla="*/ 0 h 290195"/>
                  <a:gd name="T80" fmla="*/ 290314 w 409575"/>
                  <a:gd name="T81" fmla="*/ 19396 h 290195"/>
                  <a:gd name="T82" fmla="*/ 305845 w 409575"/>
                  <a:gd name="T83" fmla="*/ 120907 h 29019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09575" h="290195" extrusionOk="0">
                    <a:moveTo>
                      <a:pt x="212594" y="206544"/>
                    </a:moveTo>
                    <a:lnTo>
                      <a:pt x="80465" y="206544"/>
                    </a:lnTo>
                    <a:lnTo>
                      <a:pt x="115190" y="212951"/>
                    </a:lnTo>
                    <a:lnTo>
                      <a:pt x="144398" y="230578"/>
                    </a:lnTo>
                    <a:lnTo>
                      <a:pt x="165701" y="257030"/>
                    </a:lnTo>
                    <a:lnTo>
                      <a:pt x="176713" y="289913"/>
                    </a:lnTo>
                    <a:lnTo>
                      <a:pt x="195674" y="289913"/>
                    </a:lnTo>
                    <a:lnTo>
                      <a:pt x="194782" y="283719"/>
                    </a:lnTo>
                    <a:lnTo>
                      <a:pt x="194304" y="277336"/>
                    </a:lnTo>
                    <a:lnTo>
                      <a:pt x="194304" y="270877"/>
                    </a:lnTo>
                    <a:lnTo>
                      <a:pt x="196866" y="245216"/>
                    </a:lnTo>
                    <a:lnTo>
                      <a:pt x="204391" y="221181"/>
                    </a:lnTo>
                    <a:lnTo>
                      <a:pt x="212594" y="206544"/>
                    </a:lnTo>
                    <a:close/>
                  </a:path>
                  <a:path w="409575" h="290195" extrusionOk="0">
                    <a:moveTo>
                      <a:pt x="395314" y="19375"/>
                    </a:moveTo>
                    <a:lnTo>
                      <a:pt x="366659" y="19375"/>
                    </a:lnTo>
                    <a:lnTo>
                      <a:pt x="367778" y="19463"/>
                    </a:lnTo>
                    <a:lnTo>
                      <a:pt x="374575" y="19764"/>
                    </a:lnTo>
                    <a:lnTo>
                      <a:pt x="377578" y="21699"/>
                    </a:lnTo>
                    <a:lnTo>
                      <a:pt x="386311" y="120775"/>
                    </a:lnTo>
                    <a:lnTo>
                      <a:pt x="37957" y="120775"/>
                    </a:lnTo>
                    <a:lnTo>
                      <a:pt x="14797" y="133911"/>
                    </a:lnTo>
                    <a:lnTo>
                      <a:pt x="1949" y="165517"/>
                    </a:lnTo>
                    <a:lnTo>
                      <a:pt x="0" y="203887"/>
                    </a:lnTo>
                    <a:lnTo>
                      <a:pt x="9535" y="237316"/>
                    </a:lnTo>
                    <a:lnTo>
                      <a:pt x="24182" y="224530"/>
                    </a:lnTo>
                    <a:lnTo>
                      <a:pt x="41179" y="214839"/>
                    </a:lnTo>
                    <a:lnTo>
                      <a:pt x="60086" y="208693"/>
                    </a:lnTo>
                    <a:lnTo>
                      <a:pt x="80465" y="206544"/>
                    </a:lnTo>
                    <a:lnTo>
                      <a:pt x="212594" y="206544"/>
                    </a:lnTo>
                    <a:lnTo>
                      <a:pt x="216642" y="199320"/>
                    </a:lnTo>
                    <a:lnTo>
                      <a:pt x="253285" y="165004"/>
                    </a:lnTo>
                    <a:lnTo>
                      <a:pt x="300410" y="147071"/>
                    </a:lnTo>
                    <a:lnTo>
                      <a:pt x="326476" y="144749"/>
                    </a:lnTo>
                    <a:lnTo>
                      <a:pt x="407908" y="144749"/>
                    </a:lnTo>
                    <a:lnTo>
                      <a:pt x="401437" y="71930"/>
                    </a:lnTo>
                    <a:lnTo>
                      <a:pt x="397871" y="31186"/>
                    </a:lnTo>
                    <a:lnTo>
                      <a:pt x="395314" y="19375"/>
                    </a:lnTo>
                    <a:close/>
                  </a:path>
                  <a:path w="409575" h="290195" extrusionOk="0">
                    <a:moveTo>
                      <a:pt x="407908" y="144749"/>
                    </a:moveTo>
                    <a:lnTo>
                      <a:pt x="326476" y="144749"/>
                    </a:lnTo>
                    <a:lnTo>
                      <a:pt x="344159" y="145811"/>
                    </a:lnTo>
                    <a:lnTo>
                      <a:pt x="361263" y="148950"/>
                    </a:lnTo>
                    <a:lnTo>
                      <a:pt x="377612" y="154094"/>
                    </a:lnTo>
                    <a:lnTo>
                      <a:pt x="393322" y="161310"/>
                    </a:lnTo>
                    <a:lnTo>
                      <a:pt x="395132" y="162629"/>
                    </a:lnTo>
                    <a:lnTo>
                      <a:pt x="397394" y="163320"/>
                    </a:lnTo>
                    <a:lnTo>
                      <a:pt x="405146" y="162629"/>
                    </a:lnTo>
                    <a:lnTo>
                      <a:pt x="409079" y="157930"/>
                    </a:lnTo>
                    <a:lnTo>
                      <a:pt x="407908" y="144749"/>
                    </a:lnTo>
                    <a:close/>
                  </a:path>
                  <a:path w="409575" h="290195" extrusionOk="0">
                    <a:moveTo>
                      <a:pt x="79812" y="58842"/>
                    </a:moveTo>
                    <a:lnTo>
                      <a:pt x="65563" y="58842"/>
                    </a:lnTo>
                    <a:lnTo>
                      <a:pt x="59745" y="64622"/>
                    </a:lnTo>
                    <a:lnTo>
                      <a:pt x="59745" y="120775"/>
                    </a:lnTo>
                    <a:lnTo>
                      <a:pt x="85642" y="120775"/>
                    </a:lnTo>
                    <a:lnTo>
                      <a:pt x="85642" y="64622"/>
                    </a:lnTo>
                    <a:lnTo>
                      <a:pt x="79812" y="58842"/>
                    </a:lnTo>
                    <a:close/>
                  </a:path>
                  <a:path w="409575" h="290195" extrusionOk="0">
                    <a:moveTo>
                      <a:pt x="371422" y="0"/>
                    </a:moveTo>
                    <a:lnTo>
                      <a:pt x="233382" y="0"/>
                    </a:lnTo>
                    <a:lnTo>
                      <a:pt x="223145" y="516"/>
                    </a:lnTo>
                    <a:lnTo>
                      <a:pt x="211517" y="4133"/>
                    </a:lnTo>
                    <a:lnTo>
                      <a:pt x="200829" y="13951"/>
                    </a:lnTo>
                    <a:lnTo>
                      <a:pt x="193412" y="33071"/>
                    </a:lnTo>
                    <a:lnTo>
                      <a:pt x="189843" y="50423"/>
                    </a:lnTo>
                    <a:lnTo>
                      <a:pt x="185188" y="72687"/>
                    </a:lnTo>
                    <a:lnTo>
                      <a:pt x="180043" y="97068"/>
                    </a:lnTo>
                    <a:lnTo>
                      <a:pt x="175005" y="120775"/>
                    </a:lnTo>
                    <a:lnTo>
                      <a:pt x="194782" y="120775"/>
                    </a:lnTo>
                    <a:lnTo>
                      <a:pt x="200010" y="96184"/>
                    </a:lnTo>
                    <a:lnTo>
                      <a:pt x="205118" y="71930"/>
                    </a:lnTo>
                    <a:lnTo>
                      <a:pt x="209457" y="51127"/>
                    </a:lnTo>
                    <a:lnTo>
                      <a:pt x="212373" y="36891"/>
                    </a:lnTo>
                    <a:lnTo>
                      <a:pt x="215622" y="26764"/>
                    </a:lnTo>
                    <a:lnTo>
                      <a:pt x="220130" y="21564"/>
                    </a:lnTo>
                    <a:lnTo>
                      <a:pt x="226012" y="19649"/>
                    </a:lnTo>
                    <a:lnTo>
                      <a:pt x="233382" y="19375"/>
                    </a:lnTo>
                    <a:lnTo>
                      <a:pt x="395314" y="19375"/>
                    </a:lnTo>
                    <a:lnTo>
                      <a:pt x="395035" y="18089"/>
                    </a:lnTo>
                    <a:lnTo>
                      <a:pt x="389858" y="9291"/>
                    </a:lnTo>
                    <a:lnTo>
                      <a:pt x="383262" y="3943"/>
                    </a:lnTo>
                    <a:lnTo>
                      <a:pt x="376171" y="1193"/>
                    </a:lnTo>
                    <a:lnTo>
                      <a:pt x="371422" y="0"/>
                    </a:lnTo>
                    <a:close/>
                  </a:path>
                  <a:path w="409575" h="290195" extrusionOk="0">
                    <a:moveTo>
                      <a:pt x="305845" y="19375"/>
                    </a:moveTo>
                    <a:lnTo>
                      <a:pt x="290314" y="19375"/>
                    </a:lnTo>
                    <a:lnTo>
                      <a:pt x="290314" y="120775"/>
                    </a:lnTo>
                    <a:lnTo>
                      <a:pt x="305845" y="120775"/>
                    </a:lnTo>
                    <a:lnTo>
                      <a:pt x="305845" y="1937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19" name="object 16"/>
              <p:cNvSpPr>
                <a:spLocks noChangeArrowheads="1"/>
              </p:cNvSpPr>
              <p:nvPr/>
            </p:nvSpPr>
            <p:spPr bwMode="auto">
              <a:xfrm>
                <a:off x="4718050" y="6484938"/>
                <a:ext cx="215899" cy="215899"/>
              </a:xfrm>
              <a:prstGeom prst="rect">
                <a:avLst/>
              </a:prstGeom>
              <a:blipFill>
                <a:blip r:embed="rId6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0" name="Group 47"/>
            <p:cNvGrpSpPr/>
            <p:nvPr userDrawn="1"/>
          </p:nvGrpSpPr>
          <p:grpSpPr bwMode="auto">
            <a:xfrm>
              <a:off x="2369471" y="3432698"/>
              <a:ext cx="486638" cy="487627"/>
              <a:chOff x="5251450" y="6340475"/>
              <a:chExt cx="781050" cy="782638"/>
            </a:xfrm>
          </p:grpSpPr>
          <p:sp>
            <p:nvSpPr>
              <p:cNvPr id="21" name="object 6"/>
              <p:cNvSpPr/>
              <p:nvPr/>
            </p:nvSpPr>
            <p:spPr bwMode="auto">
              <a:xfrm>
                <a:off x="5251450" y="6340475"/>
                <a:ext cx="781050" cy="782638"/>
              </a:xfrm>
              <a:custGeom>
                <a:avLst/>
                <a:gdLst>
                  <a:gd name="T0" fmla="*/ 390519 w 781685"/>
                  <a:gd name="T1" fmla="*/ 0 h 781684"/>
                  <a:gd name="T2" fmla="*/ 341532 w 781685"/>
                  <a:gd name="T3" fmla="*/ 3049 h 781684"/>
                  <a:gd name="T4" fmla="*/ 294362 w 781685"/>
                  <a:gd name="T5" fmla="*/ 11951 h 781684"/>
                  <a:gd name="T6" fmla="*/ 249373 w 781685"/>
                  <a:gd name="T7" fmla="*/ 26339 h 781684"/>
                  <a:gd name="T8" fmla="*/ 206933 w 781685"/>
                  <a:gd name="T9" fmla="*/ 45848 h 781684"/>
                  <a:gd name="T10" fmla="*/ 167406 w 781685"/>
                  <a:gd name="T11" fmla="*/ 70109 h 781684"/>
                  <a:gd name="T12" fmla="*/ 131158 w 781685"/>
                  <a:gd name="T13" fmla="*/ 98757 h 781684"/>
                  <a:gd name="T14" fmla="*/ 98557 w 781685"/>
                  <a:gd name="T15" fmla="*/ 131425 h 781684"/>
                  <a:gd name="T16" fmla="*/ 69967 w 781685"/>
                  <a:gd name="T17" fmla="*/ 167746 h 781684"/>
                  <a:gd name="T18" fmla="*/ 45755 w 781685"/>
                  <a:gd name="T19" fmla="*/ 207354 h 781684"/>
                  <a:gd name="T20" fmla="*/ 26286 w 781685"/>
                  <a:gd name="T21" fmla="*/ 249881 h 781684"/>
                  <a:gd name="T22" fmla="*/ 11926 w 781685"/>
                  <a:gd name="T23" fmla="*/ 294961 h 781684"/>
                  <a:gd name="T24" fmla="*/ 3043 w 781685"/>
                  <a:gd name="T25" fmla="*/ 342227 h 781684"/>
                  <a:gd name="T26" fmla="*/ 0 w 781685"/>
                  <a:gd name="T27" fmla="*/ 391313 h 781684"/>
                  <a:gd name="T28" fmla="*/ 3043 w 781685"/>
                  <a:gd name="T29" fmla="*/ 440399 h 781684"/>
                  <a:gd name="T30" fmla="*/ 11926 w 781685"/>
                  <a:gd name="T31" fmla="*/ 487665 h 781684"/>
                  <a:gd name="T32" fmla="*/ 26286 w 781685"/>
                  <a:gd name="T33" fmla="*/ 532745 h 781684"/>
                  <a:gd name="T34" fmla="*/ 45755 w 781685"/>
                  <a:gd name="T35" fmla="*/ 575272 h 781684"/>
                  <a:gd name="T36" fmla="*/ 69967 w 781685"/>
                  <a:gd name="T37" fmla="*/ 614880 h 781684"/>
                  <a:gd name="T38" fmla="*/ 98557 w 781685"/>
                  <a:gd name="T39" fmla="*/ 651201 h 781684"/>
                  <a:gd name="T40" fmla="*/ 131158 w 781685"/>
                  <a:gd name="T41" fmla="*/ 683869 h 781684"/>
                  <a:gd name="T42" fmla="*/ 167406 w 781685"/>
                  <a:gd name="T43" fmla="*/ 712517 h 781684"/>
                  <a:gd name="T44" fmla="*/ 206933 w 781685"/>
                  <a:gd name="T45" fmla="*/ 736778 h 781684"/>
                  <a:gd name="T46" fmla="*/ 249373 w 781685"/>
                  <a:gd name="T47" fmla="*/ 756287 h 781684"/>
                  <a:gd name="T48" fmla="*/ 294362 w 781685"/>
                  <a:gd name="T49" fmla="*/ 770675 h 781684"/>
                  <a:gd name="T50" fmla="*/ 341532 w 781685"/>
                  <a:gd name="T51" fmla="*/ 779577 h 781684"/>
                  <a:gd name="T52" fmla="*/ 390519 w 781685"/>
                  <a:gd name="T53" fmla="*/ 782626 h 781684"/>
                  <a:gd name="T54" fmla="*/ 439505 w 781685"/>
                  <a:gd name="T55" fmla="*/ 779577 h 781684"/>
                  <a:gd name="T56" fmla="*/ 486675 w 781685"/>
                  <a:gd name="T57" fmla="*/ 770675 h 781684"/>
                  <a:gd name="T58" fmla="*/ 531664 w 781685"/>
                  <a:gd name="T59" fmla="*/ 756287 h 781684"/>
                  <a:gd name="T60" fmla="*/ 574104 w 781685"/>
                  <a:gd name="T61" fmla="*/ 736778 h 781684"/>
                  <a:gd name="T62" fmla="*/ 613631 w 781685"/>
                  <a:gd name="T63" fmla="*/ 712517 h 781684"/>
                  <a:gd name="T64" fmla="*/ 649879 w 781685"/>
                  <a:gd name="T65" fmla="*/ 683869 h 781684"/>
                  <a:gd name="T66" fmla="*/ 682480 w 781685"/>
                  <a:gd name="T67" fmla="*/ 651201 h 781684"/>
                  <a:gd name="T68" fmla="*/ 711070 w 781685"/>
                  <a:gd name="T69" fmla="*/ 614880 h 781684"/>
                  <a:gd name="T70" fmla="*/ 735282 w 781685"/>
                  <a:gd name="T71" fmla="*/ 575272 h 781684"/>
                  <a:gd name="T72" fmla="*/ 754751 w 781685"/>
                  <a:gd name="T73" fmla="*/ 532745 h 781684"/>
                  <a:gd name="T74" fmla="*/ 769111 w 781685"/>
                  <a:gd name="T75" fmla="*/ 487665 h 781684"/>
                  <a:gd name="T76" fmla="*/ 777994 w 781685"/>
                  <a:gd name="T77" fmla="*/ 440399 h 781684"/>
                  <a:gd name="T78" fmla="*/ 781037 w 781685"/>
                  <a:gd name="T79" fmla="*/ 391313 h 781684"/>
                  <a:gd name="T80" fmla="*/ 777994 w 781685"/>
                  <a:gd name="T81" fmla="*/ 342227 h 781684"/>
                  <a:gd name="T82" fmla="*/ 769111 w 781685"/>
                  <a:gd name="T83" fmla="*/ 294961 h 781684"/>
                  <a:gd name="T84" fmla="*/ 754751 w 781685"/>
                  <a:gd name="T85" fmla="*/ 249881 h 781684"/>
                  <a:gd name="T86" fmla="*/ 735282 w 781685"/>
                  <a:gd name="T87" fmla="*/ 207354 h 781684"/>
                  <a:gd name="T88" fmla="*/ 711070 w 781685"/>
                  <a:gd name="T89" fmla="*/ 167746 h 781684"/>
                  <a:gd name="T90" fmla="*/ 682480 w 781685"/>
                  <a:gd name="T91" fmla="*/ 131425 h 781684"/>
                  <a:gd name="T92" fmla="*/ 649879 w 781685"/>
                  <a:gd name="T93" fmla="*/ 98757 h 781684"/>
                  <a:gd name="T94" fmla="*/ 613631 w 781685"/>
                  <a:gd name="T95" fmla="*/ 70109 h 781684"/>
                  <a:gd name="T96" fmla="*/ 574104 w 781685"/>
                  <a:gd name="T97" fmla="*/ 45848 h 781684"/>
                  <a:gd name="T98" fmla="*/ 531664 w 781685"/>
                  <a:gd name="T99" fmla="*/ 26339 h 781684"/>
                  <a:gd name="T100" fmla="*/ 486675 w 781685"/>
                  <a:gd name="T101" fmla="*/ 11951 h 781684"/>
                  <a:gd name="T102" fmla="*/ 439505 w 781685"/>
                  <a:gd name="T103" fmla="*/ 3049 h 781684"/>
                  <a:gd name="T104" fmla="*/ 390519 w 781685"/>
                  <a:gd name="T105" fmla="*/ 0 h 7816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81685" h="781684" extrusionOk="0">
                    <a:moveTo>
                      <a:pt x="390836" y="0"/>
                    </a:moveTo>
                    <a:lnTo>
                      <a:pt x="341810" y="3045"/>
                    </a:lnTo>
                    <a:lnTo>
                      <a:pt x="294601" y="11936"/>
                    </a:lnTo>
                    <a:lnTo>
                      <a:pt x="249576" y="26307"/>
                    </a:lnTo>
                    <a:lnTo>
                      <a:pt x="207101" y="45792"/>
                    </a:lnTo>
                    <a:lnTo>
                      <a:pt x="167542" y="70024"/>
                    </a:lnTo>
                    <a:lnTo>
                      <a:pt x="131265" y="98637"/>
                    </a:lnTo>
                    <a:lnTo>
                      <a:pt x="98637" y="131265"/>
                    </a:lnTo>
                    <a:lnTo>
                      <a:pt x="70024" y="167542"/>
                    </a:lnTo>
                    <a:lnTo>
                      <a:pt x="45792" y="207101"/>
                    </a:lnTo>
                    <a:lnTo>
                      <a:pt x="26307" y="249576"/>
                    </a:lnTo>
                    <a:lnTo>
                      <a:pt x="11936" y="294601"/>
                    </a:lnTo>
                    <a:lnTo>
                      <a:pt x="3045" y="341810"/>
                    </a:lnTo>
                    <a:lnTo>
                      <a:pt x="0" y="390836"/>
                    </a:lnTo>
                    <a:lnTo>
                      <a:pt x="3045" y="439862"/>
                    </a:lnTo>
                    <a:lnTo>
                      <a:pt x="11936" y="487071"/>
                    </a:lnTo>
                    <a:lnTo>
                      <a:pt x="26307" y="532096"/>
                    </a:lnTo>
                    <a:lnTo>
                      <a:pt x="45792" y="574571"/>
                    </a:lnTo>
                    <a:lnTo>
                      <a:pt x="70024" y="614130"/>
                    </a:lnTo>
                    <a:lnTo>
                      <a:pt x="98637" y="650407"/>
                    </a:lnTo>
                    <a:lnTo>
                      <a:pt x="131265" y="683035"/>
                    </a:lnTo>
                    <a:lnTo>
                      <a:pt x="167542" y="711648"/>
                    </a:lnTo>
                    <a:lnTo>
                      <a:pt x="207101" y="735880"/>
                    </a:lnTo>
                    <a:lnTo>
                      <a:pt x="249576" y="755365"/>
                    </a:lnTo>
                    <a:lnTo>
                      <a:pt x="294601" y="769736"/>
                    </a:lnTo>
                    <a:lnTo>
                      <a:pt x="341810" y="778627"/>
                    </a:lnTo>
                    <a:lnTo>
                      <a:pt x="390836" y="781672"/>
                    </a:lnTo>
                    <a:lnTo>
                      <a:pt x="439862" y="778627"/>
                    </a:lnTo>
                    <a:lnTo>
                      <a:pt x="487071" y="769736"/>
                    </a:lnTo>
                    <a:lnTo>
                      <a:pt x="532096" y="755365"/>
                    </a:lnTo>
                    <a:lnTo>
                      <a:pt x="574571" y="735880"/>
                    </a:lnTo>
                    <a:lnTo>
                      <a:pt x="614130" y="711648"/>
                    </a:lnTo>
                    <a:lnTo>
                      <a:pt x="650407" y="683035"/>
                    </a:lnTo>
                    <a:lnTo>
                      <a:pt x="683035" y="650407"/>
                    </a:lnTo>
                    <a:lnTo>
                      <a:pt x="711648" y="614130"/>
                    </a:lnTo>
                    <a:lnTo>
                      <a:pt x="735880" y="574571"/>
                    </a:lnTo>
                    <a:lnTo>
                      <a:pt x="755365" y="532096"/>
                    </a:lnTo>
                    <a:lnTo>
                      <a:pt x="769736" y="487071"/>
                    </a:lnTo>
                    <a:lnTo>
                      <a:pt x="778627" y="439862"/>
                    </a:lnTo>
                    <a:lnTo>
                      <a:pt x="781672" y="390836"/>
                    </a:lnTo>
                    <a:lnTo>
                      <a:pt x="778627" y="341810"/>
                    </a:lnTo>
                    <a:lnTo>
                      <a:pt x="769736" y="294601"/>
                    </a:lnTo>
                    <a:lnTo>
                      <a:pt x="755365" y="249576"/>
                    </a:lnTo>
                    <a:lnTo>
                      <a:pt x="735880" y="207101"/>
                    </a:lnTo>
                    <a:lnTo>
                      <a:pt x="711648" y="167542"/>
                    </a:lnTo>
                    <a:lnTo>
                      <a:pt x="683035" y="131265"/>
                    </a:lnTo>
                    <a:lnTo>
                      <a:pt x="650407" y="98637"/>
                    </a:lnTo>
                    <a:lnTo>
                      <a:pt x="614130" y="70024"/>
                    </a:lnTo>
                    <a:lnTo>
                      <a:pt x="574571" y="45792"/>
                    </a:lnTo>
                    <a:lnTo>
                      <a:pt x="532096" y="26307"/>
                    </a:lnTo>
                    <a:lnTo>
                      <a:pt x="487071" y="11936"/>
                    </a:lnTo>
                    <a:lnTo>
                      <a:pt x="439862" y="3045"/>
                    </a:lnTo>
                    <a:lnTo>
                      <a:pt x="390836" y="0"/>
                    </a:lnTo>
                    <a:close/>
                  </a:path>
                </a:pathLst>
              </a:custGeom>
              <a:solidFill>
                <a:srgbClr val="333C93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22" name="object 17"/>
              <p:cNvSpPr>
                <a:spLocks noChangeArrowheads="1"/>
              </p:cNvSpPr>
              <p:nvPr/>
            </p:nvSpPr>
            <p:spPr bwMode="auto">
              <a:xfrm>
                <a:off x="5434013" y="6538913"/>
                <a:ext cx="223837" cy="396875"/>
              </a:xfrm>
              <a:prstGeom prst="rect">
                <a:avLst/>
              </a:prstGeom>
              <a:blipFill>
                <a:blip r:embed="rId7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object 18"/>
              <p:cNvSpPr/>
              <p:nvPr/>
            </p:nvSpPr>
            <p:spPr bwMode="auto">
              <a:xfrm>
                <a:off x="5578475" y="6456363"/>
                <a:ext cx="219074" cy="260350"/>
              </a:xfrm>
              <a:custGeom>
                <a:avLst/>
                <a:gdLst>
                  <a:gd name="T0" fmla="*/ 62843 w 218439"/>
                  <a:gd name="T1" fmla="*/ 132343 h 259715"/>
                  <a:gd name="T2" fmla="*/ 26576 w 218439"/>
                  <a:gd name="T3" fmla="*/ 144687 h 259715"/>
                  <a:gd name="T4" fmla="*/ 3027 w 218439"/>
                  <a:gd name="T5" fmla="*/ 177518 h 259715"/>
                  <a:gd name="T6" fmla="*/ 920 w 218439"/>
                  <a:gd name="T7" fmla="*/ 186354 h 259715"/>
                  <a:gd name="T8" fmla="*/ 478 w 218439"/>
                  <a:gd name="T9" fmla="*/ 189011 h 259715"/>
                  <a:gd name="T10" fmla="*/ 252 w 218439"/>
                  <a:gd name="T11" fmla="*/ 191140 h 259715"/>
                  <a:gd name="T12" fmla="*/ 89 w 218439"/>
                  <a:gd name="T13" fmla="*/ 193709 h 259715"/>
                  <a:gd name="T14" fmla="*/ 0 w 218439"/>
                  <a:gd name="T15" fmla="*/ 198761 h 259715"/>
                  <a:gd name="T16" fmla="*/ 138 w 218439"/>
                  <a:gd name="T17" fmla="*/ 201355 h 259715"/>
                  <a:gd name="T18" fmla="*/ 202 w 218439"/>
                  <a:gd name="T19" fmla="*/ 203030 h 259715"/>
                  <a:gd name="T20" fmla="*/ 15625 w 218439"/>
                  <a:gd name="T21" fmla="*/ 239205 h 259715"/>
                  <a:gd name="T22" fmla="*/ 23791 w 218439"/>
                  <a:gd name="T23" fmla="*/ 246864 h 259715"/>
                  <a:gd name="T24" fmla="*/ 26311 w 218439"/>
                  <a:gd name="T25" fmla="*/ 248804 h 259715"/>
                  <a:gd name="T26" fmla="*/ 62264 w 218439"/>
                  <a:gd name="T27" fmla="*/ 259900 h 259715"/>
                  <a:gd name="T28" fmla="*/ 72494 w 218439"/>
                  <a:gd name="T29" fmla="*/ 239121 h 259715"/>
                  <a:gd name="T30" fmla="*/ 86510 w 218439"/>
                  <a:gd name="T31" fmla="*/ 221059 h 259715"/>
                  <a:gd name="T32" fmla="*/ 103852 w 218439"/>
                  <a:gd name="T33" fmla="*/ 206377 h 259715"/>
                  <a:gd name="T34" fmla="*/ 124063 w 218439"/>
                  <a:gd name="T35" fmla="*/ 195737 h 259715"/>
                  <a:gd name="T36" fmla="*/ 124002 w 218439"/>
                  <a:gd name="T37" fmla="*/ 191140 h 259715"/>
                  <a:gd name="T38" fmla="*/ 102791 w 218439"/>
                  <a:gd name="T39" fmla="*/ 147836 h 259715"/>
                  <a:gd name="T40" fmla="*/ 103383 w 218439"/>
                  <a:gd name="T41" fmla="*/ 145758 h 259715"/>
                  <a:gd name="T42" fmla="*/ 103938 w 218439"/>
                  <a:gd name="T43" fmla="*/ 143679 h 259715"/>
                  <a:gd name="T44" fmla="*/ 105261 w 218439"/>
                  <a:gd name="T45" fmla="*/ 139699 h 259715"/>
                  <a:gd name="T46" fmla="*/ 106005 w 218439"/>
                  <a:gd name="T47" fmla="*/ 137834 h 259715"/>
                  <a:gd name="T48" fmla="*/ 106723 w 218439"/>
                  <a:gd name="T49" fmla="*/ 135933 h 259715"/>
                  <a:gd name="T50" fmla="*/ 107763 w 218439"/>
                  <a:gd name="T51" fmla="*/ 133968 h 259715"/>
                  <a:gd name="T52" fmla="*/ 75193 w 218439"/>
                  <a:gd name="T53" fmla="*/ 133968 h 259715"/>
                  <a:gd name="T54" fmla="*/ 69170 w 218439"/>
                  <a:gd name="T55" fmla="*/ 132708 h 259715"/>
                  <a:gd name="T56" fmla="*/ 62843 w 218439"/>
                  <a:gd name="T57" fmla="*/ 132343 h 259715"/>
                  <a:gd name="T58" fmla="*/ 211554 w 218439"/>
                  <a:gd name="T59" fmla="*/ 0 h 259715"/>
                  <a:gd name="T60" fmla="*/ 162232 w 218439"/>
                  <a:gd name="T61" fmla="*/ 24400 h 259715"/>
                  <a:gd name="T62" fmla="*/ 128393 w 218439"/>
                  <a:gd name="T63" fmla="*/ 51846 h 259715"/>
                  <a:gd name="T64" fmla="*/ 100199 w 218439"/>
                  <a:gd name="T65" fmla="*/ 84305 h 259715"/>
                  <a:gd name="T66" fmla="*/ 79264 w 218439"/>
                  <a:gd name="T67" fmla="*/ 122859 h 259715"/>
                  <a:gd name="T68" fmla="*/ 77247 w 218439"/>
                  <a:gd name="T69" fmla="*/ 128400 h 259715"/>
                  <a:gd name="T70" fmla="*/ 76567 w 218439"/>
                  <a:gd name="T71" fmla="*/ 130252 h 259715"/>
                  <a:gd name="T72" fmla="*/ 75823 w 218439"/>
                  <a:gd name="T73" fmla="*/ 132066 h 259715"/>
                  <a:gd name="T74" fmla="*/ 75193 w 218439"/>
                  <a:gd name="T75" fmla="*/ 133968 h 259715"/>
                  <a:gd name="T76" fmla="*/ 107763 w 218439"/>
                  <a:gd name="T77" fmla="*/ 133968 h 259715"/>
                  <a:gd name="T78" fmla="*/ 124497 w 218439"/>
                  <a:gd name="T79" fmla="*/ 102341 h 259715"/>
                  <a:gd name="T80" fmla="*/ 149033 w 218439"/>
                  <a:gd name="T81" fmla="*/ 74036 h 259715"/>
                  <a:gd name="T82" fmla="*/ 178454 w 218439"/>
                  <a:gd name="T83" fmla="*/ 50214 h 259715"/>
                  <a:gd name="T84" fmla="*/ 210888 w 218439"/>
                  <a:gd name="T85" fmla="*/ 30077 h 259715"/>
                  <a:gd name="T86" fmla="*/ 218899 w 218439"/>
                  <a:gd name="T87" fmla="*/ 20111 h 259715"/>
                  <a:gd name="T88" fmla="*/ 218471 w 218439"/>
                  <a:gd name="T89" fmla="*/ 8247 h 259715"/>
                  <a:gd name="T90" fmla="*/ 211554 w 218439"/>
                  <a:gd name="T91" fmla="*/ 0 h 25971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18439" h="259715" extrusionOk="0">
                    <a:moveTo>
                      <a:pt x="62661" y="132020"/>
                    </a:moveTo>
                    <a:lnTo>
                      <a:pt x="26499" y="144334"/>
                    </a:lnTo>
                    <a:lnTo>
                      <a:pt x="3018" y="177085"/>
                    </a:lnTo>
                    <a:lnTo>
                      <a:pt x="917" y="185899"/>
                    </a:lnTo>
                    <a:lnTo>
                      <a:pt x="477" y="188550"/>
                    </a:lnTo>
                    <a:lnTo>
                      <a:pt x="251" y="190674"/>
                    </a:lnTo>
                    <a:lnTo>
                      <a:pt x="89" y="193237"/>
                    </a:lnTo>
                    <a:lnTo>
                      <a:pt x="0" y="198276"/>
                    </a:lnTo>
                    <a:lnTo>
                      <a:pt x="138" y="200864"/>
                    </a:lnTo>
                    <a:lnTo>
                      <a:pt x="201" y="202535"/>
                    </a:lnTo>
                    <a:lnTo>
                      <a:pt x="15580" y="238622"/>
                    </a:lnTo>
                    <a:lnTo>
                      <a:pt x="23722" y="246262"/>
                    </a:lnTo>
                    <a:lnTo>
                      <a:pt x="26235" y="248197"/>
                    </a:lnTo>
                    <a:lnTo>
                      <a:pt x="62083" y="259266"/>
                    </a:lnTo>
                    <a:lnTo>
                      <a:pt x="72284" y="238538"/>
                    </a:lnTo>
                    <a:lnTo>
                      <a:pt x="86259" y="220520"/>
                    </a:lnTo>
                    <a:lnTo>
                      <a:pt x="103551" y="205874"/>
                    </a:lnTo>
                    <a:lnTo>
                      <a:pt x="123703" y="195260"/>
                    </a:lnTo>
                    <a:lnTo>
                      <a:pt x="123642" y="190674"/>
                    </a:lnTo>
                    <a:lnTo>
                      <a:pt x="102493" y="147475"/>
                    </a:lnTo>
                    <a:lnTo>
                      <a:pt x="103083" y="145402"/>
                    </a:lnTo>
                    <a:lnTo>
                      <a:pt x="103636" y="143329"/>
                    </a:lnTo>
                    <a:lnTo>
                      <a:pt x="104955" y="139358"/>
                    </a:lnTo>
                    <a:lnTo>
                      <a:pt x="105697" y="137498"/>
                    </a:lnTo>
                    <a:lnTo>
                      <a:pt x="106413" y="135601"/>
                    </a:lnTo>
                    <a:lnTo>
                      <a:pt x="107450" y="133641"/>
                    </a:lnTo>
                    <a:lnTo>
                      <a:pt x="74975" y="133641"/>
                    </a:lnTo>
                    <a:lnTo>
                      <a:pt x="68969" y="132384"/>
                    </a:lnTo>
                    <a:lnTo>
                      <a:pt x="62661" y="132020"/>
                    </a:lnTo>
                    <a:close/>
                  </a:path>
                  <a:path w="218439" h="259715" extrusionOk="0">
                    <a:moveTo>
                      <a:pt x="210940" y="0"/>
                    </a:moveTo>
                    <a:lnTo>
                      <a:pt x="161761" y="24340"/>
                    </a:lnTo>
                    <a:lnTo>
                      <a:pt x="128020" y="51720"/>
                    </a:lnTo>
                    <a:lnTo>
                      <a:pt x="99908" y="84099"/>
                    </a:lnTo>
                    <a:lnTo>
                      <a:pt x="79034" y="122559"/>
                    </a:lnTo>
                    <a:lnTo>
                      <a:pt x="77023" y="128087"/>
                    </a:lnTo>
                    <a:lnTo>
                      <a:pt x="76345" y="129934"/>
                    </a:lnTo>
                    <a:lnTo>
                      <a:pt x="75603" y="131744"/>
                    </a:lnTo>
                    <a:lnTo>
                      <a:pt x="74975" y="133641"/>
                    </a:lnTo>
                    <a:lnTo>
                      <a:pt x="107450" y="133641"/>
                    </a:lnTo>
                    <a:lnTo>
                      <a:pt x="124136" y="102091"/>
                    </a:lnTo>
                    <a:lnTo>
                      <a:pt x="148600" y="73855"/>
                    </a:lnTo>
                    <a:lnTo>
                      <a:pt x="177936" y="50092"/>
                    </a:lnTo>
                    <a:lnTo>
                      <a:pt x="210276" y="30004"/>
                    </a:lnTo>
                    <a:lnTo>
                      <a:pt x="218264" y="20062"/>
                    </a:lnTo>
                    <a:lnTo>
                      <a:pt x="217837" y="8227"/>
                    </a:lnTo>
                    <a:lnTo>
                      <a:pt x="21094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24" name="object 19"/>
              <p:cNvSpPr>
                <a:spLocks noChangeArrowheads="1"/>
              </p:cNvSpPr>
              <p:nvPr/>
            </p:nvSpPr>
            <p:spPr bwMode="auto">
              <a:xfrm>
                <a:off x="5713413" y="6508750"/>
                <a:ext cx="122237" cy="123825"/>
              </a:xfrm>
              <a:prstGeom prst="rect">
                <a:avLst/>
              </a:prstGeom>
              <a:blipFill>
                <a:blip r:embed="rId8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object 20"/>
              <p:cNvSpPr/>
              <p:nvPr/>
            </p:nvSpPr>
            <p:spPr bwMode="auto">
              <a:xfrm>
                <a:off x="5646738" y="6651625"/>
                <a:ext cx="203200" cy="301625"/>
              </a:xfrm>
              <a:custGeom>
                <a:avLst/>
                <a:gdLst>
                  <a:gd name="T0" fmla="*/ 50174 w 202564"/>
                  <a:gd name="T1" fmla="*/ 15761 h 301625"/>
                  <a:gd name="T2" fmla="*/ 0 w 202564"/>
                  <a:gd name="T3" fmla="*/ 106948 h 301625"/>
                  <a:gd name="T4" fmla="*/ 18799 w 202564"/>
                  <a:gd name="T5" fmla="*/ 165339 h 301625"/>
                  <a:gd name="T6" fmla="*/ 31886 w 202564"/>
                  <a:gd name="T7" fmla="*/ 256209 h 301625"/>
                  <a:gd name="T8" fmla="*/ 127604 w 202564"/>
                  <a:gd name="T9" fmla="*/ 301045 h 301625"/>
                  <a:gd name="T10" fmla="*/ 174779 w 202564"/>
                  <a:gd name="T11" fmla="*/ 278736 h 301625"/>
                  <a:gd name="T12" fmla="*/ 96127 w 202564"/>
                  <a:gd name="T13" fmla="*/ 275817 h 301625"/>
                  <a:gd name="T14" fmla="*/ 49266 w 202564"/>
                  <a:gd name="T15" fmla="*/ 241967 h 301625"/>
                  <a:gd name="T16" fmla="*/ 34934 w 202564"/>
                  <a:gd name="T17" fmla="*/ 192545 h 301625"/>
                  <a:gd name="T18" fmla="*/ 43050 w 202564"/>
                  <a:gd name="T19" fmla="*/ 165678 h 301625"/>
                  <a:gd name="T20" fmla="*/ 46290 w 202564"/>
                  <a:gd name="T21" fmla="*/ 160803 h 301625"/>
                  <a:gd name="T22" fmla="*/ 31227 w 202564"/>
                  <a:gd name="T23" fmla="*/ 144016 h 301625"/>
                  <a:gd name="T24" fmla="*/ 22335 w 202564"/>
                  <a:gd name="T25" fmla="*/ 101659 h 301625"/>
                  <a:gd name="T26" fmla="*/ 39231 w 202564"/>
                  <a:gd name="T27" fmla="*/ 56928 h 301625"/>
                  <a:gd name="T28" fmla="*/ 87521 w 202564"/>
                  <a:gd name="T29" fmla="*/ 23190 h 301625"/>
                  <a:gd name="T30" fmla="*/ 158885 w 202564"/>
                  <a:gd name="T31" fmla="*/ 22041 h 301625"/>
                  <a:gd name="T32" fmla="*/ 119636 w 202564"/>
                  <a:gd name="T33" fmla="*/ 0 h 301625"/>
                  <a:gd name="T34" fmla="*/ 92520 w 202564"/>
                  <a:gd name="T35" fmla="*/ 135495 h 301625"/>
                  <a:gd name="T36" fmla="*/ 148071 w 202564"/>
                  <a:gd name="T37" fmla="*/ 152095 h 301625"/>
                  <a:gd name="T38" fmla="*/ 180394 w 202564"/>
                  <a:gd name="T39" fmla="*/ 200964 h 301625"/>
                  <a:gd name="T40" fmla="*/ 170620 w 202564"/>
                  <a:gd name="T41" fmla="*/ 253433 h 301625"/>
                  <a:gd name="T42" fmla="*/ 124385 w 202564"/>
                  <a:gd name="T43" fmla="*/ 278736 h 301625"/>
                  <a:gd name="T44" fmla="*/ 188368 w 202564"/>
                  <a:gd name="T45" fmla="*/ 266664 h 301625"/>
                  <a:gd name="T46" fmla="*/ 203104 w 202564"/>
                  <a:gd name="T47" fmla="*/ 202057 h 301625"/>
                  <a:gd name="T48" fmla="*/ 169448 w 202564"/>
                  <a:gd name="T49" fmla="*/ 140485 h 301625"/>
                  <a:gd name="T50" fmla="*/ 99052 w 202564"/>
                  <a:gd name="T51" fmla="*/ 112729 h 301625"/>
                  <a:gd name="T52" fmla="*/ 80561 w 202564"/>
                  <a:gd name="T53" fmla="*/ 114538 h 301625"/>
                  <a:gd name="T54" fmla="*/ 73112 w 202564"/>
                  <a:gd name="T55" fmla="*/ 116436 h 301625"/>
                  <a:gd name="T56" fmla="*/ 68953 w 202564"/>
                  <a:gd name="T57" fmla="*/ 117655 h 301625"/>
                  <a:gd name="T58" fmla="*/ 64125 w 202564"/>
                  <a:gd name="T59" fmla="*/ 119552 h 301625"/>
                  <a:gd name="T60" fmla="*/ 60646 w 202564"/>
                  <a:gd name="T61" fmla="*/ 120984 h 301625"/>
                  <a:gd name="T62" fmla="*/ 54928 w 202564"/>
                  <a:gd name="T63" fmla="*/ 123980 h 301625"/>
                  <a:gd name="T64" fmla="*/ 50109 w 202564"/>
                  <a:gd name="T65" fmla="*/ 126903 h 301625"/>
                  <a:gd name="T66" fmla="*/ 46743 w 202564"/>
                  <a:gd name="T67" fmla="*/ 129340 h 301625"/>
                  <a:gd name="T68" fmla="*/ 40807 w 202564"/>
                  <a:gd name="T69" fmla="*/ 134052 h 301625"/>
                  <a:gd name="T70" fmla="*/ 37870 w 202564"/>
                  <a:gd name="T71" fmla="*/ 136816 h 301625"/>
                  <a:gd name="T72" fmla="*/ 34617 w 202564"/>
                  <a:gd name="T73" fmla="*/ 140159 h 301625"/>
                  <a:gd name="T74" fmla="*/ 31795 w 202564"/>
                  <a:gd name="T75" fmla="*/ 143312 h 301625"/>
                  <a:gd name="T76" fmla="*/ 65485 w 202564"/>
                  <a:gd name="T77" fmla="*/ 144016 h 301625"/>
                  <a:gd name="T78" fmla="*/ 92520 w 202564"/>
                  <a:gd name="T79" fmla="*/ 135495 h 301625"/>
                  <a:gd name="T80" fmla="*/ 174568 w 202564"/>
                  <a:gd name="T81" fmla="*/ 127279 h 301625"/>
                  <a:gd name="T82" fmla="*/ 149723 w 202564"/>
                  <a:gd name="T83" fmla="*/ 126199 h 301625"/>
                  <a:gd name="T84" fmla="*/ 144618 w 202564"/>
                  <a:gd name="T85" fmla="*/ 123510 h 301625"/>
                  <a:gd name="T86" fmla="*/ 138252 w 202564"/>
                  <a:gd name="T87" fmla="*/ 120570 h 301625"/>
                  <a:gd name="T88" fmla="*/ 133853 w 202564"/>
                  <a:gd name="T89" fmla="*/ 118961 h 301625"/>
                  <a:gd name="T90" fmla="*/ 128849 w 202564"/>
                  <a:gd name="T91" fmla="*/ 117202 h 301625"/>
                  <a:gd name="T92" fmla="*/ 124513 w 202564"/>
                  <a:gd name="T93" fmla="*/ 116046 h 301625"/>
                  <a:gd name="T94" fmla="*/ 101989 w 202564"/>
                  <a:gd name="T95" fmla="*/ 112754 h 301625"/>
                  <a:gd name="T96" fmla="*/ 158885 w 202564"/>
                  <a:gd name="T97" fmla="*/ 22041 h 301625"/>
                  <a:gd name="T98" fmla="*/ 138731 w 202564"/>
                  <a:gd name="T99" fmla="*/ 32426 h 301625"/>
                  <a:gd name="T100" fmla="*/ 162374 w 202564"/>
                  <a:gd name="T101" fmla="*/ 74655 h 301625"/>
                  <a:gd name="T102" fmla="*/ 151550 w 202564"/>
                  <a:gd name="T103" fmla="*/ 127279 h 301625"/>
                  <a:gd name="T104" fmla="*/ 182849 w 202564"/>
                  <a:gd name="T105" fmla="*/ 105919 h 301625"/>
                  <a:gd name="T106" fmla="*/ 173791 w 202564"/>
                  <a:gd name="T107" fmla="*/ 39127 h 30162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02564" h="301625" extrusionOk="0">
                    <a:moveTo>
                      <a:pt x="119262" y="0"/>
                    </a:moveTo>
                    <a:lnTo>
                      <a:pt x="50017" y="15761"/>
                    </a:lnTo>
                    <a:lnTo>
                      <a:pt x="21404" y="43684"/>
                    </a:lnTo>
                    <a:lnTo>
                      <a:pt x="0" y="106948"/>
                    </a:lnTo>
                    <a:lnTo>
                      <a:pt x="4381" y="138190"/>
                    </a:lnTo>
                    <a:lnTo>
                      <a:pt x="18740" y="165339"/>
                    </a:lnTo>
                    <a:lnTo>
                      <a:pt x="12675" y="195871"/>
                    </a:lnTo>
                    <a:lnTo>
                      <a:pt x="31786" y="256209"/>
                    </a:lnTo>
                    <a:lnTo>
                      <a:pt x="90581" y="297858"/>
                    </a:lnTo>
                    <a:lnTo>
                      <a:pt x="127205" y="301045"/>
                    </a:lnTo>
                    <a:lnTo>
                      <a:pt x="161035" y="290497"/>
                    </a:lnTo>
                    <a:lnTo>
                      <a:pt x="174232" y="278736"/>
                    </a:lnTo>
                    <a:lnTo>
                      <a:pt x="123996" y="278736"/>
                    </a:lnTo>
                    <a:lnTo>
                      <a:pt x="95826" y="275817"/>
                    </a:lnTo>
                    <a:lnTo>
                      <a:pt x="68624" y="262140"/>
                    </a:lnTo>
                    <a:lnTo>
                      <a:pt x="49112" y="241967"/>
                    </a:lnTo>
                    <a:lnTo>
                      <a:pt x="37600" y="217919"/>
                    </a:lnTo>
                    <a:lnTo>
                      <a:pt x="34825" y="192545"/>
                    </a:lnTo>
                    <a:lnTo>
                      <a:pt x="41521" y="168392"/>
                    </a:lnTo>
                    <a:lnTo>
                      <a:pt x="42915" y="165678"/>
                    </a:lnTo>
                    <a:lnTo>
                      <a:pt x="44474" y="163140"/>
                    </a:lnTo>
                    <a:lnTo>
                      <a:pt x="46145" y="160803"/>
                    </a:lnTo>
                    <a:lnTo>
                      <a:pt x="65280" y="144016"/>
                    </a:lnTo>
                    <a:lnTo>
                      <a:pt x="31129" y="144016"/>
                    </a:lnTo>
                    <a:lnTo>
                      <a:pt x="23488" y="123980"/>
                    </a:lnTo>
                    <a:lnTo>
                      <a:pt x="22265" y="101659"/>
                    </a:lnTo>
                    <a:lnTo>
                      <a:pt x="27468" y="78745"/>
                    </a:lnTo>
                    <a:lnTo>
                      <a:pt x="39108" y="56928"/>
                    </a:lnTo>
                    <a:lnTo>
                      <a:pt x="61206" y="35083"/>
                    </a:lnTo>
                    <a:lnTo>
                      <a:pt x="87247" y="23190"/>
                    </a:lnTo>
                    <a:lnTo>
                      <a:pt x="114015" y="22041"/>
                    </a:lnTo>
                    <a:lnTo>
                      <a:pt x="158388" y="22041"/>
                    </a:lnTo>
                    <a:lnTo>
                      <a:pt x="151465" y="14081"/>
                    </a:lnTo>
                    <a:lnTo>
                      <a:pt x="119262" y="0"/>
                    </a:lnTo>
                    <a:close/>
                  </a:path>
                  <a:path w="202564" h="301625" extrusionOk="0">
                    <a:moveTo>
                      <a:pt x="170846" y="135495"/>
                    </a:moveTo>
                    <a:lnTo>
                      <a:pt x="92230" y="135495"/>
                    </a:lnTo>
                    <a:lnTo>
                      <a:pt x="120403" y="138417"/>
                    </a:lnTo>
                    <a:lnTo>
                      <a:pt x="147608" y="152095"/>
                    </a:lnTo>
                    <a:lnTo>
                      <a:pt x="168600" y="174439"/>
                    </a:lnTo>
                    <a:lnTo>
                      <a:pt x="179829" y="200964"/>
                    </a:lnTo>
                    <a:lnTo>
                      <a:pt x="180567" y="228389"/>
                    </a:lnTo>
                    <a:lnTo>
                      <a:pt x="170086" y="253433"/>
                    </a:lnTo>
                    <a:lnTo>
                      <a:pt x="149846" y="271180"/>
                    </a:lnTo>
                    <a:lnTo>
                      <a:pt x="123996" y="278736"/>
                    </a:lnTo>
                    <a:lnTo>
                      <a:pt x="174232" y="278736"/>
                    </a:lnTo>
                    <a:lnTo>
                      <a:pt x="187778" y="266664"/>
                    </a:lnTo>
                    <a:lnTo>
                      <a:pt x="201513" y="235742"/>
                    </a:lnTo>
                    <a:lnTo>
                      <a:pt x="202468" y="202057"/>
                    </a:lnTo>
                    <a:lnTo>
                      <a:pt x="191363" y="169131"/>
                    </a:lnTo>
                    <a:lnTo>
                      <a:pt x="168918" y="140485"/>
                    </a:lnTo>
                    <a:lnTo>
                      <a:pt x="170846" y="135495"/>
                    </a:lnTo>
                    <a:close/>
                  </a:path>
                  <a:path w="202564" h="301625" extrusionOk="0">
                    <a:moveTo>
                      <a:pt x="98742" y="112729"/>
                    </a:moveTo>
                    <a:lnTo>
                      <a:pt x="81427" y="114363"/>
                    </a:lnTo>
                    <a:lnTo>
                      <a:pt x="80309" y="114538"/>
                    </a:lnTo>
                    <a:lnTo>
                      <a:pt x="77394" y="115167"/>
                    </a:lnTo>
                    <a:lnTo>
                      <a:pt x="72883" y="116436"/>
                    </a:lnTo>
                    <a:lnTo>
                      <a:pt x="71916" y="116649"/>
                    </a:lnTo>
                    <a:lnTo>
                      <a:pt x="68737" y="117655"/>
                    </a:lnTo>
                    <a:lnTo>
                      <a:pt x="66538" y="118496"/>
                    </a:lnTo>
                    <a:lnTo>
                      <a:pt x="63924" y="119552"/>
                    </a:lnTo>
                    <a:lnTo>
                      <a:pt x="63472" y="119690"/>
                    </a:lnTo>
                    <a:lnTo>
                      <a:pt x="60456" y="120984"/>
                    </a:lnTo>
                    <a:lnTo>
                      <a:pt x="57918" y="122228"/>
                    </a:lnTo>
                    <a:lnTo>
                      <a:pt x="54756" y="123980"/>
                    </a:lnTo>
                    <a:lnTo>
                      <a:pt x="54124" y="124415"/>
                    </a:lnTo>
                    <a:lnTo>
                      <a:pt x="49952" y="126903"/>
                    </a:lnTo>
                    <a:lnTo>
                      <a:pt x="47414" y="128674"/>
                    </a:lnTo>
                    <a:lnTo>
                      <a:pt x="46597" y="129340"/>
                    </a:lnTo>
                    <a:lnTo>
                      <a:pt x="42915" y="132130"/>
                    </a:lnTo>
                    <a:lnTo>
                      <a:pt x="40679" y="134052"/>
                    </a:lnTo>
                    <a:lnTo>
                      <a:pt x="38995" y="135660"/>
                    </a:lnTo>
                    <a:lnTo>
                      <a:pt x="37751" y="136816"/>
                    </a:lnTo>
                    <a:lnTo>
                      <a:pt x="36520" y="138023"/>
                    </a:lnTo>
                    <a:lnTo>
                      <a:pt x="34509" y="140159"/>
                    </a:lnTo>
                    <a:lnTo>
                      <a:pt x="32336" y="142697"/>
                    </a:lnTo>
                    <a:lnTo>
                      <a:pt x="31695" y="143312"/>
                    </a:lnTo>
                    <a:lnTo>
                      <a:pt x="31129" y="144016"/>
                    </a:lnTo>
                    <a:lnTo>
                      <a:pt x="65280" y="144016"/>
                    </a:lnTo>
                    <a:lnTo>
                      <a:pt x="66380" y="143050"/>
                    </a:lnTo>
                    <a:lnTo>
                      <a:pt x="92230" y="135495"/>
                    </a:lnTo>
                    <a:lnTo>
                      <a:pt x="170846" y="135495"/>
                    </a:lnTo>
                    <a:lnTo>
                      <a:pt x="174022" y="127279"/>
                    </a:lnTo>
                    <a:lnTo>
                      <a:pt x="151076" y="127279"/>
                    </a:lnTo>
                    <a:lnTo>
                      <a:pt x="149254" y="126199"/>
                    </a:lnTo>
                    <a:lnTo>
                      <a:pt x="144843" y="123937"/>
                    </a:lnTo>
                    <a:lnTo>
                      <a:pt x="144165" y="123510"/>
                    </a:lnTo>
                    <a:lnTo>
                      <a:pt x="140647" y="121801"/>
                    </a:lnTo>
                    <a:lnTo>
                      <a:pt x="137819" y="120570"/>
                    </a:lnTo>
                    <a:lnTo>
                      <a:pt x="134201" y="119175"/>
                    </a:lnTo>
                    <a:lnTo>
                      <a:pt x="133434" y="118961"/>
                    </a:lnTo>
                    <a:lnTo>
                      <a:pt x="130557" y="117931"/>
                    </a:lnTo>
                    <a:lnTo>
                      <a:pt x="128446" y="117202"/>
                    </a:lnTo>
                    <a:lnTo>
                      <a:pt x="125217" y="116285"/>
                    </a:lnTo>
                    <a:lnTo>
                      <a:pt x="124123" y="116046"/>
                    </a:lnTo>
                    <a:lnTo>
                      <a:pt x="119386" y="114865"/>
                    </a:lnTo>
                    <a:lnTo>
                      <a:pt x="101670" y="112754"/>
                    </a:lnTo>
                    <a:lnTo>
                      <a:pt x="98742" y="112729"/>
                    </a:lnTo>
                    <a:close/>
                  </a:path>
                  <a:path w="202564" h="301625" extrusionOk="0">
                    <a:moveTo>
                      <a:pt x="158388" y="22041"/>
                    </a:moveTo>
                    <a:lnTo>
                      <a:pt x="114015" y="22041"/>
                    </a:lnTo>
                    <a:lnTo>
                      <a:pt x="138297" y="32426"/>
                    </a:lnTo>
                    <a:lnTo>
                      <a:pt x="154288" y="50941"/>
                    </a:lnTo>
                    <a:lnTo>
                      <a:pt x="161866" y="74655"/>
                    </a:lnTo>
                    <a:lnTo>
                      <a:pt x="160854" y="100968"/>
                    </a:lnTo>
                    <a:lnTo>
                      <a:pt x="151076" y="127279"/>
                    </a:lnTo>
                    <a:lnTo>
                      <a:pt x="174022" y="127279"/>
                    </a:lnTo>
                    <a:lnTo>
                      <a:pt x="182277" y="105919"/>
                    </a:lnTo>
                    <a:lnTo>
                      <a:pt x="183619" y="70936"/>
                    </a:lnTo>
                    <a:lnTo>
                      <a:pt x="173247" y="39127"/>
                    </a:lnTo>
                    <a:lnTo>
                      <a:pt x="158388" y="220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26" name="object 21"/>
              <p:cNvSpPr/>
              <p:nvPr/>
            </p:nvSpPr>
            <p:spPr bwMode="auto">
              <a:xfrm>
                <a:off x="5737225" y="6692900"/>
                <a:ext cx="50800" cy="42863"/>
              </a:xfrm>
              <a:custGeom>
                <a:avLst/>
                <a:gdLst>
                  <a:gd name="T0" fmla="*/ 22102 w 50164"/>
                  <a:gd name="T1" fmla="*/ 0 h 43815"/>
                  <a:gd name="T2" fmla="*/ 0 w 50164"/>
                  <a:gd name="T3" fmla="*/ 3539 h 43815"/>
                  <a:gd name="T4" fmla="*/ 1628 w 50164"/>
                  <a:gd name="T5" fmla="*/ 14455 h 43815"/>
                  <a:gd name="T6" fmla="*/ 3287 w 50164"/>
                  <a:gd name="T7" fmla="*/ 20943 h 43815"/>
                  <a:gd name="T8" fmla="*/ 32887 w 50164"/>
                  <a:gd name="T9" fmla="*/ 42316 h 43815"/>
                  <a:gd name="T10" fmla="*/ 39662 w 50164"/>
                  <a:gd name="T11" fmla="*/ 41915 h 43815"/>
                  <a:gd name="T12" fmla="*/ 50719 w 50164"/>
                  <a:gd name="T13" fmla="*/ 40145 h 43815"/>
                  <a:gd name="T14" fmla="*/ 47868 w 50164"/>
                  <a:gd name="T15" fmla="*/ 21044 h 43815"/>
                  <a:gd name="T16" fmla="*/ 30308 w 50164"/>
                  <a:gd name="T17" fmla="*/ 21044 h 43815"/>
                  <a:gd name="T18" fmla="*/ 24633 w 50164"/>
                  <a:gd name="T19" fmla="*/ 16938 h 43815"/>
                  <a:gd name="T20" fmla="*/ 22102 w 50164"/>
                  <a:gd name="T21" fmla="*/ 0 h 43815"/>
                  <a:gd name="T22" fmla="*/ 47461 w 50164"/>
                  <a:gd name="T23" fmla="*/ 18314 h 43815"/>
                  <a:gd name="T24" fmla="*/ 30308 w 50164"/>
                  <a:gd name="T25" fmla="*/ 21044 h 43815"/>
                  <a:gd name="T26" fmla="*/ 47868 w 50164"/>
                  <a:gd name="T27" fmla="*/ 21044 h 43815"/>
                  <a:gd name="T28" fmla="*/ 47461 w 50164"/>
                  <a:gd name="T29" fmla="*/ 18314 h 4381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0164" h="43815" extrusionOk="0">
                    <a:moveTo>
                      <a:pt x="21825" y="0"/>
                    </a:moveTo>
                    <a:lnTo>
                      <a:pt x="0" y="3618"/>
                    </a:lnTo>
                    <a:lnTo>
                      <a:pt x="1608" y="14776"/>
                    </a:lnTo>
                    <a:lnTo>
                      <a:pt x="3246" y="21408"/>
                    </a:lnTo>
                    <a:lnTo>
                      <a:pt x="32475" y="43256"/>
                    </a:lnTo>
                    <a:lnTo>
                      <a:pt x="39165" y="42846"/>
                    </a:lnTo>
                    <a:lnTo>
                      <a:pt x="50084" y="41037"/>
                    </a:lnTo>
                    <a:lnTo>
                      <a:pt x="47269" y="21511"/>
                    </a:lnTo>
                    <a:lnTo>
                      <a:pt x="29929" y="21511"/>
                    </a:lnTo>
                    <a:lnTo>
                      <a:pt x="24325" y="17314"/>
                    </a:lnTo>
                    <a:lnTo>
                      <a:pt x="21825" y="0"/>
                    </a:lnTo>
                    <a:close/>
                  </a:path>
                  <a:path w="50164" h="43815" extrusionOk="0">
                    <a:moveTo>
                      <a:pt x="46867" y="18721"/>
                    </a:moveTo>
                    <a:lnTo>
                      <a:pt x="29929" y="21511"/>
                    </a:lnTo>
                    <a:lnTo>
                      <a:pt x="47269" y="21511"/>
                    </a:lnTo>
                    <a:lnTo>
                      <a:pt x="46867" y="187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27" name="object 22"/>
              <p:cNvSpPr/>
              <p:nvPr/>
            </p:nvSpPr>
            <p:spPr bwMode="auto">
              <a:xfrm>
                <a:off x="5765799" y="6856413"/>
                <a:ext cx="42863" cy="52387"/>
              </a:xfrm>
              <a:custGeom>
                <a:avLst/>
                <a:gdLst>
                  <a:gd name="T0" fmla="*/ 39128 w 42545"/>
                  <a:gd name="T1" fmla="*/ 0 h 52070"/>
                  <a:gd name="T2" fmla="*/ 711 w 42545"/>
                  <a:gd name="T3" fmla="*/ 27430 h 52070"/>
                  <a:gd name="T4" fmla="*/ 0 w 42545"/>
                  <a:gd name="T5" fmla="*/ 40958 h 52070"/>
                  <a:gd name="T6" fmla="*/ 1607 w 42545"/>
                  <a:gd name="T7" fmla="*/ 52197 h 52070"/>
                  <a:gd name="T8" fmla="*/ 23608 w 42545"/>
                  <a:gd name="T9" fmla="*/ 48556 h 52070"/>
                  <a:gd name="T10" fmla="*/ 21102 w 42545"/>
                  <a:gd name="T11" fmla="*/ 31123 h 52070"/>
                  <a:gd name="T12" fmla="*/ 25305 w 42545"/>
                  <a:gd name="T13" fmla="*/ 25270 h 52070"/>
                  <a:gd name="T14" fmla="*/ 42369 w 42545"/>
                  <a:gd name="T15" fmla="*/ 22451 h 52070"/>
                  <a:gd name="T16" fmla="*/ 39128 w 42545"/>
                  <a:gd name="T17" fmla="*/ 0 h 5207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2545" h="52070" extrusionOk="0">
                    <a:moveTo>
                      <a:pt x="38838" y="0"/>
                    </a:moveTo>
                    <a:lnTo>
                      <a:pt x="706" y="27264"/>
                    </a:lnTo>
                    <a:lnTo>
                      <a:pt x="0" y="40710"/>
                    </a:lnTo>
                    <a:lnTo>
                      <a:pt x="1595" y="51881"/>
                    </a:lnTo>
                    <a:lnTo>
                      <a:pt x="23433" y="48262"/>
                    </a:lnTo>
                    <a:lnTo>
                      <a:pt x="20945" y="30935"/>
                    </a:lnTo>
                    <a:lnTo>
                      <a:pt x="25117" y="25117"/>
                    </a:lnTo>
                    <a:lnTo>
                      <a:pt x="42055" y="22315"/>
                    </a:lnTo>
                    <a:lnTo>
                      <a:pt x="3883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</p:grpSp>
        <p:grpSp>
          <p:nvGrpSpPr>
            <p:cNvPr id="28" name="Group 48"/>
            <p:cNvGrpSpPr/>
            <p:nvPr userDrawn="1"/>
          </p:nvGrpSpPr>
          <p:grpSpPr bwMode="auto">
            <a:xfrm>
              <a:off x="2976439" y="3432698"/>
              <a:ext cx="487626" cy="487627"/>
              <a:chOff x="6221413" y="6340475"/>
              <a:chExt cx="782637" cy="782638"/>
            </a:xfrm>
          </p:grpSpPr>
          <p:sp>
            <p:nvSpPr>
              <p:cNvPr id="29" name="object 7"/>
              <p:cNvSpPr/>
              <p:nvPr/>
            </p:nvSpPr>
            <p:spPr bwMode="auto">
              <a:xfrm>
                <a:off x="6221413" y="6340475"/>
                <a:ext cx="782637" cy="782638"/>
              </a:xfrm>
              <a:custGeom>
                <a:avLst/>
                <a:gdLst>
                  <a:gd name="T0" fmla="*/ 391312 w 781684"/>
                  <a:gd name="T1" fmla="*/ 0 h 781684"/>
                  <a:gd name="T2" fmla="*/ 342227 w 781684"/>
                  <a:gd name="T3" fmla="*/ 3049 h 781684"/>
                  <a:gd name="T4" fmla="*/ 294960 w 781684"/>
                  <a:gd name="T5" fmla="*/ 11951 h 781684"/>
                  <a:gd name="T6" fmla="*/ 249880 w 781684"/>
                  <a:gd name="T7" fmla="*/ 26339 h 781684"/>
                  <a:gd name="T8" fmla="*/ 207353 w 781684"/>
                  <a:gd name="T9" fmla="*/ 45848 h 781684"/>
                  <a:gd name="T10" fmla="*/ 167746 w 781684"/>
                  <a:gd name="T11" fmla="*/ 70109 h 781684"/>
                  <a:gd name="T12" fmla="*/ 131425 w 781684"/>
                  <a:gd name="T13" fmla="*/ 98757 h 781684"/>
                  <a:gd name="T14" fmla="*/ 98757 w 781684"/>
                  <a:gd name="T15" fmla="*/ 131425 h 781684"/>
                  <a:gd name="T16" fmla="*/ 70109 w 781684"/>
                  <a:gd name="T17" fmla="*/ 167746 h 781684"/>
                  <a:gd name="T18" fmla="*/ 45848 w 781684"/>
                  <a:gd name="T19" fmla="*/ 207354 h 781684"/>
                  <a:gd name="T20" fmla="*/ 26339 w 781684"/>
                  <a:gd name="T21" fmla="*/ 249881 h 781684"/>
                  <a:gd name="T22" fmla="*/ 11951 w 781684"/>
                  <a:gd name="T23" fmla="*/ 294961 h 781684"/>
                  <a:gd name="T24" fmla="*/ 3049 w 781684"/>
                  <a:gd name="T25" fmla="*/ 342227 h 781684"/>
                  <a:gd name="T26" fmla="*/ 0 w 781684"/>
                  <a:gd name="T27" fmla="*/ 391313 h 781684"/>
                  <a:gd name="T28" fmla="*/ 3049 w 781684"/>
                  <a:gd name="T29" fmla="*/ 440399 h 781684"/>
                  <a:gd name="T30" fmla="*/ 11951 w 781684"/>
                  <a:gd name="T31" fmla="*/ 487665 h 781684"/>
                  <a:gd name="T32" fmla="*/ 26339 w 781684"/>
                  <a:gd name="T33" fmla="*/ 532745 h 781684"/>
                  <a:gd name="T34" fmla="*/ 45848 w 781684"/>
                  <a:gd name="T35" fmla="*/ 575272 h 781684"/>
                  <a:gd name="T36" fmla="*/ 70109 w 781684"/>
                  <a:gd name="T37" fmla="*/ 614880 h 781684"/>
                  <a:gd name="T38" fmla="*/ 98757 w 781684"/>
                  <a:gd name="T39" fmla="*/ 651201 h 781684"/>
                  <a:gd name="T40" fmla="*/ 131425 w 781684"/>
                  <a:gd name="T41" fmla="*/ 683869 h 781684"/>
                  <a:gd name="T42" fmla="*/ 167746 w 781684"/>
                  <a:gd name="T43" fmla="*/ 712517 h 781684"/>
                  <a:gd name="T44" fmla="*/ 207353 w 781684"/>
                  <a:gd name="T45" fmla="*/ 736778 h 781684"/>
                  <a:gd name="T46" fmla="*/ 249880 w 781684"/>
                  <a:gd name="T47" fmla="*/ 756287 h 781684"/>
                  <a:gd name="T48" fmla="*/ 294960 w 781684"/>
                  <a:gd name="T49" fmla="*/ 770675 h 781684"/>
                  <a:gd name="T50" fmla="*/ 342227 w 781684"/>
                  <a:gd name="T51" fmla="*/ 779577 h 781684"/>
                  <a:gd name="T52" fmla="*/ 391312 w 781684"/>
                  <a:gd name="T53" fmla="*/ 782626 h 781684"/>
                  <a:gd name="T54" fmla="*/ 440398 w 781684"/>
                  <a:gd name="T55" fmla="*/ 779577 h 781684"/>
                  <a:gd name="T56" fmla="*/ 487665 w 781684"/>
                  <a:gd name="T57" fmla="*/ 770675 h 781684"/>
                  <a:gd name="T58" fmla="*/ 532745 w 781684"/>
                  <a:gd name="T59" fmla="*/ 756287 h 781684"/>
                  <a:gd name="T60" fmla="*/ 575271 w 781684"/>
                  <a:gd name="T61" fmla="*/ 736778 h 781684"/>
                  <a:gd name="T62" fmla="*/ 614879 w 781684"/>
                  <a:gd name="T63" fmla="*/ 712517 h 781684"/>
                  <a:gd name="T64" fmla="*/ 651200 w 781684"/>
                  <a:gd name="T65" fmla="*/ 683869 h 781684"/>
                  <a:gd name="T66" fmla="*/ 683868 w 781684"/>
                  <a:gd name="T67" fmla="*/ 651201 h 781684"/>
                  <a:gd name="T68" fmla="*/ 712516 w 781684"/>
                  <a:gd name="T69" fmla="*/ 614880 h 781684"/>
                  <a:gd name="T70" fmla="*/ 736777 w 781684"/>
                  <a:gd name="T71" fmla="*/ 575272 h 781684"/>
                  <a:gd name="T72" fmla="*/ 756286 w 781684"/>
                  <a:gd name="T73" fmla="*/ 532745 h 781684"/>
                  <a:gd name="T74" fmla="*/ 770674 w 781684"/>
                  <a:gd name="T75" fmla="*/ 487665 h 781684"/>
                  <a:gd name="T76" fmla="*/ 779576 w 781684"/>
                  <a:gd name="T77" fmla="*/ 440399 h 781684"/>
                  <a:gd name="T78" fmla="*/ 782625 w 781684"/>
                  <a:gd name="T79" fmla="*/ 391313 h 781684"/>
                  <a:gd name="T80" fmla="*/ 779576 w 781684"/>
                  <a:gd name="T81" fmla="*/ 342227 h 781684"/>
                  <a:gd name="T82" fmla="*/ 770674 w 781684"/>
                  <a:gd name="T83" fmla="*/ 294961 h 781684"/>
                  <a:gd name="T84" fmla="*/ 756286 w 781684"/>
                  <a:gd name="T85" fmla="*/ 249881 h 781684"/>
                  <a:gd name="T86" fmla="*/ 736777 w 781684"/>
                  <a:gd name="T87" fmla="*/ 207354 h 781684"/>
                  <a:gd name="T88" fmla="*/ 712516 w 781684"/>
                  <a:gd name="T89" fmla="*/ 167746 h 781684"/>
                  <a:gd name="T90" fmla="*/ 683868 w 781684"/>
                  <a:gd name="T91" fmla="*/ 131425 h 781684"/>
                  <a:gd name="T92" fmla="*/ 651200 w 781684"/>
                  <a:gd name="T93" fmla="*/ 98757 h 781684"/>
                  <a:gd name="T94" fmla="*/ 614879 w 781684"/>
                  <a:gd name="T95" fmla="*/ 70109 h 781684"/>
                  <a:gd name="T96" fmla="*/ 575271 w 781684"/>
                  <a:gd name="T97" fmla="*/ 45848 h 781684"/>
                  <a:gd name="T98" fmla="*/ 532745 w 781684"/>
                  <a:gd name="T99" fmla="*/ 26339 h 781684"/>
                  <a:gd name="T100" fmla="*/ 487665 w 781684"/>
                  <a:gd name="T101" fmla="*/ 11951 h 781684"/>
                  <a:gd name="T102" fmla="*/ 440398 w 781684"/>
                  <a:gd name="T103" fmla="*/ 3049 h 781684"/>
                  <a:gd name="T104" fmla="*/ 391312 w 781684"/>
                  <a:gd name="T105" fmla="*/ 0 h 7816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81684" h="781684" extrusionOk="0">
                    <a:moveTo>
                      <a:pt x="390836" y="0"/>
                    </a:moveTo>
                    <a:lnTo>
                      <a:pt x="341810" y="3045"/>
                    </a:lnTo>
                    <a:lnTo>
                      <a:pt x="294601" y="11936"/>
                    </a:lnTo>
                    <a:lnTo>
                      <a:pt x="249576" y="26307"/>
                    </a:lnTo>
                    <a:lnTo>
                      <a:pt x="207101" y="45792"/>
                    </a:lnTo>
                    <a:lnTo>
                      <a:pt x="167542" y="70024"/>
                    </a:lnTo>
                    <a:lnTo>
                      <a:pt x="131265" y="98637"/>
                    </a:lnTo>
                    <a:lnTo>
                      <a:pt x="98637" y="131265"/>
                    </a:lnTo>
                    <a:lnTo>
                      <a:pt x="70024" y="167542"/>
                    </a:lnTo>
                    <a:lnTo>
                      <a:pt x="45792" y="207101"/>
                    </a:lnTo>
                    <a:lnTo>
                      <a:pt x="26307" y="249576"/>
                    </a:lnTo>
                    <a:lnTo>
                      <a:pt x="11936" y="294601"/>
                    </a:lnTo>
                    <a:lnTo>
                      <a:pt x="3045" y="341810"/>
                    </a:lnTo>
                    <a:lnTo>
                      <a:pt x="0" y="390836"/>
                    </a:lnTo>
                    <a:lnTo>
                      <a:pt x="3045" y="439862"/>
                    </a:lnTo>
                    <a:lnTo>
                      <a:pt x="11936" y="487071"/>
                    </a:lnTo>
                    <a:lnTo>
                      <a:pt x="26307" y="532096"/>
                    </a:lnTo>
                    <a:lnTo>
                      <a:pt x="45792" y="574571"/>
                    </a:lnTo>
                    <a:lnTo>
                      <a:pt x="70024" y="614130"/>
                    </a:lnTo>
                    <a:lnTo>
                      <a:pt x="98637" y="650407"/>
                    </a:lnTo>
                    <a:lnTo>
                      <a:pt x="131265" y="683035"/>
                    </a:lnTo>
                    <a:lnTo>
                      <a:pt x="167542" y="711648"/>
                    </a:lnTo>
                    <a:lnTo>
                      <a:pt x="207101" y="735880"/>
                    </a:lnTo>
                    <a:lnTo>
                      <a:pt x="249576" y="755365"/>
                    </a:lnTo>
                    <a:lnTo>
                      <a:pt x="294601" y="769736"/>
                    </a:lnTo>
                    <a:lnTo>
                      <a:pt x="341810" y="778627"/>
                    </a:lnTo>
                    <a:lnTo>
                      <a:pt x="390836" y="781672"/>
                    </a:lnTo>
                    <a:lnTo>
                      <a:pt x="439862" y="778627"/>
                    </a:lnTo>
                    <a:lnTo>
                      <a:pt x="487071" y="769736"/>
                    </a:lnTo>
                    <a:lnTo>
                      <a:pt x="532096" y="755365"/>
                    </a:lnTo>
                    <a:lnTo>
                      <a:pt x="574571" y="735880"/>
                    </a:lnTo>
                    <a:lnTo>
                      <a:pt x="614130" y="711648"/>
                    </a:lnTo>
                    <a:lnTo>
                      <a:pt x="650407" y="683035"/>
                    </a:lnTo>
                    <a:lnTo>
                      <a:pt x="683035" y="650407"/>
                    </a:lnTo>
                    <a:lnTo>
                      <a:pt x="711648" y="614130"/>
                    </a:lnTo>
                    <a:lnTo>
                      <a:pt x="735880" y="574571"/>
                    </a:lnTo>
                    <a:lnTo>
                      <a:pt x="755365" y="532096"/>
                    </a:lnTo>
                    <a:lnTo>
                      <a:pt x="769736" y="487071"/>
                    </a:lnTo>
                    <a:lnTo>
                      <a:pt x="778627" y="439862"/>
                    </a:lnTo>
                    <a:lnTo>
                      <a:pt x="781672" y="390836"/>
                    </a:lnTo>
                    <a:lnTo>
                      <a:pt x="778627" y="341810"/>
                    </a:lnTo>
                    <a:lnTo>
                      <a:pt x="769736" y="294601"/>
                    </a:lnTo>
                    <a:lnTo>
                      <a:pt x="755365" y="249576"/>
                    </a:lnTo>
                    <a:lnTo>
                      <a:pt x="735880" y="207101"/>
                    </a:lnTo>
                    <a:lnTo>
                      <a:pt x="711648" y="167542"/>
                    </a:lnTo>
                    <a:lnTo>
                      <a:pt x="683035" y="131265"/>
                    </a:lnTo>
                    <a:lnTo>
                      <a:pt x="650407" y="98637"/>
                    </a:lnTo>
                    <a:lnTo>
                      <a:pt x="614130" y="70024"/>
                    </a:lnTo>
                    <a:lnTo>
                      <a:pt x="574571" y="45792"/>
                    </a:lnTo>
                    <a:lnTo>
                      <a:pt x="532096" y="26307"/>
                    </a:lnTo>
                    <a:lnTo>
                      <a:pt x="487071" y="11936"/>
                    </a:lnTo>
                    <a:lnTo>
                      <a:pt x="439862" y="3045"/>
                    </a:lnTo>
                    <a:lnTo>
                      <a:pt x="390836" y="0"/>
                    </a:lnTo>
                    <a:close/>
                  </a:path>
                </a:pathLst>
              </a:custGeom>
              <a:solidFill>
                <a:srgbClr val="8982BE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30" name="object 23"/>
              <p:cNvSpPr/>
              <p:nvPr/>
            </p:nvSpPr>
            <p:spPr bwMode="auto">
              <a:xfrm>
                <a:off x="6445250" y="6481763"/>
                <a:ext cx="265113" cy="503237"/>
              </a:xfrm>
              <a:custGeom>
                <a:avLst/>
                <a:gdLst>
                  <a:gd name="T0" fmla="*/ 77803 w 265429"/>
                  <a:gd name="T1" fmla="*/ 27 h 504190"/>
                  <a:gd name="T2" fmla="*/ 17305 w 265429"/>
                  <a:gd name="T3" fmla="*/ 103978 h 504190"/>
                  <a:gd name="T4" fmla="*/ 5024 w 265429"/>
                  <a:gd name="T5" fmla="*/ 142349 h 504190"/>
                  <a:gd name="T6" fmla="*/ 0 w 265429"/>
                  <a:gd name="T7" fmla="*/ 182185 h 504190"/>
                  <a:gd name="T8" fmla="*/ 0 w 265429"/>
                  <a:gd name="T9" fmla="*/ 447510 h 504190"/>
                  <a:gd name="T10" fmla="*/ 4639 w 265429"/>
                  <a:gd name="T11" fmla="*/ 469026 h 504190"/>
                  <a:gd name="T12" fmla="*/ 17288 w 265429"/>
                  <a:gd name="T13" fmla="*/ 486611 h 504190"/>
                  <a:gd name="T14" fmla="*/ 36040 w 265429"/>
                  <a:gd name="T15" fmla="*/ 498476 h 504190"/>
                  <a:gd name="T16" fmla="*/ 58985 w 265429"/>
                  <a:gd name="T17" fmla="*/ 502829 h 504190"/>
                  <a:gd name="T18" fmla="*/ 207741 w 265429"/>
                  <a:gd name="T19" fmla="*/ 502829 h 504190"/>
                  <a:gd name="T20" fmla="*/ 223496 w 265429"/>
                  <a:gd name="T21" fmla="*/ 501547 h 504190"/>
                  <a:gd name="T22" fmla="*/ 239628 w 265429"/>
                  <a:gd name="T23" fmla="*/ 496639 h 504190"/>
                  <a:gd name="T24" fmla="*/ 253695 w 265429"/>
                  <a:gd name="T25" fmla="*/ 486512 h 504190"/>
                  <a:gd name="T26" fmla="*/ 263250 w 265429"/>
                  <a:gd name="T27" fmla="*/ 469570 h 504190"/>
                  <a:gd name="T28" fmla="*/ 251680 w 265429"/>
                  <a:gd name="T29" fmla="*/ 467600 h 504190"/>
                  <a:gd name="T30" fmla="*/ 221170 w 265429"/>
                  <a:gd name="T31" fmla="*/ 467600 h 504190"/>
                  <a:gd name="T32" fmla="*/ 214769 w 265429"/>
                  <a:gd name="T33" fmla="*/ 465644 h 504190"/>
                  <a:gd name="T34" fmla="*/ 58985 w 265429"/>
                  <a:gd name="T35" fmla="*/ 465644 h 504190"/>
                  <a:gd name="T36" fmla="*/ 50606 w 265429"/>
                  <a:gd name="T37" fmla="*/ 464193 h 504190"/>
                  <a:gd name="T38" fmla="*/ 43674 w 265429"/>
                  <a:gd name="T39" fmla="*/ 460264 h 504190"/>
                  <a:gd name="T40" fmla="*/ 38954 w 265429"/>
                  <a:gd name="T41" fmla="*/ 454491 h 504190"/>
                  <a:gd name="T42" fmla="*/ 37211 w 265429"/>
                  <a:gd name="T43" fmla="*/ 447510 h 504190"/>
                  <a:gd name="T44" fmla="*/ 37211 w 265429"/>
                  <a:gd name="T45" fmla="*/ 182185 h 504190"/>
                  <a:gd name="T46" fmla="*/ 45814 w 265429"/>
                  <a:gd name="T47" fmla="*/ 133560 h 504190"/>
                  <a:gd name="T48" fmla="*/ 94088 w 265429"/>
                  <a:gd name="T49" fmla="*/ 26347 h 504190"/>
                  <a:gd name="T50" fmla="*/ 95806 w 265429"/>
                  <a:gd name="T51" fmla="*/ 19194 h 504190"/>
                  <a:gd name="T52" fmla="*/ 94663 w 265429"/>
                  <a:gd name="T53" fmla="*/ 12172 h 504190"/>
                  <a:gd name="T54" fmla="*/ 90959 w 265429"/>
                  <a:gd name="T55" fmla="*/ 6086 h 504190"/>
                  <a:gd name="T56" fmla="*/ 84989 w 265429"/>
                  <a:gd name="T57" fmla="*/ 1741 h 504190"/>
                  <a:gd name="T58" fmla="*/ 77803 w 265429"/>
                  <a:gd name="T59" fmla="*/ 27 h 504190"/>
                  <a:gd name="T60" fmla="*/ 225149 w 265429"/>
                  <a:gd name="T61" fmla="*/ 463086 h 504190"/>
                  <a:gd name="T62" fmla="*/ 221170 w 265429"/>
                  <a:gd name="T63" fmla="*/ 467600 h 504190"/>
                  <a:gd name="T64" fmla="*/ 251680 w 265429"/>
                  <a:gd name="T65" fmla="*/ 467600 h 504190"/>
                  <a:gd name="T66" fmla="*/ 225149 w 265429"/>
                  <a:gd name="T67" fmla="*/ 463086 h 504190"/>
                  <a:gd name="T68" fmla="*/ 192560 w 265429"/>
                  <a:gd name="T69" fmla="*/ 0 h 504190"/>
                  <a:gd name="T70" fmla="*/ 185327 w 265429"/>
                  <a:gd name="T71" fmla="*/ 1540 h 504190"/>
                  <a:gd name="T72" fmla="*/ 179287 w 265429"/>
                  <a:gd name="T73" fmla="*/ 5778 h 504190"/>
                  <a:gd name="T74" fmla="*/ 175458 w 265429"/>
                  <a:gd name="T75" fmla="*/ 11785 h 504190"/>
                  <a:gd name="T76" fmla="*/ 174153 w 265429"/>
                  <a:gd name="T77" fmla="*/ 18786 h 504190"/>
                  <a:gd name="T78" fmla="*/ 175689 w 265429"/>
                  <a:gd name="T79" fmla="*/ 26009 h 504190"/>
                  <a:gd name="T80" fmla="*/ 216200 w 265429"/>
                  <a:gd name="T81" fmla="*/ 118814 h 504190"/>
                  <a:gd name="T82" fmla="*/ 219465 w 265429"/>
                  <a:gd name="T83" fmla="*/ 125532 h 504190"/>
                  <a:gd name="T84" fmla="*/ 222466 w 265429"/>
                  <a:gd name="T85" fmla="*/ 131445 h 504190"/>
                  <a:gd name="T86" fmla="*/ 225085 w 265429"/>
                  <a:gd name="T87" fmla="*/ 138159 h 504190"/>
                  <a:gd name="T88" fmla="*/ 227206 w 265429"/>
                  <a:gd name="T89" fmla="*/ 147283 h 504190"/>
                  <a:gd name="T90" fmla="*/ 264919 w 265429"/>
                  <a:gd name="T91" fmla="*/ 147283 h 504190"/>
                  <a:gd name="T92" fmla="*/ 263537 w 265429"/>
                  <a:gd name="T93" fmla="*/ 133827 h 504190"/>
                  <a:gd name="T94" fmla="*/ 260011 w 265429"/>
                  <a:gd name="T95" fmla="*/ 123368 h 504190"/>
                  <a:gd name="T96" fmla="*/ 255278 w 265429"/>
                  <a:gd name="T97" fmla="*/ 114040 h 504190"/>
                  <a:gd name="T98" fmla="*/ 250230 w 265429"/>
                  <a:gd name="T99" fmla="*/ 103877 h 504190"/>
                  <a:gd name="T100" fmla="*/ 209812 w 265429"/>
                  <a:gd name="T101" fmla="*/ 11172 h 504190"/>
                  <a:gd name="T102" fmla="*/ 205593 w 265429"/>
                  <a:gd name="T103" fmla="*/ 5115 h 504190"/>
                  <a:gd name="T104" fmla="*/ 199579 w 265429"/>
                  <a:gd name="T105" fmla="*/ 1292 h 504190"/>
                  <a:gd name="T106" fmla="*/ 192560 w 265429"/>
                  <a:gd name="T107" fmla="*/ 0 h 50419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65429" h="504190" extrusionOk="0">
                    <a:moveTo>
                      <a:pt x="77896" y="27"/>
                    </a:moveTo>
                    <a:lnTo>
                      <a:pt x="17326" y="104175"/>
                    </a:lnTo>
                    <a:lnTo>
                      <a:pt x="5030" y="142619"/>
                    </a:lnTo>
                    <a:lnTo>
                      <a:pt x="0" y="182530"/>
                    </a:lnTo>
                    <a:lnTo>
                      <a:pt x="0" y="448357"/>
                    </a:lnTo>
                    <a:lnTo>
                      <a:pt x="4645" y="469914"/>
                    </a:lnTo>
                    <a:lnTo>
                      <a:pt x="17309" y="487533"/>
                    </a:lnTo>
                    <a:lnTo>
                      <a:pt x="36083" y="499420"/>
                    </a:lnTo>
                    <a:lnTo>
                      <a:pt x="59055" y="503781"/>
                    </a:lnTo>
                    <a:lnTo>
                      <a:pt x="207989" y="503781"/>
                    </a:lnTo>
                    <a:lnTo>
                      <a:pt x="223762" y="502497"/>
                    </a:lnTo>
                    <a:lnTo>
                      <a:pt x="239914" y="497580"/>
                    </a:lnTo>
                    <a:lnTo>
                      <a:pt x="253997" y="487433"/>
                    </a:lnTo>
                    <a:lnTo>
                      <a:pt x="263564" y="470459"/>
                    </a:lnTo>
                    <a:lnTo>
                      <a:pt x="251980" y="468486"/>
                    </a:lnTo>
                    <a:lnTo>
                      <a:pt x="221434" y="468486"/>
                    </a:lnTo>
                    <a:lnTo>
                      <a:pt x="215025" y="466526"/>
                    </a:lnTo>
                    <a:lnTo>
                      <a:pt x="59055" y="466526"/>
                    </a:lnTo>
                    <a:lnTo>
                      <a:pt x="50666" y="465072"/>
                    </a:lnTo>
                    <a:lnTo>
                      <a:pt x="43726" y="461136"/>
                    </a:lnTo>
                    <a:lnTo>
                      <a:pt x="39000" y="455352"/>
                    </a:lnTo>
                    <a:lnTo>
                      <a:pt x="37255" y="448357"/>
                    </a:lnTo>
                    <a:lnTo>
                      <a:pt x="37255" y="182530"/>
                    </a:lnTo>
                    <a:lnTo>
                      <a:pt x="45869" y="133813"/>
                    </a:lnTo>
                    <a:lnTo>
                      <a:pt x="94200" y="26397"/>
                    </a:lnTo>
                    <a:lnTo>
                      <a:pt x="95920" y="19230"/>
                    </a:lnTo>
                    <a:lnTo>
                      <a:pt x="94776" y="12195"/>
                    </a:lnTo>
                    <a:lnTo>
                      <a:pt x="91067" y="6098"/>
                    </a:lnTo>
                    <a:lnTo>
                      <a:pt x="85090" y="1744"/>
                    </a:lnTo>
                    <a:lnTo>
                      <a:pt x="77896" y="27"/>
                    </a:lnTo>
                    <a:close/>
                  </a:path>
                  <a:path w="265429" h="504190" extrusionOk="0">
                    <a:moveTo>
                      <a:pt x="225417" y="463963"/>
                    </a:moveTo>
                    <a:lnTo>
                      <a:pt x="221434" y="468486"/>
                    </a:lnTo>
                    <a:lnTo>
                      <a:pt x="251980" y="468486"/>
                    </a:lnTo>
                    <a:lnTo>
                      <a:pt x="225417" y="463963"/>
                    </a:lnTo>
                    <a:close/>
                  </a:path>
                  <a:path w="265429" h="504190" extrusionOk="0">
                    <a:moveTo>
                      <a:pt x="192790" y="0"/>
                    </a:moveTo>
                    <a:lnTo>
                      <a:pt x="185548" y="1543"/>
                    </a:lnTo>
                    <a:lnTo>
                      <a:pt x="179501" y="5789"/>
                    </a:lnTo>
                    <a:lnTo>
                      <a:pt x="175667" y="11807"/>
                    </a:lnTo>
                    <a:lnTo>
                      <a:pt x="174361" y="18822"/>
                    </a:lnTo>
                    <a:lnTo>
                      <a:pt x="175898" y="26058"/>
                    </a:lnTo>
                    <a:lnTo>
                      <a:pt x="216458" y="119039"/>
                    </a:lnTo>
                    <a:lnTo>
                      <a:pt x="219727" y="125770"/>
                    </a:lnTo>
                    <a:lnTo>
                      <a:pt x="222731" y="131694"/>
                    </a:lnTo>
                    <a:lnTo>
                      <a:pt x="225353" y="138421"/>
                    </a:lnTo>
                    <a:lnTo>
                      <a:pt x="227477" y="147562"/>
                    </a:lnTo>
                    <a:lnTo>
                      <a:pt x="265235" y="147562"/>
                    </a:lnTo>
                    <a:lnTo>
                      <a:pt x="263851" y="134080"/>
                    </a:lnTo>
                    <a:lnTo>
                      <a:pt x="260321" y="123602"/>
                    </a:lnTo>
                    <a:lnTo>
                      <a:pt x="255582" y="114256"/>
                    </a:lnTo>
                    <a:lnTo>
                      <a:pt x="250528" y="104074"/>
                    </a:lnTo>
                    <a:lnTo>
                      <a:pt x="210062" y="11193"/>
                    </a:lnTo>
                    <a:lnTo>
                      <a:pt x="205838" y="5125"/>
                    </a:lnTo>
                    <a:lnTo>
                      <a:pt x="199817" y="1294"/>
                    </a:lnTo>
                    <a:lnTo>
                      <a:pt x="19279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31" name="object 24"/>
              <p:cNvSpPr/>
              <p:nvPr/>
            </p:nvSpPr>
            <p:spPr bwMode="auto">
              <a:xfrm>
                <a:off x="6496050" y="6429375"/>
                <a:ext cx="169862" cy="38100"/>
              </a:xfrm>
              <a:custGeom>
                <a:avLst/>
                <a:gdLst>
                  <a:gd name="T0" fmla="*/ 150823 w 168909"/>
                  <a:gd name="T1" fmla="*/ 0 h 37465"/>
                  <a:gd name="T2" fmla="*/ 18713 w 168909"/>
                  <a:gd name="T3" fmla="*/ 0 h 37465"/>
                  <a:gd name="T4" fmla="*/ 11429 w 168909"/>
                  <a:gd name="T5" fmla="*/ 1485 h 37465"/>
                  <a:gd name="T6" fmla="*/ 5481 w 168909"/>
                  <a:gd name="T7" fmla="*/ 5537 h 37465"/>
                  <a:gd name="T8" fmla="*/ 1470 w 168909"/>
                  <a:gd name="T9" fmla="*/ 11552 h 37465"/>
                  <a:gd name="T10" fmla="*/ 0 w 168909"/>
                  <a:gd name="T11" fmla="*/ 18923 h 37465"/>
                  <a:gd name="T12" fmla="*/ 1470 w 168909"/>
                  <a:gd name="T13" fmla="*/ 26288 h 37465"/>
                  <a:gd name="T14" fmla="*/ 5481 w 168909"/>
                  <a:gd name="T15" fmla="*/ 32299 h 37465"/>
                  <a:gd name="T16" fmla="*/ 11429 w 168909"/>
                  <a:gd name="T17" fmla="*/ 36350 h 37465"/>
                  <a:gd name="T18" fmla="*/ 18713 w 168909"/>
                  <a:gd name="T19" fmla="*/ 37836 h 37465"/>
                  <a:gd name="T20" fmla="*/ 150823 w 168909"/>
                  <a:gd name="T21" fmla="*/ 37836 h 37465"/>
                  <a:gd name="T22" fmla="*/ 158113 w 168909"/>
                  <a:gd name="T23" fmla="*/ 36350 h 37465"/>
                  <a:gd name="T24" fmla="*/ 164061 w 168909"/>
                  <a:gd name="T25" fmla="*/ 32299 h 37465"/>
                  <a:gd name="T26" fmla="*/ 168068 w 168909"/>
                  <a:gd name="T27" fmla="*/ 26288 h 37465"/>
                  <a:gd name="T28" fmla="*/ 169537 w 168909"/>
                  <a:gd name="T29" fmla="*/ 18923 h 37465"/>
                  <a:gd name="T30" fmla="*/ 168068 w 168909"/>
                  <a:gd name="T31" fmla="*/ 11552 h 37465"/>
                  <a:gd name="T32" fmla="*/ 164061 w 168909"/>
                  <a:gd name="T33" fmla="*/ 5537 h 37465"/>
                  <a:gd name="T34" fmla="*/ 158113 w 168909"/>
                  <a:gd name="T35" fmla="*/ 1485 h 37465"/>
                  <a:gd name="T36" fmla="*/ 150823 w 168909"/>
                  <a:gd name="T37" fmla="*/ 0 h 3746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8909" h="37465" extrusionOk="0">
                    <a:moveTo>
                      <a:pt x="149976" y="0"/>
                    </a:moveTo>
                    <a:lnTo>
                      <a:pt x="18608" y="0"/>
                    </a:lnTo>
                    <a:lnTo>
                      <a:pt x="11365" y="1460"/>
                    </a:lnTo>
                    <a:lnTo>
                      <a:pt x="5450" y="5445"/>
                    </a:lnTo>
                    <a:lnTo>
                      <a:pt x="1462" y="11359"/>
                    </a:lnTo>
                    <a:lnTo>
                      <a:pt x="0" y="18608"/>
                    </a:lnTo>
                    <a:lnTo>
                      <a:pt x="1462" y="25850"/>
                    </a:lnTo>
                    <a:lnTo>
                      <a:pt x="5450" y="31761"/>
                    </a:lnTo>
                    <a:lnTo>
                      <a:pt x="11365" y="35744"/>
                    </a:lnTo>
                    <a:lnTo>
                      <a:pt x="18608" y="37205"/>
                    </a:lnTo>
                    <a:lnTo>
                      <a:pt x="149976" y="37205"/>
                    </a:lnTo>
                    <a:lnTo>
                      <a:pt x="157225" y="35744"/>
                    </a:lnTo>
                    <a:lnTo>
                      <a:pt x="163140" y="31761"/>
                    </a:lnTo>
                    <a:lnTo>
                      <a:pt x="167124" y="25850"/>
                    </a:lnTo>
                    <a:lnTo>
                      <a:pt x="168585" y="18608"/>
                    </a:lnTo>
                    <a:lnTo>
                      <a:pt x="167124" y="11359"/>
                    </a:lnTo>
                    <a:lnTo>
                      <a:pt x="163140" y="5445"/>
                    </a:lnTo>
                    <a:lnTo>
                      <a:pt x="157225" y="1460"/>
                    </a:lnTo>
                    <a:lnTo>
                      <a:pt x="1499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32" name="object 25"/>
              <p:cNvSpPr>
                <a:spLocks noChangeArrowheads="1"/>
              </p:cNvSpPr>
              <p:nvPr/>
            </p:nvSpPr>
            <p:spPr bwMode="auto">
              <a:xfrm>
                <a:off x="6604000" y="6848475"/>
                <a:ext cx="198438" cy="92075"/>
              </a:xfrm>
              <a:prstGeom prst="rect">
                <a:avLst/>
              </a:prstGeom>
              <a:blipFill>
                <a:blip r:embed="rId9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33" name="object 26"/>
              <p:cNvSpPr/>
              <p:nvPr/>
            </p:nvSpPr>
            <p:spPr bwMode="auto">
              <a:xfrm>
                <a:off x="6491288" y="6594475"/>
                <a:ext cx="423862" cy="257175"/>
              </a:xfrm>
              <a:custGeom>
                <a:avLst/>
                <a:gdLst>
                  <a:gd name="T0" fmla="*/ 6349 w 424815"/>
                  <a:gd name="T1" fmla="*/ 53428 h 257175"/>
                  <a:gd name="T2" fmla="*/ 0 w 424815"/>
                  <a:gd name="T3" fmla="*/ 77970 h 257175"/>
                  <a:gd name="T4" fmla="*/ 38902 w 424815"/>
                  <a:gd name="T5" fmla="*/ 129825 h 257175"/>
                  <a:gd name="T6" fmla="*/ 74497 w 424815"/>
                  <a:gd name="T7" fmla="*/ 141407 h 257175"/>
                  <a:gd name="T8" fmla="*/ 92979 w 424815"/>
                  <a:gd name="T9" fmla="*/ 228552 h 257175"/>
                  <a:gd name="T10" fmla="*/ 97667 w 424815"/>
                  <a:gd name="T11" fmla="*/ 241483 h 257175"/>
                  <a:gd name="T12" fmla="*/ 102830 w 424815"/>
                  <a:gd name="T13" fmla="*/ 256603 h 257175"/>
                  <a:gd name="T14" fmla="*/ 152017 w 424815"/>
                  <a:gd name="T15" fmla="*/ 237171 h 257175"/>
                  <a:gd name="T16" fmla="*/ 211914 w 424815"/>
                  <a:gd name="T17" fmla="*/ 230254 h 257175"/>
                  <a:gd name="T18" fmla="*/ 333132 w 424815"/>
                  <a:gd name="T19" fmla="*/ 222451 h 257175"/>
                  <a:gd name="T20" fmla="*/ 344712 w 424815"/>
                  <a:gd name="T21" fmla="*/ 187742 h 257175"/>
                  <a:gd name="T22" fmla="*/ 348214 w 424815"/>
                  <a:gd name="T23" fmla="*/ 168748 h 257175"/>
                  <a:gd name="T24" fmla="*/ 245226 w 424815"/>
                  <a:gd name="T25" fmla="*/ 168610 h 257175"/>
                  <a:gd name="T26" fmla="*/ 151999 w 424815"/>
                  <a:gd name="T27" fmla="*/ 160996 h 257175"/>
                  <a:gd name="T28" fmla="*/ 159534 w 424815"/>
                  <a:gd name="T29" fmla="*/ 134257 h 257175"/>
                  <a:gd name="T30" fmla="*/ 245361 w 424815"/>
                  <a:gd name="T31" fmla="*/ 134119 h 257175"/>
                  <a:gd name="T32" fmla="*/ 384921 w 424815"/>
                  <a:gd name="T33" fmla="*/ 129825 h 257175"/>
                  <a:gd name="T34" fmla="*/ 416779 w 424815"/>
                  <a:gd name="T35" fmla="*/ 105885 h 257175"/>
                  <a:gd name="T36" fmla="*/ 423827 w 424815"/>
                  <a:gd name="T37" fmla="*/ 77970 h 257175"/>
                  <a:gd name="T38" fmla="*/ 107356 w 424815"/>
                  <a:gd name="T39" fmla="*/ 72337 h 257175"/>
                  <a:gd name="T40" fmla="*/ 11386 w 424815"/>
                  <a:gd name="T41" fmla="*/ 42105 h 257175"/>
                  <a:gd name="T42" fmla="*/ 211914 w 424815"/>
                  <a:gd name="T43" fmla="*/ 230254 h 257175"/>
                  <a:gd name="T44" fmla="*/ 271810 w 424815"/>
                  <a:gd name="T45" fmla="*/ 237171 h 257175"/>
                  <a:gd name="T46" fmla="*/ 320996 w 424815"/>
                  <a:gd name="T47" fmla="*/ 256603 h 257175"/>
                  <a:gd name="T48" fmla="*/ 326160 w 424815"/>
                  <a:gd name="T49" fmla="*/ 241483 h 257175"/>
                  <a:gd name="T50" fmla="*/ 330221 w 424815"/>
                  <a:gd name="T51" fmla="*/ 230254 h 257175"/>
                  <a:gd name="T52" fmla="*/ 264242 w 424815"/>
                  <a:gd name="T53" fmla="*/ 134119 h 257175"/>
                  <a:gd name="T54" fmla="*/ 271890 w 424815"/>
                  <a:gd name="T55" fmla="*/ 160996 h 257175"/>
                  <a:gd name="T56" fmla="*/ 348214 w 424815"/>
                  <a:gd name="T57" fmla="*/ 168748 h 257175"/>
                  <a:gd name="T58" fmla="*/ 349331 w 424815"/>
                  <a:gd name="T59" fmla="*/ 141407 h 257175"/>
                  <a:gd name="T60" fmla="*/ 366027 w 424815"/>
                  <a:gd name="T61" fmla="*/ 135507 h 257175"/>
                  <a:gd name="T62" fmla="*/ 245226 w 424815"/>
                  <a:gd name="T63" fmla="*/ 134257 h 257175"/>
                  <a:gd name="T64" fmla="*/ 185799 w 424815"/>
                  <a:gd name="T65" fmla="*/ 141872 h 257175"/>
                  <a:gd name="T66" fmla="*/ 178252 w 424815"/>
                  <a:gd name="T67" fmla="*/ 168610 h 257175"/>
                  <a:gd name="T68" fmla="*/ 237702 w 424815"/>
                  <a:gd name="T69" fmla="*/ 160996 h 257175"/>
                  <a:gd name="T70" fmla="*/ 245226 w 424815"/>
                  <a:gd name="T71" fmla="*/ 134257 h 257175"/>
                  <a:gd name="T72" fmla="*/ 126939 w 424815"/>
                  <a:gd name="T73" fmla="*/ 0 h 257175"/>
                  <a:gd name="T74" fmla="*/ 129944 w 424815"/>
                  <a:gd name="T75" fmla="*/ 33445 h 257175"/>
                  <a:gd name="T76" fmla="*/ 136655 w 424815"/>
                  <a:gd name="T77" fmla="*/ 56128 h 257175"/>
                  <a:gd name="T78" fmla="*/ 129283 w 424815"/>
                  <a:gd name="T79" fmla="*/ 59068 h 257175"/>
                  <a:gd name="T80" fmla="*/ 112834 w 424815"/>
                  <a:gd name="T81" fmla="*/ 67964 h 257175"/>
                  <a:gd name="T82" fmla="*/ 316458 w 424815"/>
                  <a:gd name="T83" fmla="*/ 72337 h 257175"/>
                  <a:gd name="T84" fmla="*/ 289756 w 424815"/>
                  <a:gd name="T85" fmla="*/ 48903 h 257175"/>
                  <a:gd name="T86" fmla="*/ 160688 w 424815"/>
                  <a:gd name="T87" fmla="*/ 41705 h 257175"/>
                  <a:gd name="T88" fmla="*/ 155489 w 424815"/>
                  <a:gd name="T89" fmla="*/ 17509 h 257175"/>
                  <a:gd name="T90" fmla="*/ 412441 w 424815"/>
                  <a:gd name="T91" fmla="*/ 42105 h 257175"/>
                  <a:gd name="T92" fmla="*/ 316458 w 424815"/>
                  <a:gd name="T93" fmla="*/ 72337 h 257175"/>
                  <a:gd name="T94" fmla="*/ 421606 w 424815"/>
                  <a:gd name="T95" fmla="*/ 64869 h 257175"/>
                  <a:gd name="T96" fmla="*/ 412441 w 424815"/>
                  <a:gd name="T97" fmla="*/ 42105 h 257175"/>
                  <a:gd name="T98" fmla="*/ 201175 w 424815"/>
                  <a:gd name="T99" fmla="*/ 45330 h 257175"/>
                  <a:gd name="T100" fmla="*/ 176758 w 424815"/>
                  <a:gd name="T101" fmla="*/ 46988 h 257175"/>
                  <a:gd name="T102" fmla="*/ 260092 w 424815"/>
                  <a:gd name="T103" fmla="*/ 48903 h 257175"/>
                  <a:gd name="T104" fmla="*/ 234447 w 424815"/>
                  <a:gd name="T105" fmla="*/ 45862 h 257175"/>
                  <a:gd name="T106" fmla="*/ 211914 w 424815"/>
                  <a:gd name="T107" fmla="*/ 45196 h 257175"/>
                  <a:gd name="T108" fmla="*/ 269232 w 424815"/>
                  <a:gd name="T109" fmla="*/ 0 h 257175"/>
                  <a:gd name="T110" fmla="*/ 267085 w 424815"/>
                  <a:gd name="T111" fmla="*/ 26232 h 257175"/>
                  <a:gd name="T112" fmla="*/ 289756 w 424815"/>
                  <a:gd name="T113" fmla="*/ 48903 h 257175"/>
                  <a:gd name="T114" fmla="*/ 293882 w 424815"/>
                  <a:gd name="T115" fmla="*/ 33445 h 257175"/>
                  <a:gd name="T116" fmla="*/ 296888 w 424815"/>
                  <a:gd name="T117" fmla="*/ 0 h 25717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424815" h="257175" extrusionOk="0">
                    <a:moveTo>
                      <a:pt x="11412" y="42105"/>
                    </a:moveTo>
                    <a:lnTo>
                      <a:pt x="6363" y="53428"/>
                    </a:lnTo>
                    <a:lnTo>
                      <a:pt x="2226" y="64869"/>
                    </a:lnTo>
                    <a:lnTo>
                      <a:pt x="0" y="77970"/>
                    </a:lnTo>
                    <a:lnTo>
                      <a:pt x="1132" y="91908"/>
                    </a:lnTo>
                    <a:lnTo>
                      <a:pt x="38989" y="129825"/>
                    </a:lnTo>
                    <a:lnTo>
                      <a:pt x="74890" y="138328"/>
                    </a:lnTo>
                    <a:lnTo>
                      <a:pt x="74664" y="141407"/>
                    </a:lnTo>
                    <a:lnTo>
                      <a:pt x="79293" y="187742"/>
                    </a:lnTo>
                    <a:lnTo>
                      <a:pt x="93188" y="228552"/>
                    </a:lnTo>
                    <a:lnTo>
                      <a:pt x="95518" y="234861"/>
                    </a:lnTo>
                    <a:lnTo>
                      <a:pt x="97887" y="241483"/>
                    </a:lnTo>
                    <a:lnTo>
                      <a:pt x="102119" y="253914"/>
                    </a:lnTo>
                    <a:lnTo>
                      <a:pt x="103061" y="256603"/>
                    </a:lnTo>
                    <a:lnTo>
                      <a:pt x="125959" y="245447"/>
                    </a:lnTo>
                    <a:lnTo>
                      <a:pt x="152359" y="237171"/>
                    </a:lnTo>
                    <a:lnTo>
                      <a:pt x="181442" y="232025"/>
                    </a:lnTo>
                    <a:lnTo>
                      <a:pt x="212390" y="230254"/>
                    </a:lnTo>
                    <a:lnTo>
                      <a:pt x="330963" y="230254"/>
                    </a:lnTo>
                    <a:lnTo>
                      <a:pt x="333881" y="222451"/>
                    </a:lnTo>
                    <a:lnTo>
                      <a:pt x="340291" y="204949"/>
                    </a:lnTo>
                    <a:lnTo>
                      <a:pt x="345487" y="187742"/>
                    </a:lnTo>
                    <a:lnTo>
                      <a:pt x="348970" y="169218"/>
                    </a:lnTo>
                    <a:lnTo>
                      <a:pt x="348997" y="168748"/>
                    </a:lnTo>
                    <a:lnTo>
                      <a:pt x="245913" y="168748"/>
                    </a:lnTo>
                    <a:lnTo>
                      <a:pt x="245777" y="168610"/>
                    </a:lnTo>
                    <a:lnTo>
                      <a:pt x="159893" y="168610"/>
                    </a:lnTo>
                    <a:lnTo>
                      <a:pt x="152341" y="160996"/>
                    </a:lnTo>
                    <a:lnTo>
                      <a:pt x="152328" y="141872"/>
                    </a:lnTo>
                    <a:lnTo>
                      <a:pt x="159893" y="134257"/>
                    </a:lnTo>
                    <a:lnTo>
                      <a:pt x="245777" y="134257"/>
                    </a:lnTo>
                    <a:lnTo>
                      <a:pt x="245913" y="134119"/>
                    </a:lnTo>
                    <a:lnTo>
                      <a:pt x="371475" y="134119"/>
                    </a:lnTo>
                    <a:lnTo>
                      <a:pt x="385786" y="129825"/>
                    </a:lnTo>
                    <a:lnTo>
                      <a:pt x="403730" y="120284"/>
                    </a:lnTo>
                    <a:lnTo>
                      <a:pt x="417716" y="105885"/>
                    </a:lnTo>
                    <a:lnTo>
                      <a:pt x="423647" y="91908"/>
                    </a:lnTo>
                    <a:lnTo>
                      <a:pt x="424780" y="77970"/>
                    </a:lnTo>
                    <a:lnTo>
                      <a:pt x="423823" y="72337"/>
                    </a:lnTo>
                    <a:lnTo>
                      <a:pt x="107597" y="72337"/>
                    </a:lnTo>
                    <a:lnTo>
                      <a:pt x="47220" y="53401"/>
                    </a:lnTo>
                    <a:lnTo>
                      <a:pt x="11412" y="42105"/>
                    </a:lnTo>
                    <a:close/>
                  </a:path>
                  <a:path w="424815" h="257175" extrusionOk="0">
                    <a:moveTo>
                      <a:pt x="330963" y="230254"/>
                    </a:moveTo>
                    <a:lnTo>
                      <a:pt x="212390" y="230254"/>
                    </a:lnTo>
                    <a:lnTo>
                      <a:pt x="243338" y="232025"/>
                    </a:lnTo>
                    <a:lnTo>
                      <a:pt x="272421" y="237171"/>
                    </a:lnTo>
                    <a:lnTo>
                      <a:pt x="298821" y="245447"/>
                    </a:lnTo>
                    <a:lnTo>
                      <a:pt x="321718" y="256603"/>
                    </a:lnTo>
                    <a:lnTo>
                      <a:pt x="322661" y="253914"/>
                    </a:lnTo>
                    <a:lnTo>
                      <a:pt x="326893" y="241483"/>
                    </a:lnTo>
                    <a:lnTo>
                      <a:pt x="329262" y="234861"/>
                    </a:lnTo>
                    <a:lnTo>
                      <a:pt x="330963" y="230254"/>
                    </a:lnTo>
                    <a:close/>
                  </a:path>
                  <a:path w="424815" h="257175" extrusionOk="0">
                    <a:moveTo>
                      <a:pt x="371475" y="134119"/>
                    </a:moveTo>
                    <a:lnTo>
                      <a:pt x="264836" y="134119"/>
                    </a:lnTo>
                    <a:lnTo>
                      <a:pt x="272501" y="141872"/>
                    </a:lnTo>
                    <a:lnTo>
                      <a:pt x="272501" y="160996"/>
                    </a:lnTo>
                    <a:lnTo>
                      <a:pt x="264836" y="168748"/>
                    </a:lnTo>
                    <a:lnTo>
                      <a:pt x="348997" y="168748"/>
                    </a:lnTo>
                    <a:lnTo>
                      <a:pt x="350241" y="147765"/>
                    </a:lnTo>
                    <a:lnTo>
                      <a:pt x="350116" y="141407"/>
                    </a:lnTo>
                    <a:lnTo>
                      <a:pt x="349889" y="138328"/>
                    </a:lnTo>
                    <a:lnTo>
                      <a:pt x="366850" y="135507"/>
                    </a:lnTo>
                    <a:lnTo>
                      <a:pt x="371475" y="134119"/>
                    </a:lnTo>
                    <a:close/>
                  </a:path>
                  <a:path w="424815" h="257175" extrusionOk="0">
                    <a:moveTo>
                      <a:pt x="245777" y="134257"/>
                    </a:moveTo>
                    <a:lnTo>
                      <a:pt x="178653" y="134257"/>
                    </a:lnTo>
                    <a:lnTo>
                      <a:pt x="186217" y="141872"/>
                    </a:lnTo>
                    <a:lnTo>
                      <a:pt x="186205" y="160996"/>
                    </a:lnTo>
                    <a:lnTo>
                      <a:pt x="178653" y="168610"/>
                    </a:lnTo>
                    <a:lnTo>
                      <a:pt x="245777" y="168610"/>
                    </a:lnTo>
                    <a:lnTo>
                      <a:pt x="238236" y="160996"/>
                    </a:lnTo>
                    <a:lnTo>
                      <a:pt x="238236" y="141872"/>
                    </a:lnTo>
                    <a:lnTo>
                      <a:pt x="245777" y="134257"/>
                    </a:lnTo>
                    <a:close/>
                  </a:path>
                  <a:path w="424815" h="257175" extrusionOk="0">
                    <a:moveTo>
                      <a:pt x="154942" y="0"/>
                    </a:moveTo>
                    <a:lnTo>
                      <a:pt x="127224" y="0"/>
                    </a:lnTo>
                    <a:lnTo>
                      <a:pt x="128049" y="18145"/>
                    </a:lnTo>
                    <a:lnTo>
                      <a:pt x="130236" y="33445"/>
                    </a:lnTo>
                    <a:lnTo>
                      <a:pt x="133352" y="46054"/>
                    </a:lnTo>
                    <a:lnTo>
                      <a:pt x="136962" y="56128"/>
                    </a:lnTo>
                    <a:lnTo>
                      <a:pt x="133243" y="57522"/>
                    </a:lnTo>
                    <a:lnTo>
                      <a:pt x="129574" y="59068"/>
                    </a:lnTo>
                    <a:lnTo>
                      <a:pt x="119233" y="64119"/>
                    </a:lnTo>
                    <a:lnTo>
                      <a:pt x="113088" y="67964"/>
                    </a:lnTo>
                    <a:lnTo>
                      <a:pt x="107597" y="72337"/>
                    </a:lnTo>
                    <a:lnTo>
                      <a:pt x="317170" y="72337"/>
                    </a:lnTo>
                    <a:lnTo>
                      <a:pt x="287818" y="56128"/>
                    </a:lnTo>
                    <a:lnTo>
                      <a:pt x="290407" y="48903"/>
                    </a:lnTo>
                    <a:lnTo>
                      <a:pt x="164052" y="48903"/>
                    </a:lnTo>
                    <a:lnTo>
                      <a:pt x="161049" y="41705"/>
                    </a:lnTo>
                    <a:lnTo>
                      <a:pt x="158093" y="31326"/>
                    </a:lnTo>
                    <a:lnTo>
                      <a:pt x="155839" y="17509"/>
                    </a:lnTo>
                    <a:lnTo>
                      <a:pt x="154942" y="0"/>
                    </a:lnTo>
                    <a:close/>
                  </a:path>
                  <a:path w="424815" h="257175" extrusionOk="0">
                    <a:moveTo>
                      <a:pt x="413368" y="42105"/>
                    </a:moveTo>
                    <a:lnTo>
                      <a:pt x="377473" y="53428"/>
                    </a:lnTo>
                    <a:lnTo>
                      <a:pt x="317170" y="72337"/>
                    </a:lnTo>
                    <a:lnTo>
                      <a:pt x="423823" y="72337"/>
                    </a:lnTo>
                    <a:lnTo>
                      <a:pt x="422554" y="64869"/>
                    </a:lnTo>
                    <a:lnTo>
                      <a:pt x="418407" y="53401"/>
                    </a:lnTo>
                    <a:lnTo>
                      <a:pt x="413368" y="42105"/>
                    </a:lnTo>
                    <a:close/>
                  </a:path>
                  <a:path w="424815" h="257175" extrusionOk="0">
                    <a:moveTo>
                      <a:pt x="212390" y="45196"/>
                    </a:moveTo>
                    <a:lnTo>
                      <a:pt x="201627" y="45330"/>
                    </a:lnTo>
                    <a:lnTo>
                      <a:pt x="189781" y="45862"/>
                    </a:lnTo>
                    <a:lnTo>
                      <a:pt x="177155" y="46988"/>
                    </a:lnTo>
                    <a:lnTo>
                      <a:pt x="164052" y="48903"/>
                    </a:lnTo>
                    <a:lnTo>
                      <a:pt x="260677" y="48903"/>
                    </a:lnTo>
                    <a:lnTo>
                      <a:pt x="247586" y="46988"/>
                    </a:lnTo>
                    <a:lnTo>
                      <a:pt x="234974" y="45862"/>
                    </a:lnTo>
                    <a:lnTo>
                      <a:pt x="223142" y="45330"/>
                    </a:lnTo>
                    <a:lnTo>
                      <a:pt x="212390" y="45196"/>
                    </a:lnTo>
                    <a:close/>
                  </a:path>
                  <a:path w="424815" h="257175" extrusionOk="0">
                    <a:moveTo>
                      <a:pt x="297556" y="0"/>
                    </a:moveTo>
                    <a:lnTo>
                      <a:pt x="269837" y="0"/>
                    </a:lnTo>
                    <a:lnTo>
                      <a:pt x="269235" y="14373"/>
                    </a:lnTo>
                    <a:lnTo>
                      <a:pt x="267686" y="26232"/>
                    </a:lnTo>
                    <a:lnTo>
                      <a:pt x="260677" y="48903"/>
                    </a:lnTo>
                    <a:lnTo>
                      <a:pt x="290407" y="48903"/>
                    </a:lnTo>
                    <a:lnTo>
                      <a:pt x="291428" y="46054"/>
                    </a:lnTo>
                    <a:lnTo>
                      <a:pt x="294543" y="33445"/>
                    </a:lnTo>
                    <a:lnTo>
                      <a:pt x="296731" y="18145"/>
                    </a:lnTo>
                    <a:lnTo>
                      <a:pt x="29755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</p:grpSp>
        <p:grpSp>
          <p:nvGrpSpPr>
            <p:cNvPr id="34" name="Group 49"/>
            <p:cNvGrpSpPr/>
            <p:nvPr userDrawn="1"/>
          </p:nvGrpSpPr>
          <p:grpSpPr bwMode="auto">
            <a:xfrm>
              <a:off x="3584394" y="3432698"/>
              <a:ext cx="486638" cy="487627"/>
              <a:chOff x="7192962" y="6340475"/>
              <a:chExt cx="781050" cy="782638"/>
            </a:xfrm>
          </p:grpSpPr>
          <p:sp>
            <p:nvSpPr>
              <p:cNvPr id="35" name="object 8"/>
              <p:cNvSpPr/>
              <p:nvPr/>
            </p:nvSpPr>
            <p:spPr bwMode="auto">
              <a:xfrm>
                <a:off x="7192962" y="6340475"/>
                <a:ext cx="781050" cy="782638"/>
              </a:xfrm>
              <a:custGeom>
                <a:avLst/>
                <a:gdLst>
                  <a:gd name="T0" fmla="*/ 390519 w 781684"/>
                  <a:gd name="T1" fmla="*/ 0 h 781684"/>
                  <a:gd name="T2" fmla="*/ 341533 w 781684"/>
                  <a:gd name="T3" fmla="*/ 3049 h 781684"/>
                  <a:gd name="T4" fmla="*/ 294362 w 781684"/>
                  <a:gd name="T5" fmla="*/ 11951 h 781684"/>
                  <a:gd name="T6" fmla="*/ 249374 w 781684"/>
                  <a:gd name="T7" fmla="*/ 26339 h 781684"/>
                  <a:gd name="T8" fmla="*/ 206933 w 781684"/>
                  <a:gd name="T9" fmla="*/ 45848 h 781684"/>
                  <a:gd name="T10" fmla="*/ 167406 w 781684"/>
                  <a:gd name="T11" fmla="*/ 70109 h 781684"/>
                  <a:gd name="T12" fmla="*/ 131159 w 781684"/>
                  <a:gd name="T13" fmla="*/ 98757 h 781684"/>
                  <a:gd name="T14" fmla="*/ 98557 w 781684"/>
                  <a:gd name="T15" fmla="*/ 131425 h 781684"/>
                  <a:gd name="T16" fmla="*/ 69967 w 781684"/>
                  <a:gd name="T17" fmla="*/ 167746 h 781684"/>
                  <a:gd name="T18" fmla="*/ 45755 w 781684"/>
                  <a:gd name="T19" fmla="*/ 207354 h 781684"/>
                  <a:gd name="T20" fmla="*/ 26286 w 781684"/>
                  <a:gd name="T21" fmla="*/ 249881 h 781684"/>
                  <a:gd name="T22" fmla="*/ 11926 w 781684"/>
                  <a:gd name="T23" fmla="*/ 294961 h 781684"/>
                  <a:gd name="T24" fmla="*/ 3043 w 781684"/>
                  <a:gd name="T25" fmla="*/ 342227 h 781684"/>
                  <a:gd name="T26" fmla="*/ 0 w 781684"/>
                  <a:gd name="T27" fmla="*/ 391313 h 781684"/>
                  <a:gd name="T28" fmla="*/ 3043 w 781684"/>
                  <a:gd name="T29" fmla="*/ 440399 h 781684"/>
                  <a:gd name="T30" fmla="*/ 11926 w 781684"/>
                  <a:gd name="T31" fmla="*/ 487665 h 781684"/>
                  <a:gd name="T32" fmla="*/ 26286 w 781684"/>
                  <a:gd name="T33" fmla="*/ 532745 h 781684"/>
                  <a:gd name="T34" fmla="*/ 45755 w 781684"/>
                  <a:gd name="T35" fmla="*/ 575272 h 781684"/>
                  <a:gd name="T36" fmla="*/ 69967 w 781684"/>
                  <a:gd name="T37" fmla="*/ 614880 h 781684"/>
                  <a:gd name="T38" fmla="*/ 98557 w 781684"/>
                  <a:gd name="T39" fmla="*/ 651201 h 781684"/>
                  <a:gd name="T40" fmla="*/ 131159 w 781684"/>
                  <a:gd name="T41" fmla="*/ 683869 h 781684"/>
                  <a:gd name="T42" fmla="*/ 167406 w 781684"/>
                  <a:gd name="T43" fmla="*/ 712517 h 781684"/>
                  <a:gd name="T44" fmla="*/ 206933 w 781684"/>
                  <a:gd name="T45" fmla="*/ 736778 h 781684"/>
                  <a:gd name="T46" fmla="*/ 249374 w 781684"/>
                  <a:gd name="T47" fmla="*/ 756287 h 781684"/>
                  <a:gd name="T48" fmla="*/ 294362 w 781684"/>
                  <a:gd name="T49" fmla="*/ 770675 h 781684"/>
                  <a:gd name="T50" fmla="*/ 341533 w 781684"/>
                  <a:gd name="T51" fmla="*/ 779577 h 781684"/>
                  <a:gd name="T52" fmla="*/ 390519 w 781684"/>
                  <a:gd name="T53" fmla="*/ 782626 h 781684"/>
                  <a:gd name="T54" fmla="*/ 439505 w 781684"/>
                  <a:gd name="T55" fmla="*/ 779577 h 781684"/>
                  <a:gd name="T56" fmla="*/ 486676 w 781684"/>
                  <a:gd name="T57" fmla="*/ 770675 h 781684"/>
                  <a:gd name="T58" fmla="*/ 531664 w 781684"/>
                  <a:gd name="T59" fmla="*/ 756287 h 781684"/>
                  <a:gd name="T60" fmla="*/ 574105 w 781684"/>
                  <a:gd name="T61" fmla="*/ 736778 h 781684"/>
                  <a:gd name="T62" fmla="*/ 613632 w 781684"/>
                  <a:gd name="T63" fmla="*/ 712517 h 781684"/>
                  <a:gd name="T64" fmla="*/ 649879 w 781684"/>
                  <a:gd name="T65" fmla="*/ 683869 h 781684"/>
                  <a:gd name="T66" fmla="*/ 682481 w 781684"/>
                  <a:gd name="T67" fmla="*/ 651201 h 781684"/>
                  <a:gd name="T68" fmla="*/ 711071 w 781684"/>
                  <a:gd name="T69" fmla="*/ 614880 h 781684"/>
                  <a:gd name="T70" fmla="*/ 735283 w 781684"/>
                  <a:gd name="T71" fmla="*/ 575272 h 781684"/>
                  <a:gd name="T72" fmla="*/ 754752 w 781684"/>
                  <a:gd name="T73" fmla="*/ 532745 h 781684"/>
                  <a:gd name="T74" fmla="*/ 769112 w 781684"/>
                  <a:gd name="T75" fmla="*/ 487665 h 781684"/>
                  <a:gd name="T76" fmla="*/ 777995 w 781684"/>
                  <a:gd name="T77" fmla="*/ 440399 h 781684"/>
                  <a:gd name="T78" fmla="*/ 781038 w 781684"/>
                  <a:gd name="T79" fmla="*/ 391313 h 781684"/>
                  <a:gd name="T80" fmla="*/ 777995 w 781684"/>
                  <a:gd name="T81" fmla="*/ 342227 h 781684"/>
                  <a:gd name="T82" fmla="*/ 769112 w 781684"/>
                  <a:gd name="T83" fmla="*/ 294961 h 781684"/>
                  <a:gd name="T84" fmla="*/ 754752 w 781684"/>
                  <a:gd name="T85" fmla="*/ 249881 h 781684"/>
                  <a:gd name="T86" fmla="*/ 735283 w 781684"/>
                  <a:gd name="T87" fmla="*/ 207354 h 781684"/>
                  <a:gd name="T88" fmla="*/ 711071 w 781684"/>
                  <a:gd name="T89" fmla="*/ 167746 h 781684"/>
                  <a:gd name="T90" fmla="*/ 682481 w 781684"/>
                  <a:gd name="T91" fmla="*/ 131425 h 781684"/>
                  <a:gd name="T92" fmla="*/ 649879 w 781684"/>
                  <a:gd name="T93" fmla="*/ 98757 h 781684"/>
                  <a:gd name="T94" fmla="*/ 613632 w 781684"/>
                  <a:gd name="T95" fmla="*/ 70109 h 781684"/>
                  <a:gd name="T96" fmla="*/ 574105 w 781684"/>
                  <a:gd name="T97" fmla="*/ 45848 h 781684"/>
                  <a:gd name="T98" fmla="*/ 531664 w 781684"/>
                  <a:gd name="T99" fmla="*/ 26339 h 781684"/>
                  <a:gd name="T100" fmla="*/ 486676 w 781684"/>
                  <a:gd name="T101" fmla="*/ 11951 h 781684"/>
                  <a:gd name="T102" fmla="*/ 439505 w 781684"/>
                  <a:gd name="T103" fmla="*/ 3049 h 781684"/>
                  <a:gd name="T104" fmla="*/ 390519 w 781684"/>
                  <a:gd name="T105" fmla="*/ 0 h 7816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81684" h="781684" extrusionOk="0">
                    <a:moveTo>
                      <a:pt x="390836" y="0"/>
                    </a:moveTo>
                    <a:lnTo>
                      <a:pt x="341810" y="3045"/>
                    </a:lnTo>
                    <a:lnTo>
                      <a:pt x="294601" y="11936"/>
                    </a:lnTo>
                    <a:lnTo>
                      <a:pt x="249576" y="26307"/>
                    </a:lnTo>
                    <a:lnTo>
                      <a:pt x="207101" y="45792"/>
                    </a:lnTo>
                    <a:lnTo>
                      <a:pt x="167542" y="70024"/>
                    </a:lnTo>
                    <a:lnTo>
                      <a:pt x="131265" y="98637"/>
                    </a:lnTo>
                    <a:lnTo>
                      <a:pt x="98637" y="131265"/>
                    </a:lnTo>
                    <a:lnTo>
                      <a:pt x="70024" y="167542"/>
                    </a:lnTo>
                    <a:lnTo>
                      <a:pt x="45792" y="207101"/>
                    </a:lnTo>
                    <a:lnTo>
                      <a:pt x="26307" y="249576"/>
                    </a:lnTo>
                    <a:lnTo>
                      <a:pt x="11936" y="294601"/>
                    </a:lnTo>
                    <a:lnTo>
                      <a:pt x="3045" y="341810"/>
                    </a:lnTo>
                    <a:lnTo>
                      <a:pt x="0" y="390836"/>
                    </a:lnTo>
                    <a:lnTo>
                      <a:pt x="3045" y="439862"/>
                    </a:lnTo>
                    <a:lnTo>
                      <a:pt x="11936" y="487071"/>
                    </a:lnTo>
                    <a:lnTo>
                      <a:pt x="26307" y="532096"/>
                    </a:lnTo>
                    <a:lnTo>
                      <a:pt x="45792" y="574571"/>
                    </a:lnTo>
                    <a:lnTo>
                      <a:pt x="70024" y="614130"/>
                    </a:lnTo>
                    <a:lnTo>
                      <a:pt x="98637" y="650407"/>
                    </a:lnTo>
                    <a:lnTo>
                      <a:pt x="131265" y="683035"/>
                    </a:lnTo>
                    <a:lnTo>
                      <a:pt x="167542" y="711648"/>
                    </a:lnTo>
                    <a:lnTo>
                      <a:pt x="207101" y="735880"/>
                    </a:lnTo>
                    <a:lnTo>
                      <a:pt x="249576" y="755365"/>
                    </a:lnTo>
                    <a:lnTo>
                      <a:pt x="294601" y="769736"/>
                    </a:lnTo>
                    <a:lnTo>
                      <a:pt x="341810" y="778627"/>
                    </a:lnTo>
                    <a:lnTo>
                      <a:pt x="390836" y="781672"/>
                    </a:lnTo>
                    <a:lnTo>
                      <a:pt x="439862" y="778627"/>
                    </a:lnTo>
                    <a:lnTo>
                      <a:pt x="487071" y="769736"/>
                    </a:lnTo>
                    <a:lnTo>
                      <a:pt x="532096" y="755365"/>
                    </a:lnTo>
                    <a:lnTo>
                      <a:pt x="574571" y="735880"/>
                    </a:lnTo>
                    <a:lnTo>
                      <a:pt x="614130" y="711648"/>
                    </a:lnTo>
                    <a:lnTo>
                      <a:pt x="650407" y="683035"/>
                    </a:lnTo>
                    <a:lnTo>
                      <a:pt x="683035" y="650407"/>
                    </a:lnTo>
                    <a:lnTo>
                      <a:pt x="711648" y="614130"/>
                    </a:lnTo>
                    <a:lnTo>
                      <a:pt x="735880" y="574571"/>
                    </a:lnTo>
                    <a:lnTo>
                      <a:pt x="755365" y="532096"/>
                    </a:lnTo>
                    <a:lnTo>
                      <a:pt x="769736" y="487071"/>
                    </a:lnTo>
                    <a:lnTo>
                      <a:pt x="778627" y="439862"/>
                    </a:lnTo>
                    <a:lnTo>
                      <a:pt x="781672" y="390836"/>
                    </a:lnTo>
                    <a:lnTo>
                      <a:pt x="778627" y="341810"/>
                    </a:lnTo>
                    <a:lnTo>
                      <a:pt x="769736" y="294601"/>
                    </a:lnTo>
                    <a:lnTo>
                      <a:pt x="755365" y="249576"/>
                    </a:lnTo>
                    <a:lnTo>
                      <a:pt x="735880" y="207101"/>
                    </a:lnTo>
                    <a:lnTo>
                      <a:pt x="711648" y="167542"/>
                    </a:lnTo>
                    <a:lnTo>
                      <a:pt x="683035" y="131265"/>
                    </a:lnTo>
                    <a:lnTo>
                      <a:pt x="650407" y="98637"/>
                    </a:lnTo>
                    <a:lnTo>
                      <a:pt x="614130" y="70024"/>
                    </a:lnTo>
                    <a:lnTo>
                      <a:pt x="574571" y="45792"/>
                    </a:lnTo>
                    <a:lnTo>
                      <a:pt x="532096" y="26307"/>
                    </a:lnTo>
                    <a:lnTo>
                      <a:pt x="487071" y="11936"/>
                    </a:lnTo>
                    <a:lnTo>
                      <a:pt x="439862" y="3045"/>
                    </a:lnTo>
                    <a:lnTo>
                      <a:pt x="390836" y="0"/>
                    </a:lnTo>
                    <a:close/>
                  </a:path>
                </a:pathLst>
              </a:custGeom>
              <a:solidFill>
                <a:srgbClr val="BC5CA3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36" name="object 27"/>
              <p:cNvSpPr/>
              <p:nvPr/>
            </p:nvSpPr>
            <p:spPr bwMode="auto">
              <a:xfrm>
                <a:off x="7305675" y="6548438"/>
                <a:ext cx="523875" cy="360362"/>
              </a:xfrm>
              <a:custGeom>
                <a:avLst/>
                <a:gdLst>
                  <a:gd name="T0" fmla="*/ 175495 w 522604"/>
                  <a:gd name="T1" fmla="*/ 0 h 360045"/>
                  <a:gd name="T2" fmla="*/ 168214 w 522604"/>
                  <a:gd name="T3" fmla="*/ 52769 h 360045"/>
                  <a:gd name="T4" fmla="*/ 60779 w 522604"/>
                  <a:gd name="T5" fmla="*/ 60506 h 360045"/>
                  <a:gd name="T6" fmla="*/ 7431 w 522604"/>
                  <a:gd name="T7" fmla="*/ 119636 h 360045"/>
                  <a:gd name="T8" fmla="*/ 0 w 522604"/>
                  <a:gd name="T9" fmla="*/ 310554 h 360045"/>
                  <a:gd name="T10" fmla="*/ 52322 w 522604"/>
                  <a:gd name="T11" fmla="*/ 317824 h 360045"/>
                  <a:gd name="T12" fmla="*/ 71209 w 522604"/>
                  <a:gd name="T13" fmla="*/ 348062 h 360045"/>
                  <a:gd name="T14" fmla="*/ 105362 w 522604"/>
                  <a:gd name="T15" fmla="*/ 360117 h 360045"/>
                  <a:gd name="T16" fmla="*/ 139494 w 522604"/>
                  <a:gd name="T17" fmla="*/ 348006 h 360045"/>
                  <a:gd name="T18" fmla="*/ 154152 w 522604"/>
                  <a:gd name="T19" fmla="*/ 327934 h 360045"/>
                  <a:gd name="T20" fmla="*/ 96870 w 522604"/>
                  <a:gd name="T21" fmla="*/ 326207 h 360045"/>
                  <a:gd name="T22" fmla="*/ 85168 w 522604"/>
                  <a:gd name="T23" fmla="*/ 314517 h 360045"/>
                  <a:gd name="T24" fmla="*/ 85088 w 522604"/>
                  <a:gd name="T25" fmla="*/ 297430 h 360045"/>
                  <a:gd name="T26" fmla="*/ 96801 w 522604"/>
                  <a:gd name="T27" fmla="*/ 285734 h 360045"/>
                  <a:gd name="T28" fmla="*/ 32383 w 522604"/>
                  <a:gd name="T29" fmla="*/ 285641 h 360045"/>
                  <a:gd name="T30" fmla="*/ 50369 w 522604"/>
                  <a:gd name="T31" fmla="*/ 106967 h 360045"/>
                  <a:gd name="T32" fmla="*/ 200446 w 522604"/>
                  <a:gd name="T33" fmla="*/ 85102 h 360045"/>
                  <a:gd name="T34" fmla="*/ 523738 w 522604"/>
                  <a:gd name="T35" fmla="*/ 32332 h 360045"/>
                  <a:gd name="T36" fmla="*/ 516458 w 522604"/>
                  <a:gd name="T37" fmla="*/ 0 h 360045"/>
                  <a:gd name="T38" fmla="*/ 105362 w 522604"/>
                  <a:gd name="T39" fmla="*/ 284006 h 360045"/>
                  <a:gd name="T40" fmla="*/ 120892 w 522604"/>
                  <a:gd name="T41" fmla="*/ 290445 h 360045"/>
                  <a:gd name="T42" fmla="*/ 127316 w 522604"/>
                  <a:gd name="T43" fmla="*/ 305976 h 360045"/>
                  <a:gd name="T44" fmla="*/ 120892 w 522604"/>
                  <a:gd name="T45" fmla="*/ 321497 h 360045"/>
                  <a:gd name="T46" fmla="*/ 105362 w 522604"/>
                  <a:gd name="T47" fmla="*/ 327934 h 360045"/>
                  <a:gd name="T48" fmla="*/ 158351 w 522604"/>
                  <a:gd name="T49" fmla="*/ 317824 h 360045"/>
                  <a:gd name="T50" fmla="*/ 269991 w 522604"/>
                  <a:gd name="T51" fmla="*/ 313218 h 360045"/>
                  <a:gd name="T52" fmla="*/ 268097 w 522604"/>
                  <a:gd name="T53" fmla="*/ 300143 h 360045"/>
                  <a:gd name="T54" fmla="*/ 155669 w 522604"/>
                  <a:gd name="T55" fmla="*/ 285641 h 360045"/>
                  <a:gd name="T56" fmla="*/ 105362 w 522604"/>
                  <a:gd name="T57" fmla="*/ 251673 h 360045"/>
                  <a:gd name="T58" fmla="*/ 74729 w 522604"/>
                  <a:gd name="T59" fmla="*/ 261234 h 360045"/>
                  <a:gd name="T60" fmla="*/ 55055 w 522604"/>
                  <a:gd name="T61" fmla="*/ 285641 h 360045"/>
                  <a:gd name="T62" fmla="*/ 105362 w 522604"/>
                  <a:gd name="T63" fmla="*/ 284006 h 360045"/>
                  <a:gd name="T64" fmla="*/ 147574 w 522604"/>
                  <a:gd name="T65" fmla="*/ 271919 h 360045"/>
                  <a:gd name="T66" fmla="*/ 121632 w 522604"/>
                  <a:gd name="T67" fmla="*/ 254176 h 360045"/>
                  <a:gd name="T68" fmla="*/ 200446 w 522604"/>
                  <a:gd name="T69" fmla="*/ 85102 h 360045"/>
                  <a:gd name="T70" fmla="*/ 168076 w 522604"/>
                  <a:gd name="T71" fmla="*/ 285641 h 360045"/>
                  <a:gd name="T72" fmla="*/ 200446 w 522604"/>
                  <a:gd name="T73" fmla="*/ 85102 h 360045"/>
                  <a:gd name="T74" fmla="*/ 491241 w 522604"/>
                  <a:gd name="T75" fmla="*/ 32332 h 360045"/>
                  <a:gd name="T76" fmla="*/ 523738 w 522604"/>
                  <a:gd name="T77" fmla="*/ 139343 h 36004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522604" h="360045" extrusionOk="0">
                    <a:moveTo>
                      <a:pt x="515205" y="0"/>
                    </a:moveTo>
                    <a:lnTo>
                      <a:pt x="175069" y="0"/>
                    </a:lnTo>
                    <a:lnTo>
                      <a:pt x="167806" y="7262"/>
                    </a:lnTo>
                    <a:lnTo>
                      <a:pt x="167806" y="52723"/>
                    </a:lnTo>
                    <a:lnTo>
                      <a:pt x="100118" y="52723"/>
                    </a:lnTo>
                    <a:lnTo>
                      <a:pt x="60632" y="60453"/>
                    </a:lnTo>
                    <a:lnTo>
                      <a:pt x="28949" y="82602"/>
                    </a:lnTo>
                    <a:lnTo>
                      <a:pt x="7413" y="119531"/>
                    </a:lnTo>
                    <a:lnTo>
                      <a:pt x="0" y="167253"/>
                    </a:lnTo>
                    <a:lnTo>
                      <a:pt x="0" y="310281"/>
                    </a:lnTo>
                    <a:lnTo>
                      <a:pt x="7262" y="317544"/>
                    </a:lnTo>
                    <a:lnTo>
                      <a:pt x="52195" y="317544"/>
                    </a:lnTo>
                    <a:lnTo>
                      <a:pt x="59169" y="334366"/>
                    </a:lnTo>
                    <a:lnTo>
                      <a:pt x="71036" y="347756"/>
                    </a:lnTo>
                    <a:lnTo>
                      <a:pt x="86711" y="356604"/>
                    </a:lnTo>
                    <a:lnTo>
                      <a:pt x="105106" y="359800"/>
                    </a:lnTo>
                    <a:lnTo>
                      <a:pt x="123485" y="356583"/>
                    </a:lnTo>
                    <a:lnTo>
                      <a:pt x="139156" y="347700"/>
                    </a:lnTo>
                    <a:lnTo>
                      <a:pt x="151017" y="334303"/>
                    </a:lnTo>
                    <a:lnTo>
                      <a:pt x="153778" y="327646"/>
                    </a:lnTo>
                    <a:lnTo>
                      <a:pt x="105106" y="327646"/>
                    </a:lnTo>
                    <a:lnTo>
                      <a:pt x="96635" y="325920"/>
                    </a:lnTo>
                    <a:lnTo>
                      <a:pt x="89687" y="321214"/>
                    </a:lnTo>
                    <a:lnTo>
                      <a:pt x="84961" y="314240"/>
                    </a:lnTo>
                    <a:lnTo>
                      <a:pt x="83155" y="305707"/>
                    </a:lnTo>
                    <a:lnTo>
                      <a:pt x="84882" y="297168"/>
                    </a:lnTo>
                    <a:lnTo>
                      <a:pt x="89588" y="290190"/>
                    </a:lnTo>
                    <a:lnTo>
                      <a:pt x="96566" y="285483"/>
                    </a:lnTo>
                    <a:lnTo>
                      <a:pt x="97027" y="285390"/>
                    </a:lnTo>
                    <a:lnTo>
                      <a:pt x="32304" y="285390"/>
                    </a:lnTo>
                    <a:lnTo>
                      <a:pt x="32319" y="167253"/>
                    </a:lnTo>
                    <a:lnTo>
                      <a:pt x="50247" y="106873"/>
                    </a:lnTo>
                    <a:lnTo>
                      <a:pt x="99967" y="85027"/>
                    </a:lnTo>
                    <a:lnTo>
                      <a:pt x="199960" y="85027"/>
                    </a:lnTo>
                    <a:lnTo>
                      <a:pt x="199960" y="32304"/>
                    </a:lnTo>
                    <a:lnTo>
                      <a:pt x="522467" y="32304"/>
                    </a:lnTo>
                    <a:lnTo>
                      <a:pt x="522467" y="7262"/>
                    </a:lnTo>
                    <a:lnTo>
                      <a:pt x="515205" y="0"/>
                    </a:lnTo>
                    <a:close/>
                  </a:path>
                  <a:path w="522604" h="360045" extrusionOk="0">
                    <a:moveTo>
                      <a:pt x="154329" y="283756"/>
                    </a:moveTo>
                    <a:lnTo>
                      <a:pt x="105106" y="283756"/>
                    </a:lnTo>
                    <a:lnTo>
                      <a:pt x="113638" y="285483"/>
                    </a:lnTo>
                    <a:lnTo>
                      <a:pt x="120599" y="290190"/>
                    </a:lnTo>
                    <a:lnTo>
                      <a:pt x="125288" y="297168"/>
                    </a:lnTo>
                    <a:lnTo>
                      <a:pt x="127007" y="305707"/>
                    </a:lnTo>
                    <a:lnTo>
                      <a:pt x="125288" y="314240"/>
                    </a:lnTo>
                    <a:lnTo>
                      <a:pt x="120599" y="321214"/>
                    </a:lnTo>
                    <a:lnTo>
                      <a:pt x="113638" y="325920"/>
                    </a:lnTo>
                    <a:lnTo>
                      <a:pt x="105106" y="327646"/>
                    </a:lnTo>
                    <a:lnTo>
                      <a:pt x="153778" y="327646"/>
                    </a:lnTo>
                    <a:lnTo>
                      <a:pt x="157967" y="317544"/>
                    </a:lnTo>
                    <a:lnTo>
                      <a:pt x="278215" y="317544"/>
                    </a:lnTo>
                    <a:lnTo>
                      <a:pt x="269336" y="312942"/>
                    </a:lnTo>
                    <a:lnTo>
                      <a:pt x="265892" y="308059"/>
                    </a:lnTo>
                    <a:lnTo>
                      <a:pt x="267447" y="299879"/>
                    </a:lnTo>
                    <a:lnTo>
                      <a:pt x="273566" y="285390"/>
                    </a:lnTo>
                    <a:lnTo>
                      <a:pt x="155291" y="285390"/>
                    </a:lnTo>
                    <a:lnTo>
                      <a:pt x="154329" y="283756"/>
                    </a:lnTo>
                    <a:close/>
                  </a:path>
                  <a:path w="522604" h="360045" extrusionOk="0">
                    <a:moveTo>
                      <a:pt x="105106" y="251452"/>
                    </a:moveTo>
                    <a:lnTo>
                      <a:pt x="88854" y="253973"/>
                    </a:lnTo>
                    <a:lnTo>
                      <a:pt x="74548" y="261004"/>
                    </a:lnTo>
                    <a:lnTo>
                      <a:pt x="62975" y="271743"/>
                    </a:lnTo>
                    <a:lnTo>
                      <a:pt x="54921" y="285390"/>
                    </a:lnTo>
                    <a:lnTo>
                      <a:pt x="97027" y="285390"/>
                    </a:lnTo>
                    <a:lnTo>
                      <a:pt x="105106" y="283756"/>
                    </a:lnTo>
                    <a:lnTo>
                      <a:pt x="154329" y="283756"/>
                    </a:lnTo>
                    <a:lnTo>
                      <a:pt x="147216" y="271680"/>
                    </a:lnTo>
                    <a:lnTo>
                      <a:pt x="135636" y="260948"/>
                    </a:lnTo>
                    <a:lnTo>
                      <a:pt x="121337" y="253952"/>
                    </a:lnTo>
                    <a:lnTo>
                      <a:pt x="105106" y="251452"/>
                    </a:lnTo>
                    <a:close/>
                  </a:path>
                  <a:path w="522604" h="360045" extrusionOk="0">
                    <a:moveTo>
                      <a:pt x="199960" y="85027"/>
                    </a:moveTo>
                    <a:lnTo>
                      <a:pt x="167668" y="85027"/>
                    </a:lnTo>
                    <a:lnTo>
                      <a:pt x="167668" y="285390"/>
                    </a:lnTo>
                    <a:lnTo>
                      <a:pt x="199960" y="285390"/>
                    </a:lnTo>
                    <a:lnTo>
                      <a:pt x="199960" y="85027"/>
                    </a:lnTo>
                    <a:close/>
                  </a:path>
                  <a:path w="522604" h="360045" extrusionOk="0">
                    <a:moveTo>
                      <a:pt x="522467" y="32304"/>
                    </a:moveTo>
                    <a:lnTo>
                      <a:pt x="490049" y="32304"/>
                    </a:lnTo>
                    <a:lnTo>
                      <a:pt x="490049" y="135162"/>
                    </a:lnTo>
                    <a:lnTo>
                      <a:pt x="522467" y="139220"/>
                    </a:lnTo>
                    <a:lnTo>
                      <a:pt x="522467" y="323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37" name="object 28"/>
              <p:cNvSpPr/>
              <p:nvPr/>
            </p:nvSpPr>
            <p:spPr bwMode="auto">
              <a:xfrm>
                <a:off x="7535863" y="6618288"/>
                <a:ext cx="325437" cy="311150"/>
              </a:xfrm>
              <a:custGeom>
                <a:avLst/>
                <a:gdLst>
                  <a:gd name="T0" fmla="*/ 0 w 324484"/>
                  <a:gd name="T1" fmla="*/ 16727 h 311784"/>
                  <a:gd name="T2" fmla="*/ 4473 w 324484"/>
                  <a:gd name="T3" fmla="*/ 29079 h 311784"/>
                  <a:gd name="T4" fmla="*/ 50924 w 324484"/>
                  <a:gd name="T5" fmla="*/ 45330 h 311784"/>
                  <a:gd name="T6" fmla="*/ 55574 w 324484"/>
                  <a:gd name="T7" fmla="*/ 229749 h 311784"/>
                  <a:gd name="T8" fmla="*/ 56180 w 324484"/>
                  <a:gd name="T9" fmla="*/ 239592 h 311784"/>
                  <a:gd name="T10" fmla="*/ 63085 w 324484"/>
                  <a:gd name="T11" fmla="*/ 247667 h 311784"/>
                  <a:gd name="T12" fmla="*/ 285875 w 324484"/>
                  <a:gd name="T13" fmla="*/ 249673 h 311784"/>
                  <a:gd name="T14" fmla="*/ 296486 w 324484"/>
                  <a:gd name="T15" fmla="*/ 241674 h 311784"/>
                  <a:gd name="T16" fmla="*/ 298149 w 324484"/>
                  <a:gd name="T17" fmla="*/ 228206 h 311784"/>
                  <a:gd name="T18" fmla="*/ 289807 w 324484"/>
                  <a:gd name="T19" fmla="*/ 217823 h 311784"/>
                  <a:gd name="T20" fmla="*/ 92435 w 324484"/>
                  <a:gd name="T21" fmla="*/ 216218 h 311784"/>
                  <a:gd name="T22" fmla="*/ 298628 w 324484"/>
                  <a:gd name="T23" fmla="*/ 194148 h 311784"/>
                  <a:gd name="T24" fmla="*/ 308710 w 324484"/>
                  <a:gd name="T25" fmla="*/ 187616 h 311784"/>
                  <a:gd name="T26" fmla="*/ 311041 w 324484"/>
                  <a:gd name="T27" fmla="*/ 180255 h 311784"/>
                  <a:gd name="T28" fmla="*/ 325345 w 324484"/>
                  <a:gd name="T29" fmla="*/ 97670 h 311784"/>
                  <a:gd name="T30" fmla="*/ 321412 w 324484"/>
                  <a:gd name="T31" fmla="*/ 89833 h 311784"/>
                  <a:gd name="T32" fmla="*/ 314973 w 324484"/>
                  <a:gd name="T33" fmla="*/ 83788 h 311784"/>
                  <a:gd name="T34" fmla="*/ 85983 w 324484"/>
                  <a:gd name="T35" fmla="*/ 58146 h 311784"/>
                  <a:gd name="T36" fmla="*/ 22305 w 324484"/>
                  <a:gd name="T37" fmla="*/ 1191 h 311784"/>
                  <a:gd name="T38" fmla="*/ 104948 w 324484"/>
                  <a:gd name="T39" fmla="*/ 258940 h 311784"/>
                  <a:gd name="T40" fmla="*/ 84559 w 324484"/>
                  <a:gd name="T41" fmla="*/ 261435 h 311784"/>
                  <a:gd name="T42" fmla="*/ 72032 w 324484"/>
                  <a:gd name="T43" fmla="*/ 277449 h 311784"/>
                  <a:gd name="T44" fmla="*/ 74540 w 324484"/>
                  <a:gd name="T45" fmla="*/ 297800 h 311784"/>
                  <a:gd name="T46" fmla="*/ 90645 w 324484"/>
                  <a:gd name="T47" fmla="*/ 310565 h 311784"/>
                  <a:gd name="T48" fmla="*/ 111035 w 324484"/>
                  <a:gd name="T49" fmla="*/ 308007 h 311784"/>
                  <a:gd name="T50" fmla="*/ 123557 w 324484"/>
                  <a:gd name="T51" fmla="*/ 291694 h 311784"/>
                  <a:gd name="T52" fmla="*/ 121053 w 324484"/>
                  <a:gd name="T53" fmla="*/ 271392 h 311784"/>
                  <a:gd name="T54" fmla="*/ 104948 w 324484"/>
                  <a:gd name="T55" fmla="*/ 258940 h 311784"/>
                  <a:gd name="T56" fmla="*/ 243419 w 324484"/>
                  <a:gd name="T57" fmla="*/ 258940 h 311784"/>
                  <a:gd name="T58" fmla="*/ 227314 w 324484"/>
                  <a:gd name="T59" fmla="*/ 271392 h 311784"/>
                  <a:gd name="T60" fmla="*/ 224806 w 324484"/>
                  <a:gd name="T61" fmla="*/ 291694 h 311784"/>
                  <a:gd name="T62" fmla="*/ 237332 w 324484"/>
                  <a:gd name="T63" fmla="*/ 308007 h 311784"/>
                  <a:gd name="T64" fmla="*/ 257723 w 324484"/>
                  <a:gd name="T65" fmla="*/ 310565 h 311784"/>
                  <a:gd name="T66" fmla="*/ 273828 w 324484"/>
                  <a:gd name="T67" fmla="*/ 297800 h 311784"/>
                  <a:gd name="T68" fmla="*/ 276335 w 324484"/>
                  <a:gd name="T69" fmla="*/ 277449 h 311784"/>
                  <a:gd name="T70" fmla="*/ 263810 w 324484"/>
                  <a:gd name="T71" fmla="*/ 261435 h 31178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24484" h="311784" extrusionOk="0">
                    <a:moveTo>
                      <a:pt x="17955" y="0"/>
                    </a:moveTo>
                    <a:lnTo>
                      <a:pt x="0" y="16761"/>
                    </a:lnTo>
                    <a:lnTo>
                      <a:pt x="414" y="21046"/>
                    </a:lnTo>
                    <a:lnTo>
                      <a:pt x="4460" y="29138"/>
                    </a:lnTo>
                    <a:lnTo>
                      <a:pt x="7727" y="31864"/>
                    </a:lnTo>
                    <a:lnTo>
                      <a:pt x="50775" y="45422"/>
                    </a:lnTo>
                    <a:lnTo>
                      <a:pt x="64333" y="181690"/>
                    </a:lnTo>
                    <a:lnTo>
                      <a:pt x="55411" y="230217"/>
                    </a:lnTo>
                    <a:lnTo>
                      <a:pt x="54708" y="235444"/>
                    </a:lnTo>
                    <a:lnTo>
                      <a:pt x="56015" y="240080"/>
                    </a:lnTo>
                    <a:lnTo>
                      <a:pt x="59344" y="244126"/>
                    </a:lnTo>
                    <a:lnTo>
                      <a:pt x="62900" y="248172"/>
                    </a:lnTo>
                    <a:lnTo>
                      <a:pt x="67185" y="250182"/>
                    </a:lnTo>
                    <a:lnTo>
                      <a:pt x="285038" y="250182"/>
                    </a:lnTo>
                    <a:lnTo>
                      <a:pt x="288958" y="248587"/>
                    </a:lnTo>
                    <a:lnTo>
                      <a:pt x="295618" y="242166"/>
                    </a:lnTo>
                    <a:lnTo>
                      <a:pt x="297276" y="238183"/>
                    </a:lnTo>
                    <a:lnTo>
                      <a:pt x="297276" y="228671"/>
                    </a:lnTo>
                    <a:lnTo>
                      <a:pt x="295618" y="224675"/>
                    </a:lnTo>
                    <a:lnTo>
                      <a:pt x="288958" y="218267"/>
                    </a:lnTo>
                    <a:lnTo>
                      <a:pt x="285038" y="216659"/>
                    </a:lnTo>
                    <a:lnTo>
                      <a:pt x="92164" y="216659"/>
                    </a:lnTo>
                    <a:lnTo>
                      <a:pt x="96085" y="194544"/>
                    </a:lnTo>
                    <a:lnTo>
                      <a:pt x="297754" y="194544"/>
                    </a:lnTo>
                    <a:lnTo>
                      <a:pt x="301385" y="193225"/>
                    </a:lnTo>
                    <a:lnTo>
                      <a:pt x="307806" y="187998"/>
                    </a:lnTo>
                    <a:lnTo>
                      <a:pt x="309653" y="184668"/>
                    </a:lnTo>
                    <a:lnTo>
                      <a:pt x="310130" y="180622"/>
                    </a:lnTo>
                    <a:lnTo>
                      <a:pt x="323676" y="102857"/>
                    </a:lnTo>
                    <a:lnTo>
                      <a:pt x="324392" y="97869"/>
                    </a:lnTo>
                    <a:lnTo>
                      <a:pt x="323324" y="93584"/>
                    </a:lnTo>
                    <a:lnTo>
                      <a:pt x="320471" y="90016"/>
                    </a:lnTo>
                    <a:lnTo>
                      <a:pt x="317858" y="86208"/>
                    </a:lnTo>
                    <a:lnTo>
                      <a:pt x="314051" y="83959"/>
                    </a:lnTo>
                    <a:lnTo>
                      <a:pt x="309050" y="83230"/>
                    </a:lnTo>
                    <a:lnTo>
                      <a:pt x="85731" y="58264"/>
                    </a:lnTo>
                    <a:lnTo>
                      <a:pt x="82879" y="31148"/>
                    </a:lnTo>
                    <a:lnTo>
                      <a:pt x="22240" y="1193"/>
                    </a:lnTo>
                    <a:lnTo>
                      <a:pt x="17955" y="0"/>
                    </a:lnTo>
                    <a:close/>
                  </a:path>
                  <a:path w="324484" h="311784" extrusionOk="0">
                    <a:moveTo>
                      <a:pt x="104641" y="259468"/>
                    </a:moveTo>
                    <a:lnTo>
                      <a:pt x="90380" y="259468"/>
                    </a:lnTo>
                    <a:lnTo>
                      <a:pt x="84311" y="261968"/>
                    </a:lnTo>
                    <a:lnTo>
                      <a:pt x="74322" y="271945"/>
                    </a:lnTo>
                    <a:lnTo>
                      <a:pt x="71821" y="278014"/>
                    </a:lnTo>
                    <a:lnTo>
                      <a:pt x="71821" y="292288"/>
                    </a:lnTo>
                    <a:lnTo>
                      <a:pt x="74322" y="298407"/>
                    </a:lnTo>
                    <a:lnTo>
                      <a:pt x="84311" y="308635"/>
                    </a:lnTo>
                    <a:lnTo>
                      <a:pt x="90380" y="311198"/>
                    </a:lnTo>
                    <a:lnTo>
                      <a:pt x="104641" y="311198"/>
                    </a:lnTo>
                    <a:lnTo>
                      <a:pt x="110710" y="308635"/>
                    </a:lnTo>
                    <a:lnTo>
                      <a:pt x="120699" y="298407"/>
                    </a:lnTo>
                    <a:lnTo>
                      <a:pt x="123195" y="292288"/>
                    </a:lnTo>
                    <a:lnTo>
                      <a:pt x="123200" y="278014"/>
                    </a:lnTo>
                    <a:lnTo>
                      <a:pt x="120699" y="271945"/>
                    </a:lnTo>
                    <a:lnTo>
                      <a:pt x="110710" y="261968"/>
                    </a:lnTo>
                    <a:lnTo>
                      <a:pt x="104641" y="259468"/>
                    </a:lnTo>
                    <a:close/>
                  </a:path>
                  <a:path w="324484" h="311784" extrusionOk="0">
                    <a:moveTo>
                      <a:pt x="256968" y="259468"/>
                    </a:moveTo>
                    <a:lnTo>
                      <a:pt x="242706" y="259468"/>
                    </a:lnTo>
                    <a:lnTo>
                      <a:pt x="236637" y="261968"/>
                    </a:lnTo>
                    <a:lnTo>
                      <a:pt x="226648" y="271945"/>
                    </a:lnTo>
                    <a:lnTo>
                      <a:pt x="224148" y="278014"/>
                    </a:lnTo>
                    <a:lnTo>
                      <a:pt x="224148" y="292288"/>
                    </a:lnTo>
                    <a:lnTo>
                      <a:pt x="226648" y="298407"/>
                    </a:lnTo>
                    <a:lnTo>
                      <a:pt x="236637" y="308635"/>
                    </a:lnTo>
                    <a:lnTo>
                      <a:pt x="242706" y="311198"/>
                    </a:lnTo>
                    <a:lnTo>
                      <a:pt x="256968" y="311198"/>
                    </a:lnTo>
                    <a:lnTo>
                      <a:pt x="263037" y="308635"/>
                    </a:lnTo>
                    <a:lnTo>
                      <a:pt x="273026" y="298407"/>
                    </a:lnTo>
                    <a:lnTo>
                      <a:pt x="275521" y="292288"/>
                    </a:lnTo>
                    <a:lnTo>
                      <a:pt x="275526" y="278014"/>
                    </a:lnTo>
                    <a:lnTo>
                      <a:pt x="273026" y="271945"/>
                    </a:lnTo>
                    <a:lnTo>
                      <a:pt x="263037" y="261968"/>
                    </a:lnTo>
                    <a:lnTo>
                      <a:pt x="256968" y="25946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</p:grpSp>
      </p:grpSp>
      <p:cxnSp>
        <p:nvCxnSpPr>
          <p:cNvPr id="38" name="Google Shape;15;p3"/>
          <p:cNvCxnSpPr>
            <a:cxnSpLocks/>
          </p:cNvCxnSpPr>
          <p:nvPr userDrawn="1"/>
        </p:nvCxnSpPr>
        <p:spPr bwMode="auto">
          <a:xfrm>
            <a:off x="1381250" y="4820615"/>
            <a:ext cx="6031604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1381125" y="1295400"/>
            <a:ext cx="2859088" cy="30956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sp>
        <p:nvSpPr>
          <p:cNvPr id="40" name="Text Placeholder 2"/>
          <p:cNvSpPr>
            <a:spLocks noGrp="1"/>
          </p:cNvSpPr>
          <p:nvPr>
            <p:ph type="body" sz="quarter" idx="15"/>
          </p:nvPr>
        </p:nvSpPr>
        <p:spPr bwMode="auto">
          <a:xfrm>
            <a:off x="4563203" y="1287897"/>
            <a:ext cx="2859088" cy="30956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pic>
        <p:nvPicPr>
          <p:cNvPr id="41" name="Graphic 77"/>
          <p:cNvPicPr>
            <a:picLocks noChangeAspect="1"/>
          </p:cNvPicPr>
          <p:nvPr userDrawn="1"/>
        </p:nvPicPr>
        <p:blipFill>
          <a:blip r:embed="rId10"/>
          <a:stretch/>
        </p:blipFill>
        <p:spPr bwMode="auto">
          <a:xfrm>
            <a:off x="724704" y="514331"/>
            <a:ext cx="612000" cy="612000"/>
          </a:xfrm>
          <a:prstGeom prst="rect">
            <a:avLst/>
          </a:prstGeom>
        </p:spPr>
      </p:pic>
      <p:pic>
        <p:nvPicPr>
          <p:cNvPr id="42" name="Graphic 79"/>
          <p:cNvPicPr>
            <a:picLocks noChangeAspect="1"/>
          </p:cNvPicPr>
          <p:nvPr userDrawn="1"/>
        </p:nvPicPr>
        <p:blipFill>
          <a:blip r:embed="rId11"/>
          <a:stretch/>
        </p:blipFill>
        <p:spPr bwMode="auto">
          <a:xfrm>
            <a:off x="341938" y="4709185"/>
            <a:ext cx="932973" cy="216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+ 3 columns" preserve="1" userDrawn="1">
  <p:cSld name="1_Title + 3 column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4" name="Google Shape;15;p3"/>
          <p:cNvCxnSpPr>
            <a:cxnSpLocks/>
          </p:cNvCxnSpPr>
          <p:nvPr userDrawn="1"/>
        </p:nvCxnSpPr>
        <p:spPr bwMode="auto">
          <a:xfrm>
            <a:off x="-6025" y="830429"/>
            <a:ext cx="9150025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Google Shape;29;p5"/>
          <p:cNvSpPr>
            <a:spLocks noGrp="1"/>
          </p:cNvSpPr>
          <p:nvPr>
            <p:ph type="title"/>
          </p:nvPr>
        </p:nvSpPr>
        <p:spPr bwMode="auto">
          <a:xfrm>
            <a:off x="1381250" y="604628"/>
            <a:ext cx="3878400" cy="43560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800" b="1">
                <a:latin typeface="Calibri"/>
                <a:ea typeface="Calibri"/>
                <a:cs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6" name="Oval 21"/>
          <p:cNvSpPr/>
          <p:nvPr userDrawn="1"/>
        </p:nvSpPr>
        <p:spPr bwMode="auto">
          <a:xfrm>
            <a:off x="754718" y="545029"/>
            <a:ext cx="554798" cy="55479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00">
                <a:solidFill>
                  <a:schemeClr val="tx1"/>
                </a:solidFill>
              </a:rPr>
              <a:t>Place Pilot icon</a:t>
            </a:r>
            <a:endParaRPr lang="en-IE" sz="600">
              <a:solidFill>
                <a:schemeClr val="tx1"/>
              </a:solidFill>
            </a:endParaRPr>
          </a:p>
        </p:txBody>
      </p:sp>
      <p:grpSp>
        <p:nvGrpSpPr>
          <p:cNvPr id="7" name="Group 36"/>
          <p:cNvGrpSpPr/>
          <p:nvPr userDrawn="1"/>
        </p:nvGrpSpPr>
        <p:grpSpPr bwMode="auto">
          <a:xfrm>
            <a:off x="7537141" y="4690989"/>
            <a:ext cx="1372953" cy="229553"/>
            <a:chOff x="1154546" y="3432698"/>
            <a:chExt cx="2916485" cy="487627"/>
          </a:xfrm>
        </p:grpSpPr>
        <p:grpSp>
          <p:nvGrpSpPr>
            <p:cNvPr id="8" name="Group 37"/>
            <p:cNvGrpSpPr/>
            <p:nvPr userDrawn="1"/>
          </p:nvGrpSpPr>
          <p:grpSpPr bwMode="auto">
            <a:xfrm>
              <a:off x="1154546" y="3432698"/>
              <a:ext cx="486638" cy="487627"/>
              <a:chOff x="3309937" y="6340475"/>
              <a:chExt cx="781050" cy="782638"/>
            </a:xfrm>
          </p:grpSpPr>
          <p:sp>
            <p:nvSpPr>
              <p:cNvPr id="9" name="object 4"/>
              <p:cNvSpPr/>
              <p:nvPr/>
            </p:nvSpPr>
            <p:spPr bwMode="auto">
              <a:xfrm>
                <a:off x="3309937" y="6340475"/>
                <a:ext cx="781050" cy="782638"/>
              </a:xfrm>
              <a:custGeom>
                <a:avLst/>
                <a:gdLst>
                  <a:gd name="T0" fmla="*/ 390519 w 781685"/>
                  <a:gd name="T1" fmla="*/ 0 h 781684"/>
                  <a:gd name="T2" fmla="*/ 341532 w 781685"/>
                  <a:gd name="T3" fmla="*/ 3049 h 781684"/>
                  <a:gd name="T4" fmla="*/ 294362 w 781685"/>
                  <a:gd name="T5" fmla="*/ 11951 h 781684"/>
                  <a:gd name="T6" fmla="*/ 249373 w 781685"/>
                  <a:gd name="T7" fmla="*/ 26339 h 781684"/>
                  <a:gd name="T8" fmla="*/ 206933 w 781685"/>
                  <a:gd name="T9" fmla="*/ 45848 h 781684"/>
                  <a:gd name="T10" fmla="*/ 167406 w 781685"/>
                  <a:gd name="T11" fmla="*/ 70109 h 781684"/>
                  <a:gd name="T12" fmla="*/ 131158 w 781685"/>
                  <a:gd name="T13" fmla="*/ 98757 h 781684"/>
                  <a:gd name="T14" fmla="*/ 98557 w 781685"/>
                  <a:gd name="T15" fmla="*/ 131425 h 781684"/>
                  <a:gd name="T16" fmla="*/ 69967 w 781685"/>
                  <a:gd name="T17" fmla="*/ 167746 h 781684"/>
                  <a:gd name="T18" fmla="*/ 45755 w 781685"/>
                  <a:gd name="T19" fmla="*/ 207354 h 781684"/>
                  <a:gd name="T20" fmla="*/ 26286 w 781685"/>
                  <a:gd name="T21" fmla="*/ 249881 h 781684"/>
                  <a:gd name="T22" fmla="*/ 11926 w 781685"/>
                  <a:gd name="T23" fmla="*/ 294961 h 781684"/>
                  <a:gd name="T24" fmla="*/ 3043 w 781685"/>
                  <a:gd name="T25" fmla="*/ 342227 h 781684"/>
                  <a:gd name="T26" fmla="*/ 0 w 781685"/>
                  <a:gd name="T27" fmla="*/ 391313 h 781684"/>
                  <a:gd name="T28" fmla="*/ 3043 w 781685"/>
                  <a:gd name="T29" fmla="*/ 440399 h 781684"/>
                  <a:gd name="T30" fmla="*/ 11926 w 781685"/>
                  <a:gd name="T31" fmla="*/ 487665 h 781684"/>
                  <a:gd name="T32" fmla="*/ 26286 w 781685"/>
                  <a:gd name="T33" fmla="*/ 532745 h 781684"/>
                  <a:gd name="T34" fmla="*/ 45755 w 781685"/>
                  <a:gd name="T35" fmla="*/ 575272 h 781684"/>
                  <a:gd name="T36" fmla="*/ 69967 w 781685"/>
                  <a:gd name="T37" fmla="*/ 614880 h 781684"/>
                  <a:gd name="T38" fmla="*/ 98557 w 781685"/>
                  <a:gd name="T39" fmla="*/ 651201 h 781684"/>
                  <a:gd name="T40" fmla="*/ 131158 w 781685"/>
                  <a:gd name="T41" fmla="*/ 683869 h 781684"/>
                  <a:gd name="T42" fmla="*/ 167406 w 781685"/>
                  <a:gd name="T43" fmla="*/ 712517 h 781684"/>
                  <a:gd name="T44" fmla="*/ 206933 w 781685"/>
                  <a:gd name="T45" fmla="*/ 736778 h 781684"/>
                  <a:gd name="T46" fmla="*/ 249373 w 781685"/>
                  <a:gd name="T47" fmla="*/ 756287 h 781684"/>
                  <a:gd name="T48" fmla="*/ 294362 w 781685"/>
                  <a:gd name="T49" fmla="*/ 770675 h 781684"/>
                  <a:gd name="T50" fmla="*/ 341532 w 781685"/>
                  <a:gd name="T51" fmla="*/ 779577 h 781684"/>
                  <a:gd name="T52" fmla="*/ 390519 w 781685"/>
                  <a:gd name="T53" fmla="*/ 782626 h 781684"/>
                  <a:gd name="T54" fmla="*/ 439505 w 781685"/>
                  <a:gd name="T55" fmla="*/ 779577 h 781684"/>
                  <a:gd name="T56" fmla="*/ 486675 w 781685"/>
                  <a:gd name="T57" fmla="*/ 770675 h 781684"/>
                  <a:gd name="T58" fmla="*/ 531664 w 781685"/>
                  <a:gd name="T59" fmla="*/ 756287 h 781684"/>
                  <a:gd name="T60" fmla="*/ 574104 w 781685"/>
                  <a:gd name="T61" fmla="*/ 736778 h 781684"/>
                  <a:gd name="T62" fmla="*/ 613631 w 781685"/>
                  <a:gd name="T63" fmla="*/ 712517 h 781684"/>
                  <a:gd name="T64" fmla="*/ 649879 w 781685"/>
                  <a:gd name="T65" fmla="*/ 683869 h 781684"/>
                  <a:gd name="T66" fmla="*/ 682480 w 781685"/>
                  <a:gd name="T67" fmla="*/ 651201 h 781684"/>
                  <a:gd name="T68" fmla="*/ 711070 w 781685"/>
                  <a:gd name="T69" fmla="*/ 614880 h 781684"/>
                  <a:gd name="T70" fmla="*/ 735282 w 781685"/>
                  <a:gd name="T71" fmla="*/ 575272 h 781684"/>
                  <a:gd name="T72" fmla="*/ 754751 w 781685"/>
                  <a:gd name="T73" fmla="*/ 532745 h 781684"/>
                  <a:gd name="T74" fmla="*/ 769111 w 781685"/>
                  <a:gd name="T75" fmla="*/ 487665 h 781684"/>
                  <a:gd name="T76" fmla="*/ 777994 w 781685"/>
                  <a:gd name="T77" fmla="*/ 440399 h 781684"/>
                  <a:gd name="T78" fmla="*/ 781037 w 781685"/>
                  <a:gd name="T79" fmla="*/ 391313 h 781684"/>
                  <a:gd name="T80" fmla="*/ 777994 w 781685"/>
                  <a:gd name="T81" fmla="*/ 342227 h 781684"/>
                  <a:gd name="T82" fmla="*/ 769111 w 781685"/>
                  <a:gd name="T83" fmla="*/ 294961 h 781684"/>
                  <a:gd name="T84" fmla="*/ 754751 w 781685"/>
                  <a:gd name="T85" fmla="*/ 249881 h 781684"/>
                  <a:gd name="T86" fmla="*/ 735282 w 781685"/>
                  <a:gd name="T87" fmla="*/ 207354 h 781684"/>
                  <a:gd name="T88" fmla="*/ 711070 w 781685"/>
                  <a:gd name="T89" fmla="*/ 167746 h 781684"/>
                  <a:gd name="T90" fmla="*/ 682480 w 781685"/>
                  <a:gd name="T91" fmla="*/ 131425 h 781684"/>
                  <a:gd name="T92" fmla="*/ 649879 w 781685"/>
                  <a:gd name="T93" fmla="*/ 98757 h 781684"/>
                  <a:gd name="T94" fmla="*/ 613631 w 781685"/>
                  <a:gd name="T95" fmla="*/ 70109 h 781684"/>
                  <a:gd name="T96" fmla="*/ 574104 w 781685"/>
                  <a:gd name="T97" fmla="*/ 45848 h 781684"/>
                  <a:gd name="T98" fmla="*/ 531664 w 781685"/>
                  <a:gd name="T99" fmla="*/ 26339 h 781684"/>
                  <a:gd name="T100" fmla="*/ 486675 w 781685"/>
                  <a:gd name="T101" fmla="*/ 11951 h 781684"/>
                  <a:gd name="T102" fmla="*/ 439505 w 781685"/>
                  <a:gd name="T103" fmla="*/ 3049 h 781684"/>
                  <a:gd name="T104" fmla="*/ 390519 w 781685"/>
                  <a:gd name="T105" fmla="*/ 0 h 7816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81685" h="781684" extrusionOk="0">
                    <a:moveTo>
                      <a:pt x="390836" y="0"/>
                    </a:moveTo>
                    <a:lnTo>
                      <a:pt x="341810" y="3045"/>
                    </a:lnTo>
                    <a:lnTo>
                      <a:pt x="294601" y="11936"/>
                    </a:lnTo>
                    <a:lnTo>
                      <a:pt x="249576" y="26307"/>
                    </a:lnTo>
                    <a:lnTo>
                      <a:pt x="207101" y="45792"/>
                    </a:lnTo>
                    <a:lnTo>
                      <a:pt x="167542" y="70024"/>
                    </a:lnTo>
                    <a:lnTo>
                      <a:pt x="131265" y="98637"/>
                    </a:lnTo>
                    <a:lnTo>
                      <a:pt x="98637" y="131265"/>
                    </a:lnTo>
                    <a:lnTo>
                      <a:pt x="70024" y="167542"/>
                    </a:lnTo>
                    <a:lnTo>
                      <a:pt x="45792" y="207101"/>
                    </a:lnTo>
                    <a:lnTo>
                      <a:pt x="26307" y="249576"/>
                    </a:lnTo>
                    <a:lnTo>
                      <a:pt x="11936" y="294601"/>
                    </a:lnTo>
                    <a:lnTo>
                      <a:pt x="3045" y="341810"/>
                    </a:lnTo>
                    <a:lnTo>
                      <a:pt x="0" y="390836"/>
                    </a:lnTo>
                    <a:lnTo>
                      <a:pt x="3045" y="439862"/>
                    </a:lnTo>
                    <a:lnTo>
                      <a:pt x="11936" y="487071"/>
                    </a:lnTo>
                    <a:lnTo>
                      <a:pt x="26307" y="532096"/>
                    </a:lnTo>
                    <a:lnTo>
                      <a:pt x="45792" y="574571"/>
                    </a:lnTo>
                    <a:lnTo>
                      <a:pt x="70024" y="614130"/>
                    </a:lnTo>
                    <a:lnTo>
                      <a:pt x="98637" y="650407"/>
                    </a:lnTo>
                    <a:lnTo>
                      <a:pt x="131265" y="683035"/>
                    </a:lnTo>
                    <a:lnTo>
                      <a:pt x="167542" y="711648"/>
                    </a:lnTo>
                    <a:lnTo>
                      <a:pt x="207101" y="735880"/>
                    </a:lnTo>
                    <a:lnTo>
                      <a:pt x="249576" y="755365"/>
                    </a:lnTo>
                    <a:lnTo>
                      <a:pt x="294601" y="769736"/>
                    </a:lnTo>
                    <a:lnTo>
                      <a:pt x="341810" y="778627"/>
                    </a:lnTo>
                    <a:lnTo>
                      <a:pt x="390836" y="781672"/>
                    </a:lnTo>
                    <a:lnTo>
                      <a:pt x="439862" y="778627"/>
                    </a:lnTo>
                    <a:lnTo>
                      <a:pt x="487071" y="769736"/>
                    </a:lnTo>
                    <a:lnTo>
                      <a:pt x="532096" y="755365"/>
                    </a:lnTo>
                    <a:lnTo>
                      <a:pt x="574571" y="735880"/>
                    </a:lnTo>
                    <a:lnTo>
                      <a:pt x="614130" y="711648"/>
                    </a:lnTo>
                    <a:lnTo>
                      <a:pt x="650407" y="683035"/>
                    </a:lnTo>
                    <a:lnTo>
                      <a:pt x="683035" y="650407"/>
                    </a:lnTo>
                    <a:lnTo>
                      <a:pt x="711648" y="614130"/>
                    </a:lnTo>
                    <a:lnTo>
                      <a:pt x="735880" y="574571"/>
                    </a:lnTo>
                    <a:lnTo>
                      <a:pt x="755365" y="532096"/>
                    </a:lnTo>
                    <a:lnTo>
                      <a:pt x="769736" y="487071"/>
                    </a:lnTo>
                    <a:lnTo>
                      <a:pt x="778627" y="439862"/>
                    </a:lnTo>
                    <a:lnTo>
                      <a:pt x="781672" y="390836"/>
                    </a:lnTo>
                    <a:lnTo>
                      <a:pt x="778627" y="341810"/>
                    </a:lnTo>
                    <a:lnTo>
                      <a:pt x="769736" y="294601"/>
                    </a:lnTo>
                    <a:lnTo>
                      <a:pt x="755365" y="249576"/>
                    </a:lnTo>
                    <a:lnTo>
                      <a:pt x="735880" y="207101"/>
                    </a:lnTo>
                    <a:lnTo>
                      <a:pt x="711648" y="167542"/>
                    </a:lnTo>
                    <a:lnTo>
                      <a:pt x="683035" y="131265"/>
                    </a:lnTo>
                    <a:lnTo>
                      <a:pt x="650407" y="98637"/>
                    </a:lnTo>
                    <a:lnTo>
                      <a:pt x="614130" y="70024"/>
                    </a:lnTo>
                    <a:lnTo>
                      <a:pt x="574571" y="45792"/>
                    </a:lnTo>
                    <a:lnTo>
                      <a:pt x="532096" y="26307"/>
                    </a:lnTo>
                    <a:lnTo>
                      <a:pt x="487071" y="11936"/>
                    </a:lnTo>
                    <a:lnTo>
                      <a:pt x="439862" y="3045"/>
                    </a:lnTo>
                    <a:lnTo>
                      <a:pt x="390836" y="0"/>
                    </a:lnTo>
                    <a:close/>
                  </a:path>
                </a:pathLst>
              </a:custGeom>
              <a:solidFill>
                <a:srgbClr val="E1B027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10" name="object 9"/>
              <p:cNvSpPr/>
              <p:nvPr/>
            </p:nvSpPr>
            <p:spPr bwMode="auto">
              <a:xfrm>
                <a:off x="3573463" y="6499225"/>
                <a:ext cx="355600" cy="506413"/>
              </a:xfrm>
              <a:custGeom>
                <a:avLst/>
                <a:gdLst>
                  <a:gd name="T0" fmla="*/ 0 w 354329"/>
                  <a:gd name="T1" fmla="*/ 389961 h 506729"/>
                  <a:gd name="T2" fmla="*/ 17814 w 354329"/>
                  <a:gd name="T3" fmla="*/ 418452 h 506729"/>
                  <a:gd name="T4" fmla="*/ 100486 w 354329"/>
                  <a:gd name="T5" fmla="*/ 492206 h 506729"/>
                  <a:gd name="T6" fmla="*/ 209026 w 354329"/>
                  <a:gd name="T7" fmla="*/ 502102 h 506729"/>
                  <a:gd name="T8" fmla="*/ 274289 w 354329"/>
                  <a:gd name="T9" fmla="*/ 474520 h 506729"/>
                  <a:gd name="T10" fmla="*/ 172254 w 354329"/>
                  <a:gd name="T11" fmla="*/ 470089 h 506729"/>
                  <a:gd name="T12" fmla="*/ 89926 w 354329"/>
                  <a:gd name="T13" fmla="*/ 445147 h 506729"/>
                  <a:gd name="T14" fmla="*/ 47808 w 354329"/>
                  <a:gd name="T15" fmla="*/ 399918 h 506729"/>
                  <a:gd name="T16" fmla="*/ 215018 w 354329"/>
                  <a:gd name="T17" fmla="*/ 49371 h 506729"/>
                  <a:gd name="T18" fmla="*/ 176409 w 354329"/>
                  <a:gd name="T19" fmla="*/ 55278 h 506729"/>
                  <a:gd name="T20" fmla="*/ 184974 w 354329"/>
                  <a:gd name="T21" fmla="*/ 68127 h 506729"/>
                  <a:gd name="T22" fmla="*/ 217096 w 354329"/>
                  <a:gd name="T23" fmla="*/ 115968 h 506729"/>
                  <a:gd name="T24" fmla="*/ 273813 w 354329"/>
                  <a:gd name="T25" fmla="*/ 206455 h 506729"/>
                  <a:gd name="T26" fmla="*/ 313270 w 354329"/>
                  <a:gd name="T27" fmla="*/ 290531 h 506729"/>
                  <a:gd name="T28" fmla="*/ 316293 w 354329"/>
                  <a:gd name="T29" fmla="*/ 353231 h 506729"/>
                  <a:gd name="T30" fmla="*/ 254571 w 354329"/>
                  <a:gd name="T31" fmla="*/ 445439 h 506729"/>
                  <a:gd name="T32" fmla="*/ 172254 w 354329"/>
                  <a:gd name="T33" fmla="*/ 470089 h 506729"/>
                  <a:gd name="T34" fmla="*/ 323742 w 354329"/>
                  <a:gd name="T35" fmla="*/ 425268 h 506729"/>
                  <a:gd name="T36" fmla="*/ 355215 w 354329"/>
                  <a:gd name="T37" fmla="*/ 323671 h 506729"/>
                  <a:gd name="T38" fmla="*/ 332069 w 354329"/>
                  <a:gd name="T39" fmla="*/ 241325 h 506729"/>
                  <a:gd name="T40" fmla="*/ 278702 w 354329"/>
                  <a:gd name="T41" fmla="*/ 145232 h 506729"/>
                  <a:gd name="T42" fmla="*/ 215018 w 354329"/>
                  <a:gd name="T43" fmla="*/ 49371 h 506729"/>
                  <a:gd name="T44" fmla="*/ 168466 w 354329"/>
                  <a:gd name="T45" fmla="*/ 216 h 506729"/>
                  <a:gd name="T46" fmla="*/ 157083 w 354329"/>
                  <a:gd name="T47" fmla="*/ 8133 h 506729"/>
                  <a:gd name="T48" fmla="*/ 132075 w 354329"/>
                  <a:gd name="T49" fmla="*/ 46378 h 506729"/>
                  <a:gd name="T50" fmla="*/ 104778 w 354329"/>
                  <a:gd name="T51" fmla="*/ 86892 h 506729"/>
                  <a:gd name="T52" fmla="*/ 159536 w 354329"/>
                  <a:gd name="T53" fmla="*/ 68127 h 506729"/>
                  <a:gd name="T54" fmla="*/ 168106 w 354329"/>
                  <a:gd name="T55" fmla="*/ 55278 h 506729"/>
                  <a:gd name="T56" fmla="*/ 215018 w 354329"/>
                  <a:gd name="T57" fmla="*/ 49371 h 506729"/>
                  <a:gd name="T58" fmla="*/ 187437 w 354329"/>
                  <a:gd name="T59" fmla="*/ 8133 h 506729"/>
                  <a:gd name="T60" fmla="*/ 184007 w 354329"/>
                  <a:gd name="T61" fmla="*/ 4002 h 506729"/>
                  <a:gd name="T62" fmla="*/ 175333 w 354329"/>
                  <a:gd name="T63" fmla="*/ 0 h 50672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54329" h="506729" extrusionOk="0">
                    <a:moveTo>
                      <a:pt x="42381" y="389123"/>
                    </a:moveTo>
                    <a:lnTo>
                      <a:pt x="0" y="390204"/>
                    </a:lnTo>
                    <a:lnTo>
                      <a:pt x="7234" y="401873"/>
                    </a:lnTo>
                    <a:lnTo>
                      <a:pt x="17750" y="418713"/>
                    </a:lnTo>
                    <a:lnTo>
                      <a:pt x="42997" y="453193"/>
                    </a:lnTo>
                    <a:lnTo>
                      <a:pt x="100127" y="492513"/>
                    </a:lnTo>
                    <a:lnTo>
                      <a:pt x="171638" y="506154"/>
                    </a:lnTo>
                    <a:lnTo>
                      <a:pt x="208279" y="502415"/>
                    </a:lnTo>
                    <a:lnTo>
                      <a:pt x="242408" y="491711"/>
                    </a:lnTo>
                    <a:lnTo>
                      <a:pt x="273309" y="474816"/>
                    </a:lnTo>
                    <a:lnTo>
                      <a:pt x="278666" y="470382"/>
                    </a:lnTo>
                    <a:lnTo>
                      <a:pt x="171638" y="470382"/>
                    </a:lnTo>
                    <a:lnTo>
                      <a:pt x="142064" y="467394"/>
                    </a:lnTo>
                    <a:lnTo>
                      <a:pt x="89605" y="445425"/>
                    </a:lnTo>
                    <a:lnTo>
                      <a:pt x="59567" y="418713"/>
                    </a:lnTo>
                    <a:lnTo>
                      <a:pt x="47637" y="400168"/>
                    </a:lnTo>
                    <a:lnTo>
                      <a:pt x="42381" y="389123"/>
                    </a:lnTo>
                    <a:close/>
                  </a:path>
                  <a:path w="354329" h="506729" extrusionOk="0">
                    <a:moveTo>
                      <a:pt x="214249" y="49402"/>
                    </a:moveTo>
                    <a:lnTo>
                      <a:pt x="171638" y="49402"/>
                    </a:lnTo>
                    <a:lnTo>
                      <a:pt x="175778" y="55312"/>
                    </a:lnTo>
                    <a:lnTo>
                      <a:pt x="179983" y="61612"/>
                    </a:lnTo>
                    <a:lnTo>
                      <a:pt x="184313" y="68170"/>
                    </a:lnTo>
                    <a:lnTo>
                      <a:pt x="188827" y="74859"/>
                    </a:lnTo>
                    <a:lnTo>
                      <a:pt x="216320" y="116040"/>
                    </a:lnTo>
                    <a:lnTo>
                      <a:pt x="245284" y="160815"/>
                    </a:lnTo>
                    <a:lnTo>
                      <a:pt x="272834" y="206584"/>
                    </a:lnTo>
                    <a:lnTo>
                      <a:pt x="296084" y="250750"/>
                    </a:lnTo>
                    <a:lnTo>
                      <a:pt x="312150" y="290712"/>
                    </a:lnTo>
                    <a:lnTo>
                      <a:pt x="318147" y="323873"/>
                    </a:lnTo>
                    <a:lnTo>
                      <a:pt x="315162" y="353451"/>
                    </a:lnTo>
                    <a:lnTo>
                      <a:pt x="293201" y="405897"/>
                    </a:lnTo>
                    <a:lnTo>
                      <a:pt x="253661" y="445717"/>
                    </a:lnTo>
                    <a:lnTo>
                      <a:pt x="201211" y="467491"/>
                    </a:lnTo>
                    <a:lnTo>
                      <a:pt x="171638" y="470382"/>
                    </a:lnTo>
                    <a:lnTo>
                      <a:pt x="278666" y="470382"/>
                    </a:lnTo>
                    <a:lnTo>
                      <a:pt x="322585" y="425533"/>
                    </a:lnTo>
                    <a:lnTo>
                      <a:pt x="350201" y="360510"/>
                    </a:lnTo>
                    <a:lnTo>
                      <a:pt x="353945" y="323873"/>
                    </a:lnTo>
                    <a:lnTo>
                      <a:pt x="347679" y="285655"/>
                    </a:lnTo>
                    <a:lnTo>
                      <a:pt x="330882" y="241476"/>
                    </a:lnTo>
                    <a:lnTo>
                      <a:pt x="306557" y="193858"/>
                    </a:lnTo>
                    <a:lnTo>
                      <a:pt x="277706" y="145323"/>
                    </a:lnTo>
                    <a:lnTo>
                      <a:pt x="247329" y="98396"/>
                    </a:lnTo>
                    <a:lnTo>
                      <a:pt x="214249" y="49402"/>
                    </a:lnTo>
                    <a:close/>
                  </a:path>
                  <a:path w="354329" h="506729" extrusionOk="0">
                    <a:moveTo>
                      <a:pt x="174706" y="0"/>
                    </a:moveTo>
                    <a:lnTo>
                      <a:pt x="167864" y="216"/>
                    </a:lnTo>
                    <a:lnTo>
                      <a:pt x="161542" y="3014"/>
                    </a:lnTo>
                    <a:lnTo>
                      <a:pt x="156522" y="8138"/>
                    </a:lnTo>
                    <a:lnTo>
                      <a:pt x="146410" y="23885"/>
                    </a:lnTo>
                    <a:lnTo>
                      <a:pt x="131603" y="46407"/>
                    </a:lnTo>
                    <a:lnTo>
                      <a:pt x="116225" y="69496"/>
                    </a:lnTo>
                    <a:lnTo>
                      <a:pt x="104403" y="86946"/>
                    </a:lnTo>
                    <a:lnTo>
                      <a:pt x="148481" y="83667"/>
                    </a:lnTo>
                    <a:lnTo>
                      <a:pt x="158966" y="68170"/>
                    </a:lnTo>
                    <a:lnTo>
                      <a:pt x="163301" y="61612"/>
                    </a:lnTo>
                    <a:lnTo>
                      <a:pt x="167505" y="55312"/>
                    </a:lnTo>
                    <a:lnTo>
                      <a:pt x="171638" y="49402"/>
                    </a:lnTo>
                    <a:lnTo>
                      <a:pt x="214249" y="49402"/>
                    </a:lnTo>
                    <a:lnTo>
                      <a:pt x="209896" y="42954"/>
                    </a:lnTo>
                    <a:lnTo>
                      <a:pt x="186767" y="8138"/>
                    </a:lnTo>
                    <a:lnTo>
                      <a:pt x="185410" y="6065"/>
                    </a:lnTo>
                    <a:lnTo>
                      <a:pt x="183349" y="4004"/>
                    </a:lnTo>
                    <a:lnTo>
                      <a:pt x="181288" y="2622"/>
                    </a:lnTo>
                    <a:lnTo>
                      <a:pt x="17470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11" name="object 10"/>
              <p:cNvSpPr>
                <a:spLocks noChangeArrowheads="1"/>
              </p:cNvSpPr>
              <p:nvPr/>
            </p:nvSpPr>
            <p:spPr bwMode="auto">
              <a:xfrm>
                <a:off x="3779838" y="6810375"/>
                <a:ext cx="88900" cy="122238"/>
              </a:xfrm>
              <a:prstGeom prst="rect">
                <a:avLst/>
              </a:prstGeom>
              <a:blipFill>
                <a:blip r:embed="rId2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object 11"/>
              <p:cNvSpPr>
                <a:spLocks noChangeArrowheads="1"/>
              </p:cNvSpPr>
              <p:nvPr/>
            </p:nvSpPr>
            <p:spPr bwMode="auto">
              <a:xfrm>
                <a:off x="3471863" y="6457950"/>
                <a:ext cx="268287" cy="496888"/>
              </a:xfrm>
              <a:prstGeom prst="rect">
                <a:avLst/>
              </a:prstGeom>
              <a:blipFill>
                <a:blip r:embed="rId3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3" name="Group 38"/>
            <p:cNvGrpSpPr/>
            <p:nvPr userDrawn="1"/>
          </p:nvGrpSpPr>
          <p:grpSpPr bwMode="auto">
            <a:xfrm>
              <a:off x="1761514" y="3432698"/>
              <a:ext cx="487627" cy="487627"/>
              <a:chOff x="4279900" y="6340475"/>
              <a:chExt cx="782638" cy="782638"/>
            </a:xfrm>
          </p:grpSpPr>
          <p:sp>
            <p:nvSpPr>
              <p:cNvPr id="14" name="object 5"/>
              <p:cNvSpPr/>
              <p:nvPr/>
            </p:nvSpPr>
            <p:spPr bwMode="auto">
              <a:xfrm>
                <a:off x="4279900" y="6340475"/>
                <a:ext cx="782638" cy="782638"/>
              </a:xfrm>
              <a:custGeom>
                <a:avLst/>
                <a:gdLst>
                  <a:gd name="T0" fmla="*/ 391312 w 781685"/>
                  <a:gd name="T1" fmla="*/ 0 h 781684"/>
                  <a:gd name="T2" fmla="*/ 342227 w 781685"/>
                  <a:gd name="T3" fmla="*/ 3049 h 781684"/>
                  <a:gd name="T4" fmla="*/ 294960 w 781685"/>
                  <a:gd name="T5" fmla="*/ 11951 h 781684"/>
                  <a:gd name="T6" fmla="*/ 249880 w 781685"/>
                  <a:gd name="T7" fmla="*/ 26339 h 781684"/>
                  <a:gd name="T8" fmla="*/ 207353 w 781685"/>
                  <a:gd name="T9" fmla="*/ 45848 h 781684"/>
                  <a:gd name="T10" fmla="*/ 167746 w 781685"/>
                  <a:gd name="T11" fmla="*/ 70109 h 781684"/>
                  <a:gd name="T12" fmla="*/ 131425 w 781685"/>
                  <a:gd name="T13" fmla="*/ 98757 h 781684"/>
                  <a:gd name="T14" fmla="*/ 98757 w 781685"/>
                  <a:gd name="T15" fmla="*/ 131425 h 781684"/>
                  <a:gd name="T16" fmla="*/ 70109 w 781685"/>
                  <a:gd name="T17" fmla="*/ 167746 h 781684"/>
                  <a:gd name="T18" fmla="*/ 45848 w 781685"/>
                  <a:gd name="T19" fmla="*/ 207354 h 781684"/>
                  <a:gd name="T20" fmla="*/ 26339 w 781685"/>
                  <a:gd name="T21" fmla="*/ 249881 h 781684"/>
                  <a:gd name="T22" fmla="*/ 11951 w 781685"/>
                  <a:gd name="T23" fmla="*/ 294961 h 781684"/>
                  <a:gd name="T24" fmla="*/ 3049 w 781685"/>
                  <a:gd name="T25" fmla="*/ 342227 h 781684"/>
                  <a:gd name="T26" fmla="*/ 0 w 781685"/>
                  <a:gd name="T27" fmla="*/ 391313 h 781684"/>
                  <a:gd name="T28" fmla="*/ 3049 w 781685"/>
                  <a:gd name="T29" fmla="*/ 440399 h 781684"/>
                  <a:gd name="T30" fmla="*/ 11951 w 781685"/>
                  <a:gd name="T31" fmla="*/ 487665 h 781684"/>
                  <a:gd name="T32" fmla="*/ 26339 w 781685"/>
                  <a:gd name="T33" fmla="*/ 532745 h 781684"/>
                  <a:gd name="T34" fmla="*/ 45848 w 781685"/>
                  <a:gd name="T35" fmla="*/ 575272 h 781684"/>
                  <a:gd name="T36" fmla="*/ 70109 w 781685"/>
                  <a:gd name="T37" fmla="*/ 614880 h 781684"/>
                  <a:gd name="T38" fmla="*/ 98757 w 781685"/>
                  <a:gd name="T39" fmla="*/ 651201 h 781684"/>
                  <a:gd name="T40" fmla="*/ 131425 w 781685"/>
                  <a:gd name="T41" fmla="*/ 683869 h 781684"/>
                  <a:gd name="T42" fmla="*/ 167746 w 781685"/>
                  <a:gd name="T43" fmla="*/ 712517 h 781684"/>
                  <a:gd name="T44" fmla="*/ 207353 w 781685"/>
                  <a:gd name="T45" fmla="*/ 736778 h 781684"/>
                  <a:gd name="T46" fmla="*/ 249880 w 781685"/>
                  <a:gd name="T47" fmla="*/ 756287 h 781684"/>
                  <a:gd name="T48" fmla="*/ 294960 w 781685"/>
                  <a:gd name="T49" fmla="*/ 770675 h 781684"/>
                  <a:gd name="T50" fmla="*/ 342227 w 781685"/>
                  <a:gd name="T51" fmla="*/ 779577 h 781684"/>
                  <a:gd name="T52" fmla="*/ 391312 w 781685"/>
                  <a:gd name="T53" fmla="*/ 782626 h 781684"/>
                  <a:gd name="T54" fmla="*/ 440398 w 781685"/>
                  <a:gd name="T55" fmla="*/ 779577 h 781684"/>
                  <a:gd name="T56" fmla="*/ 487665 w 781685"/>
                  <a:gd name="T57" fmla="*/ 770675 h 781684"/>
                  <a:gd name="T58" fmla="*/ 532745 w 781685"/>
                  <a:gd name="T59" fmla="*/ 756287 h 781684"/>
                  <a:gd name="T60" fmla="*/ 575271 w 781685"/>
                  <a:gd name="T61" fmla="*/ 736778 h 781684"/>
                  <a:gd name="T62" fmla="*/ 614879 w 781685"/>
                  <a:gd name="T63" fmla="*/ 712517 h 781684"/>
                  <a:gd name="T64" fmla="*/ 651200 w 781685"/>
                  <a:gd name="T65" fmla="*/ 683869 h 781684"/>
                  <a:gd name="T66" fmla="*/ 683868 w 781685"/>
                  <a:gd name="T67" fmla="*/ 651201 h 781684"/>
                  <a:gd name="T68" fmla="*/ 712516 w 781685"/>
                  <a:gd name="T69" fmla="*/ 614880 h 781684"/>
                  <a:gd name="T70" fmla="*/ 736777 w 781685"/>
                  <a:gd name="T71" fmla="*/ 575272 h 781684"/>
                  <a:gd name="T72" fmla="*/ 756286 w 781685"/>
                  <a:gd name="T73" fmla="*/ 532745 h 781684"/>
                  <a:gd name="T74" fmla="*/ 770674 w 781685"/>
                  <a:gd name="T75" fmla="*/ 487665 h 781684"/>
                  <a:gd name="T76" fmla="*/ 779576 w 781685"/>
                  <a:gd name="T77" fmla="*/ 440399 h 781684"/>
                  <a:gd name="T78" fmla="*/ 782625 w 781685"/>
                  <a:gd name="T79" fmla="*/ 391313 h 781684"/>
                  <a:gd name="T80" fmla="*/ 779576 w 781685"/>
                  <a:gd name="T81" fmla="*/ 342227 h 781684"/>
                  <a:gd name="T82" fmla="*/ 770674 w 781685"/>
                  <a:gd name="T83" fmla="*/ 294961 h 781684"/>
                  <a:gd name="T84" fmla="*/ 756286 w 781685"/>
                  <a:gd name="T85" fmla="*/ 249881 h 781684"/>
                  <a:gd name="T86" fmla="*/ 736777 w 781685"/>
                  <a:gd name="T87" fmla="*/ 207354 h 781684"/>
                  <a:gd name="T88" fmla="*/ 712516 w 781685"/>
                  <a:gd name="T89" fmla="*/ 167746 h 781684"/>
                  <a:gd name="T90" fmla="*/ 683868 w 781685"/>
                  <a:gd name="T91" fmla="*/ 131425 h 781684"/>
                  <a:gd name="T92" fmla="*/ 651200 w 781685"/>
                  <a:gd name="T93" fmla="*/ 98757 h 781684"/>
                  <a:gd name="T94" fmla="*/ 614879 w 781685"/>
                  <a:gd name="T95" fmla="*/ 70109 h 781684"/>
                  <a:gd name="T96" fmla="*/ 575271 w 781685"/>
                  <a:gd name="T97" fmla="*/ 45848 h 781684"/>
                  <a:gd name="T98" fmla="*/ 532745 w 781685"/>
                  <a:gd name="T99" fmla="*/ 26339 h 781684"/>
                  <a:gd name="T100" fmla="*/ 487665 w 781685"/>
                  <a:gd name="T101" fmla="*/ 11951 h 781684"/>
                  <a:gd name="T102" fmla="*/ 440398 w 781685"/>
                  <a:gd name="T103" fmla="*/ 3049 h 781684"/>
                  <a:gd name="T104" fmla="*/ 391312 w 781685"/>
                  <a:gd name="T105" fmla="*/ 0 h 7816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81685" h="781684" extrusionOk="0">
                    <a:moveTo>
                      <a:pt x="390836" y="0"/>
                    </a:moveTo>
                    <a:lnTo>
                      <a:pt x="341810" y="3045"/>
                    </a:lnTo>
                    <a:lnTo>
                      <a:pt x="294601" y="11936"/>
                    </a:lnTo>
                    <a:lnTo>
                      <a:pt x="249576" y="26307"/>
                    </a:lnTo>
                    <a:lnTo>
                      <a:pt x="207101" y="45792"/>
                    </a:lnTo>
                    <a:lnTo>
                      <a:pt x="167542" y="70024"/>
                    </a:lnTo>
                    <a:lnTo>
                      <a:pt x="131265" y="98637"/>
                    </a:lnTo>
                    <a:lnTo>
                      <a:pt x="98637" y="131265"/>
                    </a:lnTo>
                    <a:lnTo>
                      <a:pt x="70024" y="167542"/>
                    </a:lnTo>
                    <a:lnTo>
                      <a:pt x="45792" y="207101"/>
                    </a:lnTo>
                    <a:lnTo>
                      <a:pt x="26307" y="249576"/>
                    </a:lnTo>
                    <a:lnTo>
                      <a:pt x="11936" y="294601"/>
                    </a:lnTo>
                    <a:lnTo>
                      <a:pt x="3045" y="341810"/>
                    </a:lnTo>
                    <a:lnTo>
                      <a:pt x="0" y="390836"/>
                    </a:lnTo>
                    <a:lnTo>
                      <a:pt x="3045" y="439862"/>
                    </a:lnTo>
                    <a:lnTo>
                      <a:pt x="11936" y="487071"/>
                    </a:lnTo>
                    <a:lnTo>
                      <a:pt x="26307" y="532096"/>
                    </a:lnTo>
                    <a:lnTo>
                      <a:pt x="45792" y="574571"/>
                    </a:lnTo>
                    <a:lnTo>
                      <a:pt x="70024" y="614130"/>
                    </a:lnTo>
                    <a:lnTo>
                      <a:pt x="98637" y="650407"/>
                    </a:lnTo>
                    <a:lnTo>
                      <a:pt x="131265" y="683035"/>
                    </a:lnTo>
                    <a:lnTo>
                      <a:pt x="167542" y="711648"/>
                    </a:lnTo>
                    <a:lnTo>
                      <a:pt x="207101" y="735880"/>
                    </a:lnTo>
                    <a:lnTo>
                      <a:pt x="249576" y="755365"/>
                    </a:lnTo>
                    <a:lnTo>
                      <a:pt x="294601" y="769736"/>
                    </a:lnTo>
                    <a:lnTo>
                      <a:pt x="341810" y="778627"/>
                    </a:lnTo>
                    <a:lnTo>
                      <a:pt x="390836" y="781672"/>
                    </a:lnTo>
                    <a:lnTo>
                      <a:pt x="439862" y="778627"/>
                    </a:lnTo>
                    <a:lnTo>
                      <a:pt x="487071" y="769736"/>
                    </a:lnTo>
                    <a:lnTo>
                      <a:pt x="532096" y="755365"/>
                    </a:lnTo>
                    <a:lnTo>
                      <a:pt x="574571" y="735880"/>
                    </a:lnTo>
                    <a:lnTo>
                      <a:pt x="614130" y="711648"/>
                    </a:lnTo>
                    <a:lnTo>
                      <a:pt x="650407" y="683035"/>
                    </a:lnTo>
                    <a:lnTo>
                      <a:pt x="683035" y="650407"/>
                    </a:lnTo>
                    <a:lnTo>
                      <a:pt x="711648" y="614130"/>
                    </a:lnTo>
                    <a:lnTo>
                      <a:pt x="735880" y="574571"/>
                    </a:lnTo>
                    <a:lnTo>
                      <a:pt x="755365" y="532096"/>
                    </a:lnTo>
                    <a:lnTo>
                      <a:pt x="769736" y="487071"/>
                    </a:lnTo>
                    <a:lnTo>
                      <a:pt x="778627" y="439862"/>
                    </a:lnTo>
                    <a:lnTo>
                      <a:pt x="781672" y="390836"/>
                    </a:lnTo>
                    <a:lnTo>
                      <a:pt x="778627" y="341810"/>
                    </a:lnTo>
                    <a:lnTo>
                      <a:pt x="769736" y="294601"/>
                    </a:lnTo>
                    <a:lnTo>
                      <a:pt x="755365" y="249576"/>
                    </a:lnTo>
                    <a:lnTo>
                      <a:pt x="735880" y="207101"/>
                    </a:lnTo>
                    <a:lnTo>
                      <a:pt x="711648" y="167542"/>
                    </a:lnTo>
                    <a:lnTo>
                      <a:pt x="683035" y="131265"/>
                    </a:lnTo>
                    <a:lnTo>
                      <a:pt x="650407" y="98637"/>
                    </a:lnTo>
                    <a:lnTo>
                      <a:pt x="614130" y="70024"/>
                    </a:lnTo>
                    <a:lnTo>
                      <a:pt x="574571" y="45792"/>
                    </a:lnTo>
                    <a:lnTo>
                      <a:pt x="532096" y="26307"/>
                    </a:lnTo>
                    <a:lnTo>
                      <a:pt x="487071" y="11936"/>
                    </a:lnTo>
                    <a:lnTo>
                      <a:pt x="439862" y="3045"/>
                    </a:lnTo>
                    <a:lnTo>
                      <a:pt x="390836" y="0"/>
                    </a:lnTo>
                    <a:close/>
                  </a:path>
                </a:pathLst>
              </a:custGeom>
              <a:solidFill>
                <a:srgbClr val="8FC740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15" name="object 12"/>
              <p:cNvSpPr/>
              <p:nvPr/>
            </p:nvSpPr>
            <p:spPr bwMode="auto">
              <a:xfrm>
                <a:off x="4783138" y="6588125"/>
                <a:ext cx="47625" cy="47625"/>
              </a:xfrm>
              <a:custGeom>
                <a:avLst/>
                <a:gdLst>
                  <a:gd name="T0" fmla="*/ 23745 w 48260"/>
                  <a:gd name="T1" fmla="*/ 0 h 48259"/>
                  <a:gd name="T2" fmla="*/ 17830 w 48260"/>
                  <a:gd name="T3" fmla="*/ 0 h 48259"/>
                  <a:gd name="T4" fmla="*/ 12424 w 48260"/>
                  <a:gd name="T5" fmla="*/ 2157 h 48259"/>
                  <a:gd name="T6" fmla="*/ 8283 w 48260"/>
                  <a:gd name="T7" fmla="*/ 5790 h 48259"/>
                  <a:gd name="T8" fmla="*/ 3211 w 48260"/>
                  <a:gd name="T9" fmla="*/ 10105 h 48259"/>
                  <a:gd name="T10" fmla="*/ 0 w 48260"/>
                  <a:gd name="T11" fmla="*/ 16554 h 48259"/>
                  <a:gd name="T12" fmla="*/ 0 w 48260"/>
                  <a:gd name="T13" fmla="*/ 23833 h 48259"/>
                  <a:gd name="T14" fmla="*/ 6720 w 48260"/>
                  <a:gd name="T15" fmla="*/ 24130 h 48259"/>
                  <a:gd name="T16" fmla="*/ 9671 w 48260"/>
                  <a:gd name="T17" fmla="*/ 26028 h 48259"/>
                  <a:gd name="T18" fmla="*/ 10651 w 48260"/>
                  <a:gd name="T19" fmla="*/ 37051 h 48259"/>
                  <a:gd name="T20" fmla="*/ 10775 w 48260"/>
                  <a:gd name="T21" fmla="*/ 38737 h 48259"/>
                  <a:gd name="T22" fmla="*/ 11233 w 48260"/>
                  <a:gd name="T23" fmla="*/ 43896 h 48259"/>
                  <a:gd name="T24" fmla="*/ 14867 w 48260"/>
                  <a:gd name="T25" fmla="*/ 46177 h 48259"/>
                  <a:gd name="T26" fmla="*/ 19145 w 48260"/>
                  <a:gd name="T27" fmla="*/ 47479 h 48259"/>
                  <a:gd name="T28" fmla="*/ 26150 w 48260"/>
                  <a:gd name="T29" fmla="*/ 47479 h 48259"/>
                  <a:gd name="T30" fmla="*/ 47478 w 48260"/>
                  <a:gd name="T31" fmla="*/ 23746 h 48259"/>
                  <a:gd name="T32" fmla="*/ 45617 w 48260"/>
                  <a:gd name="T33" fmla="*/ 14511 h 48259"/>
                  <a:gd name="T34" fmla="*/ 40536 w 48260"/>
                  <a:gd name="T35" fmla="*/ 6962 h 48259"/>
                  <a:gd name="T36" fmla="*/ 32993 w 48260"/>
                  <a:gd name="T37" fmla="*/ 1868 h 48259"/>
                  <a:gd name="T38" fmla="*/ 23745 w 48260"/>
                  <a:gd name="T39" fmla="*/ 0 h 4825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48260" h="48259" extrusionOk="0">
                    <a:moveTo>
                      <a:pt x="24062" y="0"/>
                    </a:moveTo>
                    <a:lnTo>
                      <a:pt x="18068" y="0"/>
                    </a:lnTo>
                    <a:lnTo>
                      <a:pt x="12590" y="2186"/>
                    </a:lnTo>
                    <a:lnTo>
                      <a:pt x="8393" y="5867"/>
                    </a:lnTo>
                    <a:lnTo>
                      <a:pt x="3254" y="10240"/>
                    </a:lnTo>
                    <a:lnTo>
                      <a:pt x="0" y="16774"/>
                    </a:lnTo>
                    <a:lnTo>
                      <a:pt x="0" y="24150"/>
                    </a:lnTo>
                    <a:lnTo>
                      <a:pt x="6810" y="24451"/>
                    </a:lnTo>
                    <a:lnTo>
                      <a:pt x="9800" y="26374"/>
                    </a:lnTo>
                    <a:lnTo>
                      <a:pt x="10793" y="37544"/>
                    </a:lnTo>
                    <a:lnTo>
                      <a:pt x="10919" y="39253"/>
                    </a:lnTo>
                    <a:lnTo>
                      <a:pt x="11383" y="44480"/>
                    </a:lnTo>
                    <a:lnTo>
                      <a:pt x="15065" y="46792"/>
                    </a:lnTo>
                    <a:lnTo>
                      <a:pt x="19400" y="48111"/>
                    </a:lnTo>
                    <a:lnTo>
                      <a:pt x="26499" y="48111"/>
                    </a:lnTo>
                    <a:lnTo>
                      <a:pt x="48111" y="24062"/>
                    </a:lnTo>
                    <a:lnTo>
                      <a:pt x="46225" y="14704"/>
                    </a:lnTo>
                    <a:lnTo>
                      <a:pt x="41076" y="7055"/>
                    </a:lnTo>
                    <a:lnTo>
                      <a:pt x="33433" y="1893"/>
                    </a:lnTo>
                    <a:lnTo>
                      <a:pt x="2406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16" name="object 13"/>
              <p:cNvSpPr>
                <a:spLocks noChangeArrowheads="1"/>
              </p:cNvSpPr>
              <p:nvPr/>
            </p:nvSpPr>
            <p:spPr bwMode="auto">
              <a:xfrm>
                <a:off x="4621212" y="6750050"/>
                <a:ext cx="239712" cy="225425"/>
              </a:xfrm>
              <a:prstGeom prst="rect">
                <a:avLst/>
              </a:prstGeom>
              <a:blipFill>
                <a:blip r:embed="rId4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" name="object 14"/>
              <p:cNvSpPr>
                <a:spLocks noChangeArrowheads="1"/>
              </p:cNvSpPr>
              <p:nvPr/>
            </p:nvSpPr>
            <p:spPr bwMode="auto">
              <a:xfrm>
                <a:off x="4410075" y="6811963"/>
                <a:ext cx="169862" cy="163512"/>
              </a:xfrm>
              <a:prstGeom prst="rect">
                <a:avLst/>
              </a:prstGeom>
              <a:blipFill>
                <a:blip r:embed="rId5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" name="object 15"/>
              <p:cNvSpPr/>
              <p:nvPr/>
            </p:nvSpPr>
            <p:spPr bwMode="auto">
              <a:xfrm>
                <a:off x="4414838" y="6592888"/>
                <a:ext cx="409575" cy="290512"/>
              </a:xfrm>
              <a:custGeom>
                <a:avLst/>
                <a:gdLst>
                  <a:gd name="T0" fmla="*/ 80465 w 409575"/>
                  <a:gd name="T1" fmla="*/ 206770 h 290195"/>
                  <a:gd name="T2" fmla="*/ 144398 w 409575"/>
                  <a:gd name="T3" fmla="*/ 230830 h 290195"/>
                  <a:gd name="T4" fmla="*/ 176713 w 409575"/>
                  <a:gd name="T5" fmla="*/ 290230 h 290195"/>
                  <a:gd name="T6" fmla="*/ 194782 w 409575"/>
                  <a:gd name="T7" fmla="*/ 284029 h 290195"/>
                  <a:gd name="T8" fmla="*/ 194304 w 409575"/>
                  <a:gd name="T9" fmla="*/ 271173 h 290195"/>
                  <a:gd name="T10" fmla="*/ 204391 w 409575"/>
                  <a:gd name="T11" fmla="*/ 221423 h 290195"/>
                  <a:gd name="T12" fmla="*/ 395314 w 409575"/>
                  <a:gd name="T13" fmla="*/ 19396 h 290195"/>
                  <a:gd name="T14" fmla="*/ 367778 w 409575"/>
                  <a:gd name="T15" fmla="*/ 19484 h 290195"/>
                  <a:gd name="T16" fmla="*/ 377578 w 409575"/>
                  <a:gd name="T17" fmla="*/ 21723 h 290195"/>
                  <a:gd name="T18" fmla="*/ 37957 w 409575"/>
                  <a:gd name="T19" fmla="*/ 120907 h 290195"/>
                  <a:gd name="T20" fmla="*/ 1949 w 409575"/>
                  <a:gd name="T21" fmla="*/ 165698 h 290195"/>
                  <a:gd name="T22" fmla="*/ 9535 w 409575"/>
                  <a:gd name="T23" fmla="*/ 237575 h 290195"/>
                  <a:gd name="T24" fmla="*/ 41179 w 409575"/>
                  <a:gd name="T25" fmla="*/ 215074 h 290195"/>
                  <a:gd name="T26" fmla="*/ 80465 w 409575"/>
                  <a:gd name="T27" fmla="*/ 206770 h 290195"/>
                  <a:gd name="T28" fmla="*/ 216642 w 409575"/>
                  <a:gd name="T29" fmla="*/ 199538 h 290195"/>
                  <a:gd name="T30" fmla="*/ 300410 w 409575"/>
                  <a:gd name="T31" fmla="*/ 147232 h 290195"/>
                  <a:gd name="T32" fmla="*/ 407908 w 409575"/>
                  <a:gd name="T33" fmla="*/ 144907 h 290195"/>
                  <a:gd name="T34" fmla="*/ 397871 w 409575"/>
                  <a:gd name="T35" fmla="*/ 31220 h 290195"/>
                  <a:gd name="T36" fmla="*/ 407908 w 409575"/>
                  <a:gd name="T37" fmla="*/ 144907 h 290195"/>
                  <a:gd name="T38" fmla="*/ 344159 w 409575"/>
                  <a:gd name="T39" fmla="*/ 145970 h 290195"/>
                  <a:gd name="T40" fmla="*/ 377612 w 409575"/>
                  <a:gd name="T41" fmla="*/ 154262 h 290195"/>
                  <a:gd name="T42" fmla="*/ 395132 w 409575"/>
                  <a:gd name="T43" fmla="*/ 162807 h 290195"/>
                  <a:gd name="T44" fmla="*/ 405146 w 409575"/>
                  <a:gd name="T45" fmla="*/ 162807 h 290195"/>
                  <a:gd name="T46" fmla="*/ 407908 w 409575"/>
                  <a:gd name="T47" fmla="*/ 144907 h 290195"/>
                  <a:gd name="T48" fmla="*/ 65563 w 409575"/>
                  <a:gd name="T49" fmla="*/ 58906 h 290195"/>
                  <a:gd name="T50" fmla="*/ 59745 w 409575"/>
                  <a:gd name="T51" fmla="*/ 120907 h 290195"/>
                  <a:gd name="T52" fmla="*/ 85642 w 409575"/>
                  <a:gd name="T53" fmla="*/ 64693 h 290195"/>
                  <a:gd name="T54" fmla="*/ 371422 w 409575"/>
                  <a:gd name="T55" fmla="*/ 0 h 290195"/>
                  <a:gd name="T56" fmla="*/ 223145 w 409575"/>
                  <a:gd name="T57" fmla="*/ 517 h 290195"/>
                  <a:gd name="T58" fmla="*/ 200829 w 409575"/>
                  <a:gd name="T59" fmla="*/ 13966 h 290195"/>
                  <a:gd name="T60" fmla="*/ 189843 w 409575"/>
                  <a:gd name="T61" fmla="*/ 50478 h 290195"/>
                  <a:gd name="T62" fmla="*/ 180043 w 409575"/>
                  <a:gd name="T63" fmla="*/ 97174 h 290195"/>
                  <a:gd name="T64" fmla="*/ 194782 w 409575"/>
                  <a:gd name="T65" fmla="*/ 120907 h 290195"/>
                  <a:gd name="T66" fmla="*/ 205118 w 409575"/>
                  <a:gd name="T67" fmla="*/ 72009 h 290195"/>
                  <a:gd name="T68" fmla="*/ 212373 w 409575"/>
                  <a:gd name="T69" fmla="*/ 36931 h 290195"/>
                  <a:gd name="T70" fmla="*/ 220130 w 409575"/>
                  <a:gd name="T71" fmla="*/ 21588 h 290195"/>
                  <a:gd name="T72" fmla="*/ 233382 w 409575"/>
                  <a:gd name="T73" fmla="*/ 19396 h 290195"/>
                  <a:gd name="T74" fmla="*/ 395035 w 409575"/>
                  <a:gd name="T75" fmla="*/ 18109 h 290195"/>
                  <a:gd name="T76" fmla="*/ 383262 w 409575"/>
                  <a:gd name="T77" fmla="*/ 3947 h 290195"/>
                  <a:gd name="T78" fmla="*/ 371422 w 409575"/>
                  <a:gd name="T79" fmla="*/ 0 h 290195"/>
                  <a:gd name="T80" fmla="*/ 290314 w 409575"/>
                  <a:gd name="T81" fmla="*/ 19396 h 290195"/>
                  <a:gd name="T82" fmla="*/ 305845 w 409575"/>
                  <a:gd name="T83" fmla="*/ 120907 h 29019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09575" h="290195" extrusionOk="0">
                    <a:moveTo>
                      <a:pt x="212594" y="206544"/>
                    </a:moveTo>
                    <a:lnTo>
                      <a:pt x="80465" y="206544"/>
                    </a:lnTo>
                    <a:lnTo>
                      <a:pt x="115190" y="212951"/>
                    </a:lnTo>
                    <a:lnTo>
                      <a:pt x="144398" y="230578"/>
                    </a:lnTo>
                    <a:lnTo>
                      <a:pt x="165701" y="257030"/>
                    </a:lnTo>
                    <a:lnTo>
                      <a:pt x="176713" y="289913"/>
                    </a:lnTo>
                    <a:lnTo>
                      <a:pt x="195674" y="289913"/>
                    </a:lnTo>
                    <a:lnTo>
                      <a:pt x="194782" y="283719"/>
                    </a:lnTo>
                    <a:lnTo>
                      <a:pt x="194304" y="277336"/>
                    </a:lnTo>
                    <a:lnTo>
                      <a:pt x="194304" y="270877"/>
                    </a:lnTo>
                    <a:lnTo>
                      <a:pt x="196866" y="245216"/>
                    </a:lnTo>
                    <a:lnTo>
                      <a:pt x="204391" y="221181"/>
                    </a:lnTo>
                    <a:lnTo>
                      <a:pt x="212594" y="206544"/>
                    </a:lnTo>
                    <a:close/>
                  </a:path>
                  <a:path w="409575" h="290195" extrusionOk="0">
                    <a:moveTo>
                      <a:pt x="395314" y="19375"/>
                    </a:moveTo>
                    <a:lnTo>
                      <a:pt x="366659" y="19375"/>
                    </a:lnTo>
                    <a:lnTo>
                      <a:pt x="367778" y="19463"/>
                    </a:lnTo>
                    <a:lnTo>
                      <a:pt x="374575" y="19764"/>
                    </a:lnTo>
                    <a:lnTo>
                      <a:pt x="377578" y="21699"/>
                    </a:lnTo>
                    <a:lnTo>
                      <a:pt x="386311" y="120775"/>
                    </a:lnTo>
                    <a:lnTo>
                      <a:pt x="37957" y="120775"/>
                    </a:lnTo>
                    <a:lnTo>
                      <a:pt x="14797" y="133911"/>
                    </a:lnTo>
                    <a:lnTo>
                      <a:pt x="1949" y="165517"/>
                    </a:lnTo>
                    <a:lnTo>
                      <a:pt x="0" y="203887"/>
                    </a:lnTo>
                    <a:lnTo>
                      <a:pt x="9535" y="237316"/>
                    </a:lnTo>
                    <a:lnTo>
                      <a:pt x="24182" y="224530"/>
                    </a:lnTo>
                    <a:lnTo>
                      <a:pt x="41179" y="214839"/>
                    </a:lnTo>
                    <a:lnTo>
                      <a:pt x="60086" y="208693"/>
                    </a:lnTo>
                    <a:lnTo>
                      <a:pt x="80465" y="206544"/>
                    </a:lnTo>
                    <a:lnTo>
                      <a:pt x="212594" y="206544"/>
                    </a:lnTo>
                    <a:lnTo>
                      <a:pt x="216642" y="199320"/>
                    </a:lnTo>
                    <a:lnTo>
                      <a:pt x="253285" y="165004"/>
                    </a:lnTo>
                    <a:lnTo>
                      <a:pt x="300410" y="147071"/>
                    </a:lnTo>
                    <a:lnTo>
                      <a:pt x="326476" y="144749"/>
                    </a:lnTo>
                    <a:lnTo>
                      <a:pt x="407908" y="144749"/>
                    </a:lnTo>
                    <a:lnTo>
                      <a:pt x="401437" y="71930"/>
                    </a:lnTo>
                    <a:lnTo>
                      <a:pt x="397871" y="31186"/>
                    </a:lnTo>
                    <a:lnTo>
                      <a:pt x="395314" y="19375"/>
                    </a:lnTo>
                    <a:close/>
                  </a:path>
                  <a:path w="409575" h="290195" extrusionOk="0">
                    <a:moveTo>
                      <a:pt x="407908" y="144749"/>
                    </a:moveTo>
                    <a:lnTo>
                      <a:pt x="326476" y="144749"/>
                    </a:lnTo>
                    <a:lnTo>
                      <a:pt x="344159" y="145811"/>
                    </a:lnTo>
                    <a:lnTo>
                      <a:pt x="361263" y="148950"/>
                    </a:lnTo>
                    <a:lnTo>
                      <a:pt x="377612" y="154094"/>
                    </a:lnTo>
                    <a:lnTo>
                      <a:pt x="393322" y="161310"/>
                    </a:lnTo>
                    <a:lnTo>
                      <a:pt x="395132" y="162629"/>
                    </a:lnTo>
                    <a:lnTo>
                      <a:pt x="397394" y="163320"/>
                    </a:lnTo>
                    <a:lnTo>
                      <a:pt x="405146" y="162629"/>
                    </a:lnTo>
                    <a:lnTo>
                      <a:pt x="409079" y="157930"/>
                    </a:lnTo>
                    <a:lnTo>
                      <a:pt x="407908" y="144749"/>
                    </a:lnTo>
                    <a:close/>
                  </a:path>
                  <a:path w="409575" h="290195" extrusionOk="0">
                    <a:moveTo>
                      <a:pt x="79812" y="58842"/>
                    </a:moveTo>
                    <a:lnTo>
                      <a:pt x="65563" y="58842"/>
                    </a:lnTo>
                    <a:lnTo>
                      <a:pt x="59745" y="64622"/>
                    </a:lnTo>
                    <a:lnTo>
                      <a:pt x="59745" y="120775"/>
                    </a:lnTo>
                    <a:lnTo>
                      <a:pt x="85642" y="120775"/>
                    </a:lnTo>
                    <a:lnTo>
                      <a:pt x="85642" y="64622"/>
                    </a:lnTo>
                    <a:lnTo>
                      <a:pt x="79812" y="58842"/>
                    </a:lnTo>
                    <a:close/>
                  </a:path>
                  <a:path w="409575" h="290195" extrusionOk="0">
                    <a:moveTo>
                      <a:pt x="371422" y="0"/>
                    </a:moveTo>
                    <a:lnTo>
                      <a:pt x="233382" y="0"/>
                    </a:lnTo>
                    <a:lnTo>
                      <a:pt x="223145" y="516"/>
                    </a:lnTo>
                    <a:lnTo>
                      <a:pt x="211517" y="4133"/>
                    </a:lnTo>
                    <a:lnTo>
                      <a:pt x="200829" y="13951"/>
                    </a:lnTo>
                    <a:lnTo>
                      <a:pt x="193412" y="33071"/>
                    </a:lnTo>
                    <a:lnTo>
                      <a:pt x="189843" y="50423"/>
                    </a:lnTo>
                    <a:lnTo>
                      <a:pt x="185188" y="72687"/>
                    </a:lnTo>
                    <a:lnTo>
                      <a:pt x="180043" y="97068"/>
                    </a:lnTo>
                    <a:lnTo>
                      <a:pt x="175005" y="120775"/>
                    </a:lnTo>
                    <a:lnTo>
                      <a:pt x="194782" y="120775"/>
                    </a:lnTo>
                    <a:lnTo>
                      <a:pt x="200010" y="96184"/>
                    </a:lnTo>
                    <a:lnTo>
                      <a:pt x="205118" y="71930"/>
                    </a:lnTo>
                    <a:lnTo>
                      <a:pt x="209457" y="51127"/>
                    </a:lnTo>
                    <a:lnTo>
                      <a:pt x="212373" y="36891"/>
                    </a:lnTo>
                    <a:lnTo>
                      <a:pt x="215622" y="26764"/>
                    </a:lnTo>
                    <a:lnTo>
                      <a:pt x="220130" y="21564"/>
                    </a:lnTo>
                    <a:lnTo>
                      <a:pt x="226012" y="19649"/>
                    </a:lnTo>
                    <a:lnTo>
                      <a:pt x="233382" y="19375"/>
                    </a:lnTo>
                    <a:lnTo>
                      <a:pt x="395314" y="19375"/>
                    </a:lnTo>
                    <a:lnTo>
                      <a:pt x="395035" y="18089"/>
                    </a:lnTo>
                    <a:lnTo>
                      <a:pt x="389858" y="9291"/>
                    </a:lnTo>
                    <a:lnTo>
                      <a:pt x="383262" y="3943"/>
                    </a:lnTo>
                    <a:lnTo>
                      <a:pt x="376171" y="1193"/>
                    </a:lnTo>
                    <a:lnTo>
                      <a:pt x="371422" y="0"/>
                    </a:lnTo>
                    <a:close/>
                  </a:path>
                  <a:path w="409575" h="290195" extrusionOk="0">
                    <a:moveTo>
                      <a:pt x="305845" y="19375"/>
                    </a:moveTo>
                    <a:lnTo>
                      <a:pt x="290314" y="19375"/>
                    </a:lnTo>
                    <a:lnTo>
                      <a:pt x="290314" y="120775"/>
                    </a:lnTo>
                    <a:lnTo>
                      <a:pt x="305845" y="120775"/>
                    </a:lnTo>
                    <a:lnTo>
                      <a:pt x="305845" y="1937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19" name="object 16"/>
              <p:cNvSpPr>
                <a:spLocks noChangeArrowheads="1"/>
              </p:cNvSpPr>
              <p:nvPr/>
            </p:nvSpPr>
            <p:spPr bwMode="auto">
              <a:xfrm>
                <a:off x="4718050" y="6484938"/>
                <a:ext cx="215899" cy="215899"/>
              </a:xfrm>
              <a:prstGeom prst="rect">
                <a:avLst/>
              </a:prstGeom>
              <a:blipFill>
                <a:blip r:embed="rId6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0" name="Group 39"/>
            <p:cNvGrpSpPr/>
            <p:nvPr userDrawn="1"/>
          </p:nvGrpSpPr>
          <p:grpSpPr bwMode="auto">
            <a:xfrm>
              <a:off x="2369471" y="3432698"/>
              <a:ext cx="486638" cy="487627"/>
              <a:chOff x="5251450" y="6340475"/>
              <a:chExt cx="781050" cy="782638"/>
            </a:xfrm>
          </p:grpSpPr>
          <p:sp>
            <p:nvSpPr>
              <p:cNvPr id="21" name="object 6"/>
              <p:cNvSpPr/>
              <p:nvPr/>
            </p:nvSpPr>
            <p:spPr bwMode="auto">
              <a:xfrm>
                <a:off x="5251450" y="6340475"/>
                <a:ext cx="781050" cy="782638"/>
              </a:xfrm>
              <a:custGeom>
                <a:avLst/>
                <a:gdLst>
                  <a:gd name="T0" fmla="*/ 390519 w 781685"/>
                  <a:gd name="T1" fmla="*/ 0 h 781684"/>
                  <a:gd name="T2" fmla="*/ 341532 w 781685"/>
                  <a:gd name="T3" fmla="*/ 3049 h 781684"/>
                  <a:gd name="T4" fmla="*/ 294362 w 781685"/>
                  <a:gd name="T5" fmla="*/ 11951 h 781684"/>
                  <a:gd name="T6" fmla="*/ 249373 w 781685"/>
                  <a:gd name="T7" fmla="*/ 26339 h 781684"/>
                  <a:gd name="T8" fmla="*/ 206933 w 781685"/>
                  <a:gd name="T9" fmla="*/ 45848 h 781684"/>
                  <a:gd name="T10" fmla="*/ 167406 w 781685"/>
                  <a:gd name="T11" fmla="*/ 70109 h 781684"/>
                  <a:gd name="T12" fmla="*/ 131158 w 781685"/>
                  <a:gd name="T13" fmla="*/ 98757 h 781684"/>
                  <a:gd name="T14" fmla="*/ 98557 w 781685"/>
                  <a:gd name="T15" fmla="*/ 131425 h 781684"/>
                  <a:gd name="T16" fmla="*/ 69967 w 781685"/>
                  <a:gd name="T17" fmla="*/ 167746 h 781684"/>
                  <a:gd name="T18" fmla="*/ 45755 w 781685"/>
                  <a:gd name="T19" fmla="*/ 207354 h 781684"/>
                  <a:gd name="T20" fmla="*/ 26286 w 781685"/>
                  <a:gd name="T21" fmla="*/ 249881 h 781684"/>
                  <a:gd name="T22" fmla="*/ 11926 w 781685"/>
                  <a:gd name="T23" fmla="*/ 294961 h 781684"/>
                  <a:gd name="T24" fmla="*/ 3043 w 781685"/>
                  <a:gd name="T25" fmla="*/ 342227 h 781684"/>
                  <a:gd name="T26" fmla="*/ 0 w 781685"/>
                  <a:gd name="T27" fmla="*/ 391313 h 781684"/>
                  <a:gd name="T28" fmla="*/ 3043 w 781685"/>
                  <a:gd name="T29" fmla="*/ 440399 h 781684"/>
                  <a:gd name="T30" fmla="*/ 11926 w 781685"/>
                  <a:gd name="T31" fmla="*/ 487665 h 781684"/>
                  <a:gd name="T32" fmla="*/ 26286 w 781685"/>
                  <a:gd name="T33" fmla="*/ 532745 h 781684"/>
                  <a:gd name="T34" fmla="*/ 45755 w 781685"/>
                  <a:gd name="T35" fmla="*/ 575272 h 781684"/>
                  <a:gd name="T36" fmla="*/ 69967 w 781685"/>
                  <a:gd name="T37" fmla="*/ 614880 h 781684"/>
                  <a:gd name="T38" fmla="*/ 98557 w 781685"/>
                  <a:gd name="T39" fmla="*/ 651201 h 781684"/>
                  <a:gd name="T40" fmla="*/ 131158 w 781685"/>
                  <a:gd name="T41" fmla="*/ 683869 h 781684"/>
                  <a:gd name="T42" fmla="*/ 167406 w 781685"/>
                  <a:gd name="T43" fmla="*/ 712517 h 781684"/>
                  <a:gd name="T44" fmla="*/ 206933 w 781685"/>
                  <a:gd name="T45" fmla="*/ 736778 h 781684"/>
                  <a:gd name="T46" fmla="*/ 249373 w 781685"/>
                  <a:gd name="T47" fmla="*/ 756287 h 781684"/>
                  <a:gd name="T48" fmla="*/ 294362 w 781685"/>
                  <a:gd name="T49" fmla="*/ 770675 h 781684"/>
                  <a:gd name="T50" fmla="*/ 341532 w 781685"/>
                  <a:gd name="T51" fmla="*/ 779577 h 781684"/>
                  <a:gd name="T52" fmla="*/ 390519 w 781685"/>
                  <a:gd name="T53" fmla="*/ 782626 h 781684"/>
                  <a:gd name="T54" fmla="*/ 439505 w 781685"/>
                  <a:gd name="T55" fmla="*/ 779577 h 781684"/>
                  <a:gd name="T56" fmla="*/ 486675 w 781685"/>
                  <a:gd name="T57" fmla="*/ 770675 h 781684"/>
                  <a:gd name="T58" fmla="*/ 531664 w 781685"/>
                  <a:gd name="T59" fmla="*/ 756287 h 781684"/>
                  <a:gd name="T60" fmla="*/ 574104 w 781685"/>
                  <a:gd name="T61" fmla="*/ 736778 h 781684"/>
                  <a:gd name="T62" fmla="*/ 613631 w 781685"/>
                  <a:gd name="T63" fmla="*/ 712517 h 781684"/>
                  <a:gd name="T64" fmla="*/ 649879 w 781685"/>
                  <a:gd name="T65" fmla="*/ 683869 h 781684"/>
                  <a:gd name="T66" fmla="*/ 682480 w 781685"/>
                  <a:gd name="T67" fmla="*/ 651201 h 781684"/>
                  <a:gd name="T68" fmla="*/ 711070 w 781685"/>
                  <a:gd name="T69" fmla="*/ 614880 h 781684"/>
                  <a:gd name="T70" fmla="*/ 735282 w 781685"/>
                  <a:gd name="T71" fmla="*/ 575272 h 781684"/>
                  <a:gd name="T72" fmla="*/ 754751 w 781685"/>
                  <a:gd name="T73" fmla="*/ 532745 h 781684"/>
                  <a:gd name="T74" fmla="*/ 769111 w 781685"/>
                  <a:gd name="T75" fmla="*/ 487665 h 781684"/>
                  <a:gd name="T76" fmla="*/ 777994 w 781685"/>
                  <a:gd name="T77" fmla="*/ 440399 h 781684"/>
                  <a:gd name="T78" fmla="*/ 781037 w 781685"/>
                  <a:gd name="T79" fmla="*/ 391313 h 781684"/>
                  <a:gd name="T80" fmla="*/ 777994 w 781685"/>
                  <a:gd name="T81" fmla="*/ 342227 h 781684"/>
                  <a:gd name="T82" fmla="*/ 769111 w 781685"/>
                  <a:gd name="T83" fmla="*/ 294961 h 781684"/>
                  <a:gd name="T84" fmla="*/ 754751 w 781685"/>
                  <a:gd name="T85" fmla="*/ 249881 h 781684"/>
                  <a:gd name="T86" fmla="*/ 735282 w 781685"/>
                  <a:gd name="T87" fmla="*/ 207354 h 781684"/>
                  <a:gd name="T88" fmla="*/ 711070 w 781685"/>
                  <a:gd name="T89" fmla="*/ 167746 h 781684"/>
                  <a:gd name="T90" fmla="*/ 682480 w 781685"/>
                  <a:gd name="T91" fmla="*/ 131425 h 781684"/>
                  <a:gd name="T92" fmla="*/ 649879 w 781685"/>
                  <a:gd name="T93" fmla="*/ 98757 h 781684"/>
                  <a:gd name="T94" fmla="*/ 613631 w 781685"/>
                  <a:gd name="T95" fmla="*/ 70109 h 781684"/>
                  <a:gd name="T96" fmla="*/ 574104 w 781685"/>
                  <a:gd name="T97" fmla="*/ 45848 h 781684"/>
                  <a:gd name="T98" fmla="*/ 531664 w 781685"/>
                  <a:gd name="T99" fmla="*/ 26339 h 781684"/>
                  <a:gd name="T100" fmla="*/ 486675 w 781685"/>
                  <a:gd name="T101" fmla="*/ 11951 h 781684"/>
                  <a:gd name="T102" fmla="*/ 439505 w 781685"/>
                  <a:gd name="T103" fmla="*/ 3049 h 781684"/>
                  <a:gd name="T104" fmla="*/ 390519 w 781685"/>
                  <a:gd name="T105" fmla="*/ 0 h 7816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81685" h="781684" extrusionOk="0">
                    <a:moveTo>
                      <a:pt x="390836" y="0"/>
                    </a:moveTo>
                    <a:lnTo>
                      <a:pt x="341810" y="3045"/>
                    </a:lnTo>
                    <a:lnTo>
                      <a:pt x="294601" y="11936"/>
                    </a:lnTo>
                    <a:lnTo>
                      <a:pt x="249576" y="26307"/>
                    </a:lnTo>
                    <a:lnTo>
                      <a:pt x="207101" y="45792"/>
                    </a:lnTo>
                    <a:lnTo>
                      <a:pt x="167542" y="70024"/>
                    </a:lnTo>
                    <a:lnTo>
                      <a:pt x="131265" y="98637"/>
                    </a:lnTo>
                    <a:lnTo>
                      <a:pt x="98637" y="131265"/>
                    </a:lnTo>
                    <a:lnTo>
                      <a:pt x="70024" y="167542"/>
                    </a:lnTo>
                    <a:lnTo>
                      <a:pt x="45792" y="207101"/>
                    </a:lnTo>
                    <a:lnTo>
                      <a:pt x="26307" y="249576"/>
                    </a:lnTo>
                    <a:lnTo>
                      <a:pt x="11936" y="294601"/>
                    </a:lnTo>
                    <a:lnTo>
                      <a:pt x="3045" y="341810"/>
                    </a:lnTo>
                    <a:lnTo>
                      <a:pt x="0" y="390836"/>
                    </a:lnTo>
                    <a:lnTo>
                      <a:pt x="3045" y="439862"/>
                    </a:lnTo>
                    <a:lnTo>
                      <a:pt x="11936" y="487071"/>
                    </a:lnTo>
                    <a:lnTo>
                      <a:pt x="26307" y="532096"/>
                    </a:lnTo>
                    <a:lnTo>
                      <a:pt x="45792" y="574571"/>
                    </a:lnTo>
                    <a:lnTo>
                      <a:pt x="70024" y="614130"/>
                    </a:lnTo>
                    <a:lnTo>
                      <a:pt x="98637" y="650407"/>
                    </a:lnTo>
                    <a:lnTo>
                      <a:pt x="131265" y="683035"/>
                    </a:lnTo>
                    <a:lnTo>
                      <a:pt x="167542" y="711648"/>
                    </a:lnTo>
                    <a:lnTo>
                      <a:pt x="207101" y="735880"/>
                    </a:lnTo>
                    <a:lnTo>
                      <a:pt x="249576" y="755365"/>
                    </a:lnTo>
                    <a:lnTo>
                      <a:pt x="294601" y="769736"/>
                    </a:lnTo>
                    <a:lnTo>
                      <a:pt x="341810" y="778627"/>
                    </a:lnTo>
                    <a:lnTo>
                      <a:pt x="390836" y="781672"/>
                    </a:lnTo>
                    <a:lnTo>
                      <a:pt x="439862" y="778627"/>
                    </a:lnTo>
                    <a:lnTo>
                      <a:pt x="487071" y="769736"/>
                    </a:lnTo>
                    <a:lnTo>
                      <a:pt x="532096" y="755365"/>
                    </a:lnTo>
                    <a:lnTo>
                      <a:pt x="574571" y="735880"/>
                    </a:lnTo>
                    <a:lnTo>
                      <a:pt x="614130" y="711648"/>
                    </a:lnTo>
                    <a:lnTo>
                      <a:pt x="650407" y="683035"/>
                    </a:lnTo>
                    <a:lnTo>
                      <a:pt x="683035" y="650407"/>
                    </a:lnTo>
                    <a:lnTo>
                      <a:pt x="711648" y="614130"/>
                    </a:lnTo>
                    <a:lnTo>
                      <a:pt x="735880" y="574571"/>
                    </a:lnTo>
                    <a:lnTo>
                      <a:pt x="755365" y="532096"/>
                    </a:lnTo>
                    <a:lnTo>
                      <a:pt x="769736" y="487071"/>
                    </a:lnTo>
                    <a:lnTo>
                      <a:pt x="778627" y="439862"/>
                    </a:lnTo>
                    <a:lnTo>
                      <a:pt x="781672" y="390836"/>
                    </a:lnTo>
                    <a:lnTo>
                      <a:pt x="778627" y="341810"/>
                    </a:lnTo>
                    <a:lnTo>
                      <a:pt x="769736" y="294601"/>
                    </a:lnTo>
                    <a:lnTo>
                      <a:pt x="755365" y="249576"/>
                    </a:lnTo>
                    <a:lnTo>
                      <a:pt x="735880" y="207101"/>
                    </a:lnTo>
                    <a:lnTo>
                      <a:pt x="711648" y="167542"/>
                    </a:lnTo>
                    <a:lnTo>
                      <a:pt x="683035" y="131265"/>
                    </a:lnTo>
                    <a:lnTo>
                      <a:pt x="650407" y="98637"/>
                    </a:lnTo>
                    <a:lnTo>
                      <a:pt x="614130" y="70024"/>
                    </a:lnTo>
                    <a:lnTo>
                      <a:pt x="574571" y="45792"/>
                    </a:lnTo>
                    <a:lnTo>
                      <a:pt x="532096" y="26307"/>
                    </a:lnTo>
                    <a:lnTo>
                      <a:pt x="487071" y="11936"/>
                    </a:lnTo>
                    <a:lnTo>
                      <a:pt x="439862" y="3045"/>
                    </a:lnTo>
                    <a:lnTo>
                      <a:pt x="390836" y="0"/>
                    </a:lnTo>
                    <a:close/>
                  </a:path>
                </a:pathLst>
              </a:custGeom>
              <a:solidFill>
                <a:srgbClr val="333C93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22" name="object 17"/>
              <p:cNvSpPr>
                <a:spLocks noChangeArrowheads="1"/>
              </p:cNvSpPr>
              <p:nvPr/>
            </p:nvSpPr>
            <p:spPr bwMode="auto">
              <a:xfrm>
                <a:off x="5434013" y="6538913"/>
                <a:ext cx="223837" cy="396875"/>
              </a:xfrm>
              <a:prstGeom prst="rect">
                <a:avLst/>
              </a:prstGeom>
              <a:blipFill>
                <a:blip r:embed="rId7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object 18"/>
              <p:cNvSpPr/>
              <p:nvPr/>
            </p:nvSpPr>
            <p:spPr bwMode="auto">
              <a:xfrm>
                <a:off x="5578475" y="6456363"/>
                <a:ext cx="219074" cy="260350"/>
              </a:xfrm>
              <a:custGeom>
                <a:avLst/>
                <a:gdLst>
                  <a:gd name="T0" fmla="*/ 62843 w 218439"/>
                  <a:gd name="T1" fmla="*/ 132343 h 259715"/>
                  <a:gd name="T2" fmla="*/ 26576 w 218439"/>
                  <a:gd name="T3" fmla="*/ 144687 h 259715"/>
                  <a:gd name="T4" fmla="*/ 3027 w 218439"/>
                  <a:gd name="T5" fmla="*/ 177518 h 259715"/>
                  <a:gd name="T6" fmla="*/ 920 w 218439"/>
                  <a:gd name="T7" fmla="*/ 186354 h 259715"/>
                  <a:gd name="T8" fmla="*/ 478 w 218439"/>
                  <a:gd name="T9" fmla="*/ 189011 h 259715"/>
                  <a:gd name="T10" fmla="*/ 252 w 218439"/>
                  <a:gd name="T11" fmla="*/ 191140 h 259715"/>
                  <a:gd name="T12" fmla="*/ 89 w 218439"/>
                  <a:gd name="T13" fmla="*/ 193709 h 259715"/>
                  <a:gd name="T14" fmla="*/ 0 w 218439"/>
                  <a:gd name="T15" fmla="*/ 198761 h 259715"/>
                  <a:gd name="T16" fmla="*/ 138 w 218439"/>
                  <a:gd name="T17" fmla="*/ 201355 h 259715"/>
                  <a:gd name="T18" fmla="*/ 202 w 218439"/>
                  <a:gd name="T19" fmla="*/ 203030 h 259715"/>
                  <a:gd name="T20" fmla="*/ 15625 w 218439"/>
                  <a:gd name="T21" fmla="*/ 239205 h 259715"/>
                  <a:gd name="T22" fmla="*/ 23791 w 218439"/>
                  <a:gd name="T23" fmla="*/ 246864 h 259715"/>
                  <a:gd name="T24" fmla="*/ 26311 w 218439"/>
                  <a:gd name="T25" fmla="*/ 248804 h 259715"/>
                  <a:gd name="T26" fmla="*/ 62264 w 218439"/>
                  <a:gd name="T27" fmla="*/ 259900 h 259715"/>
                  <a:gd name="T28" fmla="*/ 72494 w 218439"/>
                  <a:gd name="T29" fmla="*/ 239121 h 259715"/>
                  <a:gd name="T30" fmla="*/ 86510 w 218439"/>
                  <a:gd name="T31" fmla="*/ 221059 h 259715"/>
                  <a:gd name="T32" fmla="*/ 103852 w 218439"/>
                  <a:gd name="T33" fmla="*/ 206377 h 259715"/>
                  <a:gd name="T34" fmla="*/ 124063 w 218439"/>
                  <a:gd name="T35" fmla="*/ 195737 h 259715"/>
                  <a:gd name="T36" fmla="*/ 124002 w 218439"/>
                  <a:gd name="T37" fmla="*/ 191140 h 259715"/>
                  <a:gd name="T38" fmla="*/ 102791 w 218439"/>
                  <a:gd name="T39" fmla="*/ 147836 h 259715"/>
                  <a:gd name="T40" fmla="*/ 103383 w 218439"/>
                  <a:gd name="T41" fmla="*/ 145758 h 259715"/>
                  <a:gd name="T42" fmla="*/ 103938 w 218439"/>
                  <a:gd name="T43" fmla="*/ 143679 h 259715"/>
                  <a:gd name="T44" fmla="*/ 105261 w 218439"/>
                  <a:gd name="T45" fmla="*/ 139699 h 259715"/>
                  <a:gd name="T46" fmla="*/ 106005 w 218439"/>
                  <a:gd name="T47" fmla="*/ 137834 h 259715"/>
                  <a:gd name="T48" fmla="*/ 106723 w 218439"/>
                  <a:gd name="T49" fmla="*/ 135933 h 259715"/>
                  <a:gd name="T50" fmla="*/ 107763 w 218439"/>
                  <a:gd name="T51" fmla="*/ 133968 h 259715"/>
                  <a:gd name="T52" fmla="*/ 75193 w 218439"/>
                  <a:gd name="T53" fmla="*/ 133968 h 259715"/>
                  <a:gd name="T54" fmla="*/ 69170 w 218439"/>
                  <a:gd name="T55" fmla="*/ 132708 h 259715"/>
                  <a:gd name="T56" fmla="*/ 62843 w 218439"/>
                  <a:gd name="T57" fmla="*/ 132343 h 259715"/>
                  <a:gd name="T58" fmla="*/ 211554 w 218439"/>
                  <a:gd name="T59" fmla="*/ 0 h 259715"/>
                  <a:gd name="T60" fmla="*/ 162232 w 218439"/>
                  <a:gd name="T61" fmla="*/ 24400 h 259715"/>
                  <a:gd name="T62" fmla="*/ 128393 w 218439"/>
                  <a:gd name="T63" fmla="*/ 51846 h 259715"/>
                  <a:gd name="T64" fmla="*/ 100199 w 218439"/>
                  <a:gd name="T65" fmla="*/ 84305 h 259715"/>
                  <a:gd name="T66" fmla="*/ 79264 w 218439"/>
                  <a:gd name="T67" fmla="*/ 122859 h 259715"/>
                  <a:gd name="T68" fmla="*/ 77247 w 218439"/>
                  <a:gd name="T69" fmla="*/ 128400 h 259715"/>
                  <a:gd name="T70" fmla="*/ 76567 w 218439"/>
                  <a:gd name="T71" fmla="*/ 130252 h 259715"/>
                  <a:gd name="T72" fmla="*/ 75823 w 218439"/>
                  <a:gd name="T73" fmla="*/ 132066 h 259715"/>
                  <a:gd name="T74" fmla="*/ 75193 w 218439"/>
                  <a:gd name="T75" fmla="*/ 133968 h 259715"/>
                  <a:gd name="T76" fmla="*/ 107763 w 218439"/>
                  <a:gd name="T77" fmla="*/ 133968 h 259715"/>
                  <a:gd name="T78" fmla="*/ 124497 w 218439"/>
                  <a:gd name="T79" fmla="*/ 102341 h 259715"/>
                  <a:gd name="T80" fmla="*/ 149033 w 218439"/>
                  <a:gd name="T81" fmla="*/ 74036 h 259715"/>
                  <a:gd name="T82" fmla="*/ 178454 w 218439"/>
                  <a:gd name="T83" fmla="*/ 50214 h 259715"/>
                  <a:gd name="T84" fmla="*/ 210888 w 218439"/>
                  <a:gd name="T85" fmla="*/ 30077 h 259715"/>
                  <a:gd name="T86" fmla="*/ 218899 w 218439"/>
                  <a:gd name="T87" fmla="*/ 20111 h 259715"/>
                  <a:gd name="T88" fmla="*/ 218471 w 218439"/>
                  <a:gd name="T89" fmla="*/ 8247 h 259715"/>
                  <a:gd name="T90" fmla="*/ 211554 w 218439"/>
                  <a:gd name="T91" fmla="*/ 0 h 25971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18439" h="259715" extrusionOk="0">
                    <a:moveTo>
                      <a:pt x="62661" y="132020"/>
                    </a:moveTo>
                    <a:lnTo>
                      <a:pt x="26499" y="144334"/>
                    </a:lnTo>
                    <a:lnTo>
                      <a:pt x="3018" y="177085"/>
                    </a:lnTo>
                    <a:lnTo>
                      <a:pt x="917" y="185899"/>
                    </a:lnTo>
                    <a:lnTo>
                      <a:pt x="477" y="188550"/>
                    </a:lnTo>
                    <a:lnTo>
                      <a:pt x="251" y="190674"/>
                    </a:lnTo>
                    <a:lnTo>
                      <a:pt x="89" y="193237"/>
                    </a:lnTo>
                    <a:lnTo>
                      <a:pt x="0" y="198276"/>
                    </a:lnTo>
                    <a:lnTo>
                      <a:pt x="138" y="200864"/>
                    </a:lnTo>
                    <a:lnTo>
                      <a:pt x="201" y="202535"/>
                    </a:lnTo>
                    <a:lnTo>
                      <a:pt x="15580" y="238622"/>
                    </a:lnTo>
                    <a:lnTo>
                      <a:pt x="23722" y="246262"/>
                    </a:lnTo>
                    <a:lnTo>
                      <a:pt x="26235" y="248197"/>
                    </a:lnTo>
                    <a:lnTo>
                      <a:pt x="62083" y="259266"/>
                    </a:lnTo>
                    <a:lnTo>
                      <a:pt x="72284" y="238538"/>
                    </a:lnTo>
                    <a:lnTo>
                      <a:pt x="86259" y="220520"/>
                    </a:lnTo>
                    <a:lnTo>
                      <a:pt x="103551" y="205874"/>
                    </a:lnTo>
                    <a:lnTo>
                      <a:pt x="123703" y="195260"/>
                    </a:lnTo>
                    <a:lnTo>
                      <a:pt x="123642" y="190674"/>
                    </a:lnTo>
                    <a:lnTo>
                      <a:pt x="102493" y="147475"/>
                    </a:lnTo>
                    <a:lnTo>
                      <a:pt x="103083" y="145402"/>
                    </a:lnTo>
                    <a:lnTo>
                      <a:pt x="103636" y="143329"/>
                    </a:lnTo>
                    <a:lnTo>
                      <a:pt x="104955" y="139358"/>
                    </a:lnTo>
                    <a:lnTo>
                      <a:pt x="105697" y="137498"/>
                    </a:lnTo>
                    <a:lnTo>
                      <a:pt x="106413" y="135601"/>
                    </a:lnTo>
                    <a:lnTo>
                      <a:pt x="107450" y="133641"/>
                    </a:lnTo>
                    <a:lnTo>
                      <a:pt x="74975" y="133641"/>
                    </a:lnTo>
                    <a:lnTo>
                      <a:pt x="68969" y="132384"/>
                    </a:lnTo>
                    <a:lnTo>
                      <a:pt x="62661" y="132020"/>
                    </a:lnTo>
                    <a:close/>
                  </a:path>
                  <a:path w="218439" h="259715" extrusionOk="0">
                    <a:moveTo>
                      <a:pt x="210940" y="0"/>
                    </a:moveTo>
                    <a:lnTo>
                      <a:pt x="161761" y="24340"/>
                    </a:lnTo>
                    <a:lnTo>
                      <a:pt x="128020" y="51720"/>
                    </a:lnTo>
                    <a:lnTo>
                      <a:pt x="99908" y="84099"/>
                    </a:lnTo>
                    <a:lnTo>
                      <a:pt x="79034" y="122559"/>
                    </a:lnTo>
                    <a:lnTo>
                      <a:pt x="77023" y="128087"/>
                    </a:lnTo>
                    <a:lnTo>
                      <a:pt x="76345" y="129934"/>
                    </a:lnTo>
                    <a:lnTo>
                      <a:pt x="75603" y="131744"/>
                    </a:lnTo>
                    <a:lnTo>
                      <a:pt x="74975" y="133641"/>
                    </a:lnTo>
                    <a:lnTo>
                      <a:pt x="107450" y="133641"/>
                    </a:lnTo>
                    <a:lnTo>
                      <a:pt x="124136" y="102091"/>
                    </a:lnTo>
                    <a:lnTo>
                      <a:pt x="148600" y="73855"/>
                    </a:lnTo>
                    <a:lnTo>
                      <a:pt x="177936" y="50092"/>
                    </a:lnTo>
                    <a:lnTo>
                      <a:pt x="210276" y="30004"/>
                    </a:lnTo>
                    <a:lnTo>
                      <a:pt x="218264" y="20062"/>
                    </a:lnTo>
                    <a:lnTo>
                      <a:pt x="217837" y="8227"/>
                    </a:lnTo>
                    <a:lnTo>
                      <a:pt x="21094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24" name="object 19"/>
              <p:cNvSpPr>
                <a:spLocks noChangeArrowheads="1"/>
              </p:cNvSpPr>
              <p:nvPr/>
            </p:nvSpPr>
            <p:spPr bwMode="auto">
              <a:xfrm>
                <a:off x="5713413" y="6508750"/>
                <a:ext cx="122237" cy="123825"/>
              </a:xfrm>
              <a:prstGeom prst="rect">
                <a:avLst/>
              </a:prstGeom>
              <a:blipFill>
                <a:blip r:embed="rId8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object 20"/>
              <p:cNvSpPr/>
              <p:nvPr/>
            </p:nvSpPr>
            <p:spPr bwMode="auto">
              <a:xfrm>
                <a:off x="5646738" y="6651625"/>
                <a:ext cx="203200" cy="301625"/>
              </a:xfrm>
              <a:custGeom>
                <a:avLst/>
                <a:gdLst>
                  <a:gd name="T0" fmla="*/ 50174 w 202564"/>
                  <a:gd name="T1" fmla="*/ 15761 h 301625"/>
                  <a:gd name="T2" fmla="*/ 0 w 202564"/>
                  <a:gd name="T3" fmla="*/ 106948 h 301625"/>
                  <a:gd name="T4" fmla="*/ 18799 w 202564"/>
                  <a:gd name="T5" fmla="*/ 165339 h 301625"/>
                  <a:gd name="T6" fmla="*/ 31886 w 202564"/>
                  <a:gd name="T7" fmla="*/ 256209 h 301625"/>
                  <a:gd name="T8" fmla="*/ 127604 w 202564"/>
                  <a:gd name="T9" fmla="*/ 301045 h 301625"/>
                  <a:gd name="T10" fmla="*/ 174779 w 202564"/>
                  <a:gd name="T11" fmla="*/ 278736 h 301625"/>
                  <a:gd name="T12" fmla="*/ 96127 w 202564"/>
                  <a:gd name="T13" fmla="*/ 275817 h 301625"/>
                  <a:gd name="T14" fmla="*/ 49266 w 202564"/>
                  <a:gd name="T15" fmla="*/ 241967 h 301625"/>
                  <a:gd name="T16" fmla="*/ 34934 w 202564"/>
                  <a:gd name="T17" fmla="*/ 192545 h 301625"/>
                  <a:gd name="T18" fmla="*/ 43050 w 202564"/>
                  <a:gd name="T19" fmla="*/ 165678 h 301625"/>
                  <a:gd name="T20" fmla="*/ 46290 w 202564"/>
                  <a:gd name="T21" fmla="*/ 160803 h 301625"/>
                  <a:gd name="T22" fmla="*/ 31227 w 202564"/>
                  <a:gd name="T23" fmla="*/ 144016 h 301625"/>
                  <a:gd name="T24" fmla="*/ 22335 w 202564"/>
                  <a:gd name="T25" fmla="*/ 101659 h 301625"/>
                  <a:gd name="T26" fmla="*/ 39231 w 202564"/>
                  <a:gd name="T27" fmla="*/ 56928 h 301625"/>
                  <a:gd name="T28" fmla="*/ 87521 w 202564"/>
                  <a:gd name="T29" fmla="*/ 23190 h 301625"/>
                  <a:gd name="T30" fmla="*/ 158885 w 202564"/>
                  <a:gd name="T31" fmla="*/ 22041 h 301625"/>
                  <a:gd name="T32" fmla="*/ 119636 w 202564"/>
                  <a:gd name="T33" fmla="*/ 0 h 301625"/>
                  <a:gd name="T34" fmla="*/ 92520 w 202564"/>
                  <a:gd name="T35" fmla="*/ 135495 h 301625"/>
                  <a:gd name="T36" fmla="*/ 148071 w 202564"/>
                  <a:gd name="T37" fmla="*/ 152095 h 301625"/>
                  <a:gd name="T38" fmla="*/ 180394 w 202564"/>
                  <a:gd name="T39" fmla="*/ 200964 h 301625"/>
                  <a:gd name="T40" fmla="*/ 170620 w 202564"/>
                  <a:gd name="T41" fmla="*/ 253433 h 301625"/>
                  <a:gd name="T42" fmla="*/ 124385 w 202564"/>
                  <a:gd name="T43" fmla="*/ 278736 h 301625"/>
                  <a:gd name="T44" fmla="*/ 188368 w 202564"/>
                  <a:gd name="T45" fmla="*/ 266664 h 301625"/>
                  <a:gd name="T46" fmla="*/ 203104 w 202564"/>
                  <a:gd name="T47" fmla="*/ 202057 h 301625"/>
                  <a:gd name="T48" fmla="*/ 169448 w 202564"/>
                  <a:gd name="T49" fmla="*/ 140485 h 301625"/>
                  <a:gd name="T50" fmla="*/ 99052 w 202564"/>
                  <a:gd name="T51" fmla="*/ 112729 h 301625"/>
                  <a:gd name="T52" fmla="*/ 80561 w 202564"/>
                  <a:gd name="T53" fmla="*/ 114538 h 301625"/>
                  <a:gd name="T54" fmla="*/ 73112 w 202564"/>
                  <a:gd name="T55" fmla="*/ 116436 h 301625"/>
                  <a:gd name="T56" fmla="*/ 68953 w 202564"/>
                  <a:gd name="T57" fmla="*/ 117655 h 301625"/>
                  <a:gd name="T58" fmla="*/ 64125 w 202564"/>
                  <a:gd name="T59" fmla="*/ 119552 h 301625"/>
                  <a:gd name="T60" fmla="*/ 60646 w 202564"/>
                  <a:gd name="T61" fmla="*/ 120984 h 301625"/>
                  <a:gd name="T62" fmla="*/ 54928 w 202564"/>
                  <a:gd name="T63" fmla="*/ 123980 h 301625"/>
                  <a:gd name="T64" fmla="*/ 50109 w 202564"/>
                  <a:gd name="T65" fmla="*/ 126903 h 301625"/>
                  <a:gd name="T66" fmla="*/ 46743 w 202564"/>
                  <a:gd name="T67" fmla="*/ 129340 h 301625"/>
                  <a:gd name="T68" fmla="*/ 40807 w 202564"/>
                  <a:gd name="T69" fmla="*/ 134052 h 301625"/>
                  <a:gd name="T70" fmla="*/ 37870 w 202564"/>
                  <a:gd name="T71" fmla="*/ 136816 h 301625"/>
                  <a:gd name="T72" fmla="*/ 34617 w 202564"/>
                  <a:gd name="T73" fmla="*/ 140159 h 301625"/>
                  <a:gd name="T74" fmla="*/ 31795 w 202564"/>
                  <a:gd name="T75" fmla="*/ 143312 h 301625"/>
                  <a:gd name="T76" fmla="*/ 65485 w 202564"/>
                  <a:gd name="T77" fmla="*/ 144016 h 301625"/>
                  <a:gd name="T78" fmla="*/ 92520 w 202564"/>
                  <a:gd name="T79" fmla="*/ 135495 h 301625"/>
                  <a:gd name="T80" fmla="*/ 174568 w 202564"/>
                  <a:gd name="T81" fmla="*/ 127279 h 301625"/>
                  <a:gd name="T82" fmla="*/ 149723 w 202564"/>
                  <a:gd name="T83" fmla="*/ 126199 h 301625"/>
                  <a:gd name="T84" fmla="*/ 144618 w 202564"/>
                  <a:gd name="T85" fmla="*/ 123510 h 301625"/>
                  <a:gd name="T86" fmla="*/ 138252 w 202564"/>
                  <a:gd name="T87" fmla="*/ 120570 h 301625"/>
                  <a:gd name="T88" fmla="*/ 133853 w 202564"/>
                  <a:gd name="T89" fmla="*/ 118961 h 301625"/>
                  <a:gd name="T90" fmla="*/ 128849 w 202564"/>
                  <a:gd name="T91" fmla="*/ 117202 h 301625"/>
                  <a:gd name="T92" fmla="*/ 124513 w 202564"/>
                  <a:gd name="T93" fmla="*/ 116046 h 301625"/>
                  <a:gd name="T94" fmla="*/ 101989 w 202564"/>
                  <a:gd name="T95" fmla="*/ 112754 h 301625"/>
                  <a:gd name="T96" fmla="*/ 158885 w 202564"/>
                  <a:gd name="T97" fmla="*/ 22041 h 301625"/>
                  <a:gd name="T98" fmla="*/ 138731 w 202564"/>
                  <a:gd name="T99" fmla="*/ 32426 h 301625"/>
                  <a:gd name="T100" fmla="*/ 162374 w 202564"/>
                  <a:gd name="T101" fmla="*/ 74655 h 301625"/>
                  <a:gd name="T102" fmla="*/ 151550 w 202564"/>
                  <a:gd name="T103" fmla="*/ 127279 h 301625"/>
                  <a:gd name="T104" fmla="*/ 182849 w 202564"/>
                  <a:gd name="T105" fmla="*/ 105919 h 301625"/>
                  <a:gd name="T106" fmla="*/ 173791 w 202564"/>
                  <a:gd name="T107" fmla="*/ 39127 h 30162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02564" h="301625" extrusionOk="0">
                    <a:moveTo>
                      <a:pt x="119262" y="0"/>
                    </a:moveTo>
                    <a:lnTo>
                      <a:pt x="50017" y="15761"/>
                    </a:lnTo>
                    <a:lnTo>
                      <a:pt x="21404" y="43684"/>
                    </a:lnTo>
                    <a:lnTo>
                      <a:pt x="0" y="106948"/>
                    </a:lnTo>
                    <a:lnTo>
                      <a:pt x="4381" y="138190"/>
                    </a:lnTo>
                    <a:lnTo>
                      <a:pt x="18740" y="165339"/>
                    </a:lnTo>
                    <a:lnTo>
                      <a:pt x="12675" y="195871"/>
                    </a:lnTo>
                    <a:lnTo>
                      <a:pt x="31786" y="256209"/>
                    </a:lnTo>
                    <a:lnTo>
                      <a:pt x="90581" y="297858"/>
                    </a:lnTo>
                    <a:lnTo>
                      <a:pt x="127205" y="301045"/>
                    </a:lnTo>
                    <a:lnTo>
                      <a:pt x="161035" y="290497"/>
                    </a:lnTo>
                    <a:lnTo>
                      <a:pt x="174232" y="278736"/>
                    </a:lnTo>
                    <a:lnTo>
                      <a:pt x="123996" y="278736"/>
                    </a:lnTo>
                    <a:lnTo>
                      <a:pt x="95826" y="275817"/>
                    </a:lnTo>
                    <a:lnTo>
                      <a:pt x="68624" y="262140"/>
                    </a:lnTo>
                    <a:lnTo>
                      <a:pt x="49112" y="241967"/>
                    </a:lnTo>
                    <a:lnTo>
                      <a:pt x="37600" y="217919"/>
                    </a:lnTo>
                    <a:lnTo>
                      <a:pt x="34825" y="192545"/>
                    </a:lnTo>
                    <a:lnTo>
                      <a:pt x="41521" y="168392"/>
                    </a:lnTo>
                    <a:lnTo>
                      <a:pt x="42915" y="165678"/>
                    </a:lnTo>
                    <a:lnTo>
                      <a:pt x="44474" y="163140"/>
                    </a:lnTo>
                    <a:lnTo>
                      <a:pt x="46145" y="160803"/>
                    </a:lnTo>
                    <a:lnTo>
                      <a:pt x="65280" y="144016"/>
                    </a:lnTo>
                    <a:lnTo>
                      <a:pt x="31129" y="144016"/>
                    </a:lnTo>
                    <a:lnTo>
                      <a:pt x="23488" y="123980"/>
                    </a:lnTo>
                    <a:lnTo>
                      <a:pt x="22265" y="101659"/>
                    </a:lnTo>
                    <a:lnTo>
                      <a:pt x="27468" y="78745"/>
                    </a:lnTo>
                    <a:lnTo>
                      <a:pt x="39108" y="56928"/>
                    </a:lnTo>
                    <a:lnTo>
                      <a:pt x="61206" y="35083"/>
                    </a:lnTo>
                    <a:lnTo>
                      <a:pt x="87247" y="23190"/>
                    </a:lnTo>
                    <a:lnTo>
                      <a:pt x="114015" y="22041"/>
                    </a:lnTo>
                    <a:lnTo>
                      <a:pt x="158388" y="22041"/>
                    </a:lnTo>
                    <a:lnTo>
                      <a:pt x="151465" y="14081"/>
                    </a:lnTo>
                    <a:lnTo>
                      <a:pt x="119262" y="0"/>
                    </a:lnTo>
                    <a:close/>
                  </a:path>
                  <a:path w="202564" h="301625" extrusionOk="0">
                    <a:moveTo>
                      <a:pt x="170846" y="135495"/>
                    </a:moveTo>
                    <a:lnTo>
                      <a:pt x="92230" y="135495"/>
                    </a:lnTo>
                    <a:lnTo>
                      <a:pt x="120403" y="138417"/>
                    </a:lnTo>
                    <a:lnTo>
                      <a:pt x="147608" y="152095"/>
                    </a:lnTo>
                    <a:lnTo>
                      <a:pt x="168600" y="174439"/>
                    </a:lnTo>
                    <a:lnTo>
                      <a:pt x="179829" y="200964"/>
                    </a:lnTo>
                    <a:lnTo>
                      <a:pt x="180567" y="228389"/>
                    </a:lnTo>
                    <a:lnTo>
                      <a:pt x="170086" y="253433"/>
                    </a:lnTo>
                    <a:lnTo>
                      <a:pt x="149846" y="271180"/>
                    </a:lnTo>
                    <a:lnTo>
                      <a:pt x="123996" y="278736"/>
                    </a:lnTo>
                    <a:lnTo>
                      <a:pt x="174232" y="278736"/>
                    </a:lnTo>
                    <a:lnTo>
                      <a:pt x="187778" y="266664"/>
                    </a:lnTo>
                    <a:lnTo>
                      <a:pt x="201513" y="235742"/>
                    </a:lnTo>
                    <a:lnTo>
                      <a:pt x="202468" y="202057"/>
                    </a:lnTo>
                    <a:lnTo>
                      <a:pt x="191363" y="169131"/>
                    </a:lnTo>
                    <a:lnTo>
                      <a:pt x="168918" y="140485"/>
                    </a:lnTo>
                    <a:lnTo>
                      <a:pt x="170846" y="135495"/>
                    </a:lnTo>
                    <a:close/>
                  </a:path>
                  <a:path w="202564" h="301625" extrusionOk="0">
                    <a:moveTo>
                      <a:pt x="98742" y="112729"/>
                    </a:moveTo>
                    <a:lnTo>
                      <a:pt x="81427" y="114363"/>
                    </a:lnTo>
                    <a:lnTo>
                      <a:pt x="80309" y="114538"/>
                    </a:lnTo>
                    <a:lnTo>
                      <a:pt x="77394" y="115167"/>
                    </a:lnTo>
                    <a:lnTo>
                      <a:pt x="72883" y="116436"/>
                    </a:lnTo>
                    <a:lnTo>
                      <a:pt x="71916" y="116649"/>
                    </a:lnTo>
                    <a:lnTo>
                      <a:pt x="68737" y="117655"/>
                    </a:lnTo>
                    <a:lnTo>
                      <a:pt x="66538" y="118496"/>
                    </a:lnTo>
                    <a:lnTo>
                      <a:pt x="63924" y="119552"/>
                    </a:lnTo>
                    <a:lnTo>
                      <a:pt x="63472" y="119690"/>
                    </a:lnTo>
                    <a:lnTo>
                      <a:pt x="60456" y="120984"/>
                    </a:lnTo>
                    <a:lnTo>
                      <a:pt x="57918" y="122228"/>
                    </a:lnTo>
                    <a:lnTo>
                      <a:pt x="54756" y="123980"/>
                    </a:lnTo>
                    <a:lnTo>
                      <a:pt x="54124" y="124415"/>
                    </a:lnTo>
                    <a:lnTo>
                      <a:pt x="49952" y="126903"/>
                    </a:lnTo>
                    <a:lnTo>
                      <a:pt x="47414" y="128674"/>
                    </a:lnTo>
                    <a:lnTo>
                      <a:pt x="46597" y="129340"/>
                    </a:lnTo>
                    <a:lnTo>
                      <a:pt x="42915" y="132130"/>
                    </a:lnTo>
                    <a:lnTo>
                      <a:pt x="40679" y="134052"/>
                    </a:lnTo>
                    <a:lnTo>
                      <a:pt x="38995" y="135660"/>
                    </a:lnTo>
                    <a:lnTo>
                      <a:pt x="37751" y="136816"/>
                    </a:lnTo>
                    <a:lnTo>
                      <a:pt x="36520" y="138023"/>
                    </a:lnTo>
                    <a:lnTo>
                      <a:pt x="34509" y="140159"/>
                    </a:lnTo>
                    <a:lnTo>
                      <a:pt x="32336" y="142697"/>
                    </a:lnTo>
                    <a:lnTo>
                      <a:pt x="31695" y="143312"/>
                    </a:lnTo>
                    <a:lnTo>
                      <a:pt x="31129" y="144016"/>
                    </a:lnTo>
                    <a:lnTo>
                      <a:pt x="65280" y="144016"/>
                    </a:lnTo>
                    <a:lnTo>
                      <a:pt x="66380" y="143050"/>
                    </a:lnTo>
                    <a:lnTo>
                      <a:pt x="92230" y="135495"/>
                    </a:lnTo>
                    <a:lnTo>
                      <a:pt x="170846" y="135495"/>
                    </a:lnTo>
                    <a:lnTo>
                      <a:pt x="174022" y="127279"/>
                    </a:lnTo>
                    <a:lnTo>
                      <a:pt x="151076" y="127279"/>
                    </a:lnTo>
                    <a:lnTo>
                      <a:pt x="149254" y="126199"/>
                    </a:lnTo>
                    <a:lnTo>
                      <a:pt x="144843" y="123937"/>
                    </a:lnTo>
                    <a:lnTo>
                      <a:pt x="144165" y="123510"/>
                    </a:lnTo>
                    <a:lnTo>
                      <a:pt x="140647" y="121801"/>
                    </a:lnTo>
                    <a:lnTo>
                      <a:pt x="137819" y="120570"/>
                    </a:lnTo>
                    <a:lnTo>
                      <a:pt x="134201" y="119175"/>
                    </a:lnTo>
                    <a:lnTo>
                      <a:pt x="133434" y="118961"/>
                    </a:lnTo>
                    <a:lnTo>
                      <a:pt x="130557" y="117931"/>
                    </a:lnTo>
                    <a:lnTo>
                      <a:pt x="128446" y="117202"/>
                    </a:lnTo>
                    <a:lnTo>
                      <a:pt x="125217" y="116285"/>
                    </a:lnTo>
                    <a:lnTo>
                      <a:pt x="124123" y="116046"/>
                    </a:lnTo>
                    <a:lnTo>
                      <a:pt x="119386" y="114865"/>
                    </a:lnTo>
                    <a:lnTo>
                      <a:pt x="101670" y="112754"/>
                    </a:lnTo>
                    <a:lnTo>
                      <a:pt x="98742" y="112729"/>
                    </a:lnTo>
                    <a:close/>
                  </a:path>
                  <a:path w="202564" h="301625" extrusionOk="0">
                    <a:moveTo>
                      <a:pt x="158388" y="22041"/>
                    </a:moveTo>
                    <a:lnTo>
                      <a:pt x="114015" y="22041"/>
                    </a:lnTo>
                    <a:lnTo>
                      <a:pt x="138297" y="32426"/>
                    </a:lnTo>
                    <a:lnTo>
                      <a:pt x="154288" y="50941"/>
                    </a:lnTo>
                    <a:lnTo>
                      <a:pt x="161866" y="74655"/>
                    </a:lnTo>
                    <a:lnTo>
                      <a:pt x="160854" y="100968"/>
                    </a:lnTo>
                    <a:lnTo>
                      <a:pt x="151076" y="127279"/>
                    </a:lnTo>
                    <a:lnTo>
                      <a:pt x="174022" y="127279"/>
                    </a:lnTo>
                    <a:lnTo>
                      <a:pt x="182277" y="105919"/>
                    </a:lnTo>
                    <a:lnTo>
                      <a:pt x="183619" y="70936"/>
                    </a:lnTo>
                    <a:lnTo>
                      <a:pt x="173247" y="39127"/>
                    </a:lnTo>
                    <a:lnTo>
                      <a:pt x="158388" y="220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26" name="object 21"/>
              <p:cNvSpPr/>
              <p:nvPr/>
            </p:nvSpPr>
            <p:spPr bwMode="auto">
              <a:xfrm>
                <a:off x="5737225" y="6692900"/>
                <a:ext cx="50800" cy="42863"/>
              </a:xfrm>
              <a:custGeom>
                <a:avLst/>
                <a:gdLst>
                  <a:gd name="T0" fmla="*/ 22102 w 50164"/>
                  <a:gd name="T1" fmla="*/ 0 h 43815"/>
                  <a:gd name="T2" fmla="*/ 0 w 50164"/>
                  <a:gd name="T3" fmla="*/ 3539 h 43815"/>
                  <a:gd name="T4" fmla="*/ 1628 w 50164"/>
                  <a:gd name="T5" fmla="*/ 14455 h 43815"/>
                  <a:gd name="T6" fmla="*/ 3287 w 50164"/>
                  <a:gd name="T7" fmla="*/ 20943 h 43815"/>
                  <a:gd name="T8" fmla="*/ 32887 w 50164"/>
                  <a:gd name="T9" fmla="*/ 42316 h 43815"/>
                  <a:gd name="T10" fmla="*/ 39662 w 50164"/>
                  <a:gd name="T11" fmla="*/ 41915 h 43815"/>
                  <a:gd name="T12" fmla="*/ 50719 w 50164"/>
                  <a:gd name="T13" fmla="*/ 40145 h 43815"/>
                  <a:gd name="T14" fmla="*/ 47868 w 50164"/>
                  <a:gd name="T15" fmla="*/ 21044 h 43815"/>
                  <a:gd name="T16" fmla="*/ 30308 w 50164"/>
                  <a:gd name="T17" fmla="*/ 21044 h 43815"/>
                  <a:gd name="T18" fmla="*/ 24633 w 50164"/>
                  <a:gd name="T19" fmla="*/ 16938 h 43815"/>
                  <a:gd name="T20" fmla="*/ 22102 w 50164"/>
                  <a:gd name="T21" fmla="*/ 0 h 43815"/>
                  <a:gd name="T22" fmla="*/ 47461 w 50164"/>
                  <a:gd name="T23" fmla="*/ 18314 h 43815"/>
                  <a:gd name="T24" fmla="*/ 30308 w 50164"/>
                  <a:gd name="T25" fmla="*/ 21044 h 43815"/>
                  <a:gd name="T26" fmla="*/ 47868 w 50164"/>
                  <a:gd name="T27" fmla="*/ 21044 h 43815"/>
                  <a:gd name="T28" fmla="*/ 47461 w 50164"/>
                  <a:gd name="T29" fmla="*/ 18314 h 4381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0164" h="43815" extrusionOk="0">
                    <a:moveTo>
                      <a:pt x="21825" y="0"/>
                    </a:moveTo>
                    <a:lnTo>
                      <a:pt x="0" y="3618"/>
                    </a:lnTo>
                    <a:lnTo>
                      <a:pt x="1608" y="14776"/>
                    </a:lnTo>
                    <a:lnTo>
                      <a:pt x="3246" y="21408"/>
                    </a:lnTo>
                    <a:lnTo>
                      <a:pt x="32475" y="43256"/>
                    </a:lnTo>
                    <a:lnTo>
                      <a:pt x="39165" y="42846"/>
                    </a:lnTo>
                    <a:lnTo>
                      <a:pt x="50084" y="41037"/>
                    </a:lnTo>
                    <a:lnTo>
                      <a:pt x="47269" y="21511"/>
                    </a:lnTo>
                    <a:lnTo>
                      <a:pt x="29929" y="21511"/>
                    </a:lnTo>
                    <a:lnTo>
                      <a:pt x="24325" y="17314"/>
                    </a:lnTo>
                    <a:lnTo>
                      <a:pt x="21825" y="0"/>
                    </a:lnTo>
                    <a:close/>
                  </a:path>
                  <a:path w="50164" h="43815" extrusionOk="0">
                    <a:moveTo>
                      <a:pt x="46867" y="18721"/>
                    </a:moveTo>
                    <a:lnTo>
                      <a:pt x="29929" y="21511"/>
                    </a:lnTo>
                    <a:lnTo>
                      <a:pt x="47269" y="21511"/>
                    </a:lnTo>
                    <a:lnTo>
                      <a:pt x="46867" y="187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27" name="object 22"/>
              <p:cNvSpPr/>
              <p:nvPr/>
            </p:nvSpPr>
            <p:spPr bwMode="auto">
              <a:xfrm>
                <a:off x="5765799" y="6856413"/>
                <a:ext cx="42863" cy="52387"/>
              </a:xfrm>
              <a:custGeom>
                <a:avLst/>
                <a:gdLst>
                  <a:gd name="T0" fmla="*/ 39128 w 42545"/>
                  <a:gd name="T1" fmla="*/ 0 h 52070"/>
                  <a:gd name="T2" fmla="*/ 711 w 42545"/>
                  <a:gd name="T3" fmla="*/ 27430 h 52070"/>
                  <a:gd name="T4" fmla="*/ 0 w 42545"/>
                  <a:gd name="T5" fmla="*/ 40958 h 52070"/>
                  <a:gd name="T6" fmla="*/ 1607 w 42545"/>
                  <a:gd name="T7" fmla="*/ 52197 h 52070"/>
                  <a:gd name="T8" fmla="*/ 23608 w 42545"/>
                  <a:gd name="T9" fmla="*/ 48556 h 52070"/>
                  <a:gd name="T10" fmla="*/ 21102 w 42545"/>
                  <a:gd name="T11" fmla="*/ 31123 h 52070"/>
                  <a:gd name="T12" fmla="*/ 25305 w 42545"/>
                  <a:gd name="T13" fmla="*/ 25270 h 52070"/>
                  <a:gd name="T14" fmla="*/ 42369 w 42545"/>
                  <a:gd name="T15" fmla="*/ 22451 h 52070"/>
                  <a:gd name="T16" fmla="*/ 39128 w 42545"/>
                  <a:gd name="T17" fmla="*/ 0 h 5207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2545" h="52070" extrusionOk="0">
                    <a:moveTo>
                      <a:pt x="38838" y="0"/>
                    </a:moveTo>
                    <a:lnTo>
                      <a:pt x="706" y="27264"/>
                    </a:lnTo>
                    <a:lnTo>
                      <a:pt x="0" y="40710"/>
                    </a:lnTo>
                    <a:lnTo>
                      <a:pt x="1595" y="51881"/>
                    </a:lnTo>
                    <a:lnTo>
                      <a:pt x="23433" y="48262"/>
                    </a:lnTo>
                    <a:lnTo>
                      <a:pt x="20945" y="30935"/>
                    </a:lnTo>
                    <a:lnTo>
                      <a:pt x="25117" y="25117"/>
                    </a:lnTo>
                    <a:lnTo>
                      <a:pt x="42055" y="22315"/>
                    </a:lnTo>
                    <a:lnTo>
                      <a:pt x="3883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</p:grpSp>
        <p:grpSp>
          <p:nvGrpSpPr>
            <p:cNvPr id="28" name="Group 40"/>
            <p:cNvGrpSpPr/>
            <p:nvPr userDrawn="1"/>
          </p:nvGrpSpPr>
          <p:grpSpPr bwMode="auto">
            <a:xfrm>
              <a:off x="2976439" y="3432698"/>
              <a:ext cx="487626" cy="487627"/>
              <a:chOff x="6221413" y="6340475"/>
              <a:chExt cx="782637" cy="782638"/>
            </a:xfrm>
          </p:grpSpPr>
          <p:sp>
            <p:nvSpPr>
              <p:cNvPr id="29" name="object 7"/>
              <p:cNvSpPr/>
              <p:nvPr/>
            </p:nvSpPr>
            <p:spPr bwMode="auto">
              <a:xfrm>
                <a:off x="6221413" y="6340475"/>
                <a:ext cx="782637" cy="782638"/>
              </a:xfrm>
              <a:custGeom>
                <a:avLst/>
                <a:gdLst>
                  <a:gd name="T0" fmla="*/ 391312 w 781684"/>
                  <a:gd name="T1" fmla="*/ 0 h 781684"/>
                  <a:gd name="T2" fmla="*/ 342227 w 781684"/>
                  <a:gd name="T3" fmla="*/ 3049 h 781684"/>
                  <a:gd name="T4" fmla="*/ 294960 w 781684"/>
                  <a:gd name="T5" fmla="*/ 11951 h 781684"/>
                  <a:gd name="T6" fmla="*/ 249880 w 781684"/>
                  <a:gd name="T7" fmla="*/ 26339 h 781684"/>
                  <a:gd name="T8" fmla="*/ 207353 w 781684"/>
                  <a:gd name="T9" fmla="*/ 45848 h 781684"/>
                  <a:gd name="T10" fmla="*/ 167746 w 781684"/>
                  <a:gd name="T11" fmla="*/ 70109 h 781684"/>
                  <a:gd name="T12" fmla="*/ 131425 w 781684"/>
                  <a:gd name="T13" fmla="*/ 98757 h 781684"/>
                  <a:gd name="T14" fmla="*/ 98757 w 781684"/>
                  <a:gd name="T15" fmla="*/ 131425 h 781684"/>
                  <a:gd name="T16" fmla="*/ 70109 w 781684"/>
                  <a:gd name="T17" fmla="*/ 167746 h 781684"/>
                  <a:gd name="T18" fmla="*/ 45848 w 781684"/>
                  <a:gd name="T19" fmla="*/ 207354 h 781684"/>
                  <a:gd name="T20" fmla="*/ 26339 w 781684"/>
                  <a:gd name="T21" fmla="*/ 249881 h 781684"/>
                  <a:gd name="T22" fmla="*/ 11951 w 781684"/>
                  <a:gd name="T23" fmla="*/ 294961 h 781684"/>
                  <a:gd name="T24" fmla="*/ 3049 w 781684"/>
                  <a:gd name="T25" fmla="*/ 342227 h 781684"/>
                  <a:gd name="T26" fmla="*/ 0 w 781684"/>
                  <a:gd name="T27" fmla="*/ 391313 h 781684"/>
                  <a:gd name="T28" fmla="*/ 3049 w 781684"/>
                  <a:gd name="T29" fmla="*/ 440399 h 781684"/>
                  <a:gd name="T30" fmla="*/ 11951 w 781684"/>
                  <a:gd name="T31" fmla="*/ 487665 h 781684"/>
                  <a:gd name="T32" fmla="*/ 26339 w 781684"/>
                  <a:gd name="T33" fmla="*/ 532745 h 781684"/>
                  <a:gd name="T34" fmla="*/ 45848 w 781684"/>
                  <a:gd name="T35" fmla="*/ 575272 h 781684"/>
                  <a:gd name="T36" fmla="*/ 70109 w 781684"/>
                  <a:gd name="T37" fmla="*/ 614880 h 781684"/>
                  <a:gd name="T38" fmla="*/ 98757 w 781684"/>
                  <a:gd name="T39" fmla="*/ 651201 h 781684"/>
                  <a:gd name="T40" fmla="*/ 131425 w 781684"/>
                  <a:gd name="T41" fmla="*/ 683869 h 781684"/>
                  <a:gd name="T42" fmla="*/ 167746 w 781684"/>
                  <a:gd name="T43" fmla="*/ 712517 h 781684"/>
                  <a:gd name="T44" fmla="*/ 207353 w 781684"/>
                  <a:gd name="T45" fmla="*/ 736778 h 781684"/>
                  <a:gd name="T46" fmla="*/ 249880 w 781684"/>
                  <a:gd name="T47" fmla="*/ 756287 h 781684"/>
                  <a:gd name="T48" fmla="*/ 294960 w 781684"/>
                  <a:gd name="T49" fmla="*/ 770675 h 781684"/>
                  <a:gd name="T50" fmla="*/ 342227 w 781684"/>
                  <a:gd name="T51" fmla="*/ 779577 h 781684"/>
                  <a:gd name="T52" fmla="*/ 391312 w 781684"/>
                  <a:gd name="T53" fmla="*/ 782626 h 781684"/>
                  <a:gd name="T54" fmla="*/ 440398 w 781684"/>
                  <a:gd name="T55" fmla="*/ 779577 h 781684"/>
                  <a:gd name="T56" fmla="*/ 487665 w 781684"/>
                  <a:gd name="T57" fmla="*/ 770675 h 781684"/>
                  <a:gd name="T58" fmla="*/ 532745 w 781684"/>
                  <a:gd name="T59" fmla="*/ 756287 h 781684"/>
                  <a:gd name="T60" fmla="*/ 575271 w 781684"/>
                  <a:gd name="T61" fmla="*/ 736778 h 781684"/>
                  <a:gd name="T62" fmla="*/ 614879 w 781684"/>
                  <a:gd name="T63" fmla="*/ 712517 h 781684"/>
                  <a:gd name="T64" fmla="*/ 651200 w 781684"/>
                  <a:gd name="T65" fmla="*/ 683869 h 781684"/>
                  <a:gd name="T66" fmla="*/ 683868 w 781684"/>
                  <a:gd name="T67" fmla="*/ 651201 h 781684"/>
                  <a:gd name="T68" fmla="*/ 712516 w 781684"/>
                  <a:gd name="T69" fmla="*/ 614880 h 781684"/>
                  <a:gd name="T70" fmla="*/ 736777 w 781684"/>
                  <a:gd name="T71" fmla="*/ 575272 h 781684"/>
                  <a:gd name="T72" fmla="*/ 756286 w 781684"/>
                  <a:gd name="T73" fmla="*/ 532745 h 781684"/>
                  <a:gd name="T74" fmla="*/ 770674 w 781684"/>
                  <a:gd name="T75" fmla="*/ 487665 h 781684"/>
                  <a:gd name="T76" fmla="*/ 779576 w 781684"/>
                  <a:gd name="T77" fmla="*/ 440399 h 781684"/>
                  <a:gd name="T78" fmla="*/ 782625 w 781684"/>
                  <a:gd name="T79" fmla="*/ 391313 h 781684"/>
                  <a:gd name="T80" fmla="*/ 779576 w 781684"/>
                  <a:gd name="T81" fmla="*/ 342227 h 781684"/>
                  <a:gd name="T82" fmla="*/ 770674 w 781684"/>
                  <a:gd name="T83" fmla="*/ 294961 h 781684"/>
                  <a:gd name="T84" fmla="*/ 756286 w 781684"/>
                  <a:gd name="T85" fmla="*/ 249881 h 781684"/>
                  <a:gd name="T86" fmla="*/ 736777 w 781684"/>
                  <a:gd name="T87" fmla="*/ 207354 h 781684"/>
                  <a:gd name="T88" fmla="*/ 712516 w 781684"/>
                  <a:gd name="T89" fmla="*/ 167746 h 781684"/>
                  <a:gd name="T90" fmla="*/ 683868 w 781684"/>
                  <a:gd name="T91" fmla="*/ 131425 h 781684"/>
                  <a:gd name="T92" fmla="*/ 651200 w 781684"/>
                  <a:gd name="T93" fmla="*/ 98757 h 781684"/>
                  <a:gd name="T94" fmla="*/ 614879 w 781684"/>
                  <a:gd name="T95" fmla="*/ 70109 h 781684"/>
                  <a:gd name="T96" fmla="*/ 575271 w 781684"/>
                  <a:gd name="T97" fmla="*/ 45848 h 781684"/>
                  <a:gd name="T98" fmla="*/ 532745 w 781684"/>
                  <a:gd name="T99" fmla="*/ 26339 h 781684"/>
                  <a:gd name="T100" fmla="*/ 487665 w 781684"/>
                  <a:gd name="T101" fmla="*/ 11951 h 781684"/>
                  <a:gd name="T102" fmla="*/ 440398 w 781684"/>
                  <a:gd name="T103" fmla="*/ 3049 h 781684"/>
                  <a:gd name="T104" fmla="*/ 391312 w 781684"/>
                  <a:gd name="T105" fmla="*/ 0 h 7816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81684" h="781684" extrusionOk="0">
                    <a:moveTo>
                      <a:pt x="390836" y="0"/>
                    </a:moveTo>
                    <a:lnTo>
                      <a:pt x="341810" y="3045"/>
                    </a:lnTo>
                    <a:lnTo>
                      <a:pt x="294601" y="11936"/>
                    </a:lnTo>
                    <a:lnTo>
                      <a:pt x="249576" y="26307"/>
                    </a:lnTo>
                    <a:lnTo>
                      <a:pt x="207101" y="45792"/>
                    </a:lnTo>
                    <a:lnTo>
                      <a:pt x="167542" y="70024"/>
                    </a:lnTo>
                    <a:lnTo>
                      <a:pt x="131265" y="98637"/>
                    </a:lnTo>
                    <a:lnTo>
                      <a:pt x="98637" y="131265"/>
                    </a:lnTo>
                    <a:lnTo>
                      <a:pt x="70024" y="167542"/>
                    </a:lnTo>
                    <a:lnTo>
                      <a:pt x="45792" y="207101"/>
                    </a:lnTo>
                    <a:lnTo>
                      <a:pt x="26307" y="249576"/>
                    </a:lnTo>
                    <a:lnTo>
                      <a:pt x="11936" y="294601"/>
                    </a:lnTo>
                    <a:lnTo>
                      <a:pt x="3045" y="341810"/>
                    </a:lnTo>
                    <a:lnTo>
                      <a:pt x="0" y="390836"/>
                    </a:lnTo>
                    <a:lnTo>
                      <a:pt x="3045" y="439862"/>
                    </a:lnTo>
                    <a:lnTo>
                      <a:pt x="11936" y="487071"/>
                    </a:lnTo>
                    <a:lnTo>
                      <a:pt x="26307" y="532096"/>
                    </a:lnTo>
                    <a:lnTo>
                      <a:pt x="45792" y="574571"/>
                    </a:lnTo>
                    <a:lnTo>
                      <a:pt x="70024" y="614130"/>
                    </a:lnTo>
                    <a:lnTo>
                      <a:pt x="98637" y="650407"/>
                    </a:lnTo>
                    <a:lnTo>
                      <a:pt x="131265" y="683035"/>
                    </a:lnTo>
                    <a:lnTo>
                      <a:pt x="167542" y="711648"/>
                    </a:lnTo>
                    <a:lnTo>
                      <a:pt x="207101" y="735880"/>
                    </a:lnTo>
                    <a:lnTo>
                      <a:pt x="249576" y="755365"/>
                    </a:lnTo>
                    <a:lnTo>
                      <a:pt x="294601" y="769736"/>
                    </a:lnTo>
                    <a:lnTo>
                      <a:pt x="341810" y="778627"/>
                    </a:lnTo>
                    <a:lnTo>
                      <a:pt x="390836" y="781672"/>
                    </a:lnTo>
                    <a:lnTo>
                      <a:pt x="439862" y="778627"/>
                    </a:lnTo>
                    <a:lnTo>
                      <a:pt x="487071" y="769736"/>
                    </a:lnTo>
                    <a:lnTo>
                      <a:pt x="532096" y="755365"/>
                    </a:lnTo>
                    <a:lnTo>
                      <a:pt x="574571" y="735880"/>
                    </a:lnTo>
                    <a:lnTo>
                      <a:pt x="614130" y="711648"/>
                    </a:lnTo>
                    <a:lnTo>
                      <a:pt x="650407" y="683035"/>
                    </a:lnTo>
                    <a:lnTo>
                      <a:pt x="683035" y="650407"/>
                    </a:lnTo>
                    <a:lnTo>
                      <a:pt x="711648" y="614130"/>
                    </a:lnTo>
                    <a:lnTo>
                      <a:pt x="735880" y="574571"/>
                    </a:lnTo>
                    <a:lnTo>
                      <a:pt x="755365" y="532096"/>
                    </a:lnTo>
                    <a:lnTo>
                      <a:pt x="769736" y="487071"/>
                    </a:lnTo>
                    <a:lnTo>
                      <a:pt x="778627" y="439862"/>
                    </a:lnTo>
                    <a:lnTo>
                      <a:pt x="781672" y="390836"/>
                    </a:lnTo>
                    <a:lnTo>
                      <a:pt x="778627" y="341810"/>
                    </a:lnTo>
                    <a:lnTo>
                      <a:pt x="769736" y="294601"/>
                    </a:lnTo>
                    <a:lnTo>
                      <a:pt x="755365" y="249576"/>
                    </a:lnTo>
                    <a:lnTo>
                      <a:pt x="735880" y="207101"/>
                    </a:lnTo>
                    <a:lnTo>
                      <a:pt x="711648" y="167542"/>
                    </a:lnTo>
                    <a:lnTo>
                      <a:pt x="683035" y="131265"/>
                    </a:lnTo>
                    <a:lnTo>
                      <a:pt x="650407" y="98637"/>
                    </a:lnTo>
                    <a:lnTo>
                      <a:pt x="614130" y="70024"/>
                    </a:lnTo>
                    <a:lnTo>
                      <a:pt x="574571" y="45792"/>
                    </a:lnTo>
                    <a:lnTo>
                      <a:pt x="532096" y="26307"/>
                    </a:lnTo>
                    <a:lnTo>
                      <a:pt x="487071" y="11936"/>
                    </a:lnTo>
                    <a:lnTo>
                      <a:pt x="439862" y="3045"/>
                    </a:lnTo>
                    <a:lnTo>
                      <a:pt x="390836" y="0"/>
                    </a:lnTo>
                    <a:close/>
                  </a:path>
                </a:pathLst>
              </a:custGeom>
              <a:solidFill>
                <a:srgbClr val="8982BE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30" name="object 23"/>
              <p:cNvSpPr/>
              <p:nvPr/>
            </p:nvSpPr>
            <p:spPr bwMode="auto">
              <a:xfrm>
                <a:off x="6445250" y="6481763"/>
                <a:ext cx="265113" cy="503237"/>
              </a:xfrm>
              <a:custGeom>
                <a:avLst/>
                <a:gdLst>
                  <a:gd name="T0" fmla="*/ 77803 w 265429"/>
                  <a:gd name="T1" fmla="*/ 27 h 504190"/>
                  <a:gd name="T2" fmla="*/ 17305 w 265429"/>
                  <a:gd name="T3" fmla="*/ 103978 h 504190"/>
                  <a:gd name="T4" fmla="*/ 5024 w 265429"/>
                  <a:gd name="T5" fmla="*/ 142349 h 504190"/>
                  <a:gd name="T6" fmla="*/ 0 w 265429"/>
                  <a:gd name="T7" fmla="*/ 182185 h 504190"/>
                  <a:gd name="T8" fmla="*/ 0 w 265429"/>
                  <a:gd name="T9" fmla="*/ 447510 h 504190"/>
                  <a:gd name="T10" fmla="*/ 4639 w 265429"/>
                  <a:gd name="T11" fmla="*/ 469026 h 504190"/>
                  <a:gd name="T12" fmla="*/ 17288 w 265429"/>
                  <a:gd name="T13" fmla="*/ 486611 h 504190"/>
                  <a:gd name="T14" fmla="*/ 36040 w 265429"/>
                  <a:gd name="T15" fmla="*/ 498476 h 504190"/>
                  <a:gd name="T16" fmla="*/ 58985 w 265429"/>
                  <a:gd name="T17" fmla="*/ 502829 h 504190"/>
                  <a:gd name="T18" fmla="*/ 207741 w 265429"/>
                  <a:gd name="T19" fmla="*/ 502829 h 504190"/>
                  <a:gd name="T20" fmla="*/ 223496 w 265429"/>
                  <a:gd name="T21" fmla="*/ 501547 h 504190"/>
                  <a:gd name="T22" fmla="*/ 239628 w 265429"/>
                  <a:gd name="T23" fmla="*/ 496639 h 504190"/>
                  <a:gd name="T24" fmla="*/ 253695 w 265429"/>
                  <a:gd name="T25" fmla="*/ 486512 h 504190"/>
                  <a:gd name="T26" fmla="*/ 263250 w 265429"/>
                  <a:gd name="T27" fmla="*/ 469570 h 504190"/>
                  <a:gd name="T28" fmla="*/ 251680 w 265429"/>
                  <a:gd name="T29" fmla="*/ 467600 h 504190"/>
                  <a:gd name="T30" fmla="*/ 221170 w 265429"/>
                  <a:gd name="T31" fmla="*/ 467600 h 504190"/>
                  <a:gd name="T32" fmla="*/ 214769 w 265429"/>
                  <a:gd name="T33" fmla="*/ 465644 h 504190"/>
                  <a:gd name="T34" fmla="*/ 58985 w 265429"/>
                  <a:gd name="T35" fmla="*/ 465644 h 504190"/>
                  <a:gd name="T36" fmla="*/ 50606 w 265429"/>
                  <a:gd name="T37" fmla="*/ 464193 h 504190"/>
                  <a:gd name="T38" fmla="*/ 43674 w 265429"/>
                  <a:gd name="T39" fmla="*/ 460264 h 504190"/>
                  <a:gd name="T40" fmla="*/ 38954 w 265429"/>
                  <a:gd name="T41" fmla="*/ 454491 h 504190"/>
                  <a:gd name="T42" fmla="*/ 37211 w 265429"/>
                  <a:gd name="T43" fmla="*/ 447510 h 504190"/>
                  <a:gd name="T44" fmla="*/ 37211 w 265429"/>
                  <a:gd name="T45" fmla="*/ 182185 h 504190"/>
                  <a:gd name="T46" fmla="*/ 45814 w 265429"/>
                  <a:gd name="T47" fmla="*/ 133560 h 504190"/>
                  <a:gd name="T48" fmla="*/ 94088 w 265429"/>
                  <a:gd name="T49" fmla="*/ 26347 h 504190"/>
                  <a:gd name="T50" fmla="*/ 95806 w 265429"/>
                  <a:gd name="T51" fmla="*/ 19194 h 504190"/>
                  <a:gd name="T52" fmla="*/ 94663 w 265429"/>
                  <a:gd name="T53" fmla="*/ 12172 h 504190"/>
                  <a:gd name="T54" fmla="*/ 90959 w 265429"/>
                  <a:gd name="T55" fmla="*/ 6086 h 504190"/>
                  <a:gd name="T56" fmla="*/ 84989 w 265429"/>
                  <a:gd name="T57" fmla="*/ 1741 h 504190"/>
                  <a:gd name="T58" fmla="*/ 77803 w 265429"/>
                  <a:gd name="T59" fmla="*/ 27 h 504190"/>
                  <a:gd name="T60" fmla="*/ 225149 w 265429"/>
                  <a:gd name="T61" fmla="*/ 463086 h 504190"/>
                  <a:gd name="T62" fmla="*/ 221170 w 265429"/>
                  <a:gd name="T63" fmla="*/ 467600 h 504190"/>
                  <a:gd name="T64" fmla="*/ 251680 w 265429"/>
                  <a:gd name="T65" fmla="*/ 467600 h 504190"/>
                  <a:gd name="T66" fmla="*/ 225149 w 265429"/>
                  <a:gd name="T67" fmla="*/ 463086 h 504190"/>
                  <a:gd name="T68" fmla="*/ 192560 w 265429"/>
                  <a:gd name="T69" fmla="*/ 0 h 504190"/>
                  <a:gd name="T70" fmla="*/ 185327 w 265429"/>
                  <a:gd name="T71" fmla="*/ 1540 h 504190"/>
                  <a:gd name="T72" fmla="*/ 179287 w 265429"/>
                  <a:gd name="T73" fmla="*/ 5778 h 504190"/>
                  <a:gd name="T74" fmla="*/ 175458 w 265429"/>
                  <a:gd name="T75" fmla="*/ 11785 h 504190"/>
                  <a:gd name="T76" fmla="*/ 174153 w 265429"/>
                  <a:gd name="T77" fmla="*/ 18786 h 504190"/>
                  <a:gd name="T78" fmla="*/ 175689 w 265429"/>
                  <a:gd name="T79" fmla="*/ 26009 h 504190"/>
                  <a:gd name="T80" fmla="*/ 216200 w 265429"/>
                  <a:gd name="T81" fmla="*/ 118814 h 504190"/>
                  <a:gd name="T82" fmla="*/ 219465 w 265429"/>
                  <a:gd name="T83" fmla="*/ 125532 h 504190"/>
                  <a:gd name="T84" fmla="*/ 222466 w 265429"/>
                  <a:gd name="T85" fmla="*/ 131445 h 504190"/>
                  <a:gd name="T86" fmla="*/ 225085 w 265429"/>
                  <a:gd name="T87" fmla="*/ 138159 h 504190"/>
                  <a:gd name="T88" fmla="*/ 227206 w 265429"/>
                  <a:gd name="T89" fmla="*/ 147283 h 504190"/>
                  <a:gd name="T90" fmla="*/ 264919 w 265429"/>
                  <a:gd name="T91" fmla="*/ 147283 h 504190"/>
                  <a:gd name="T92" fmla="*/ 263537 w 265429"/>
                  <a:gd name="T93" fmla="*/ 133827 h 504190"/>
                  <a:gd name="T94" fmla="*/ 260011 w 265429"/>
                  <a:gd name="T95" fmla="*/ 123368 h 504190"/>
                  <a:gd name="T96" fmla="*/ 255278 w 265429"/>
                  <a:gd name="T97" fmla="*/ 114040 h 504190"/>
                  <a:gd name="T98" fmla="*/ 250230 w 265429"/>
                  <a:gd name="T99" fmla="*/ 103877 h 504190"/>
                  <a:gd name="T100" fmla="*/ 209812 w 265429"/>
                  <a:gd name="T101" fmla="*/ 11172 h 504190"/>
                  <a:gd name="T102" fmla="*/ 205593 w 265429"/>
                  <a:gd name="T103" fmla="*/ 5115 h 504190"/>
                  <a:gd name="T104" fmla="*/ 199579 w 265429"/>
                  <a:gd name="T105" fmla="*/ 1292 h 504190"/>
                  <a:gd name="T106" fmla="*/ 192560 w 265429"/>
                  <a:gd name="T107" fmla="*/ 0 h 50419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65429" h="504190" extrusionOk="0">
                    <a:moveTo>
                      <a:pt x="77896" y="27"/>
                    </a:moveTo>
                    <a:lnTo>
                      <a:pt x="17326" y="104175"/>
                    </a:lnTo>
                    <a:lnTo>
                      <a:pt x="5030" y="142619"/>
                    </a:lnTo>
                    <a:lnTo>
                      <a:pt x="0" y="182530"/>
                    </a:lnTo>
                    <a:lnTo>
                      <a:pt x="0" y="448357"/>
                    </a:lnTo>
                    <a:lnTo>
                      <a:pt x="4645" y="469914"/>
                    </a:lnTo>
                    <a:lnTo>
                      <a:pt x="17309" y="487533"/>
                    </a:lnTo>
                    <a:lnTo>
                      <a:pt x="36083" y="499420"/>
                    </a:lnTo>
                    <a:lnTo>
                      <a:pt x="59055" y="503781"/>
                    </a:lnTo>
                    <a:lnTo>
                      <a:pt x="207989" y="503781"/>
                    </a:lnTo>
                    <a:lnTo>
                      <a:pt x="223762" y="502497"/>
                    </a:lnTo>
                    <a:lnTo>
                      <a:pt x="239914" y="497580"/>
                    </a:lnTo>
                    <a:lnTo>
                      <a:pt x="253997" y="487433"/>
                    </a:lnTo>
                    <a:lnTo>
                      <a:pt x="263564" y="470459"/>
                    </a:lnTo>
                    <a:lnTo>
                      <a:pt x="251980" y="468486"/>
                    </a:lnTo>
                    <a:lnTo>
                      <a:pt x="221434" y="468486"/>
                    </a:lnTo>
                    <a:lnTo>
                      <a:pt x="215025" y="466526"/>
                    </a:lnTo>
                    <a:lnTo>
                      <a:pt x="59055" y="466526"/>
                    </a:lnTo>
                    <a:lnTo>
                      <a:pt x="50666" y="465072"/>
                    </a:lnTo>
                    <a:lnTo>
                      <a:pt x="43726" y="461136"/>
                    </a:lnTo>
                    <a:lnTo>
                      <a:pt x="39000" y="455352"/>
                    </a:lnTo>
                    <a:lnTo>
                      <a:pt x="37255" y="448357"/>
                    </a:lnTo>
                    <a:lnTo>
                      <a:pt x="37255" y="182530"/>
                    </a:lnTo>
                    <a:lnTo>
                      <a:pt x="45869" y="133813"/>
                    </a:lnTo>
                    <a:lnTo>
                      <a:pt x="94200" y="26397"/>
                    </a:lnTo>
                    <a:lnTo>
                      <a:pt x="95920" y="19230"/>
                    </a:lnTo>
                    <a:lnTo>
                      <a:pt x="94776" y="12195"/>
                    </a:lnTo>
                    <a:lnTo>
                      <a:pt x="91067" y="6098"/>
                    </a:lnTo>
                    <a:lnTo>
                      <a:pt x="85090" y="1744"/>
                    </a:lnTo>
                    <a:lnTo>
                      <a:pt x="77896" y="27"/>
                    </a:lnTo>
                    <a:close/>
                  </a:path>
                  <a:path w="265429" h="504190" extrusionOk="0">
                    <a:moveTo>
                      <a:pt x="225417" y="463963"/>
                    </a:moveTo>
                    <a:lnTo>
                      <a:pt x="221434" y="468486"/>
                    </a:lnTo>
                    <a:lnTo>
                      <a:pt x="251980" y="468486"/>
                    </a:lnTo>
                    <a:lnTo>
                      <a:pt x="225417" y="463963"/>
                    </a:lnTo>
                    <a:close/>
                  </a:path>
                  <a:path w="265429" h="504190" extrusionOk="0">
                    <a:moveTo>
                      <a:pt x="192790" y="0"/>
                    </a:moveTo>
                    <a:lnTo>
                      <a:pt x="185548" y="1543"/>
                    </a:lnTo>
                    <a:lnTo>
                      <a:pt x="179501" y="5789"/>
                    </a:lnTo>
                    <a:lnTo>
                      <a:pt x="175667" y="11807"/>
                    </a:lnTo>
                    <a:lnTo>
                      <a:pt x="174361" y="18822"/>
                    </a:lnTo>
                    <a:lnTo>
                      <a:pt x="175898" y="26058"/>
                    </a:lnTo>
                    <a:lnTo>
                      <a:pt x="216458" y="119039"/>
                    </a:lnTo>
                    <a:lnTo>
                      <a:pt x="219727" y="125770"/>
                    </a:lnTo>
                    <a:lnTo>
                      <a:pt x="222731" y="131694"/>
                    </a:lnTo>
                    <a:lnTo>
                      <a:pt x="225353" y="138421"/>
                    </a:lnTo>
                    <a:lnTo>
                      <a:pt x="227477" y="147562"/>
                    </a:lnTo>
                    <a:lnTo>
                      <a:pt x="265235" y="147562"/>
                    </a:lnTo>
                    <a:lnTo>
                      <a:pt x="263851" y="134080"/>
                    </a:lnTo>
                    <a:lnTo>
                      <a:pt x="260321" y="123602"/>
                    </a:lnTo>
                    <a:lnTo>
                      <a:pt x="255582" y="114256"/>
                    </a:lnTo>
                    <a:lnTo>
                      <a:pt x="250528" y="104074"/>
                    </a:lnTo>
                    <a:lnTo>
                      <a:pt x="210062" y="11193"/>
                    </a:lnTo>
                    <a:lnTo>
                      <a:pt x="205838" y="5125"/>
                    </a:lnTo>
                    <a:lnTo>
                      <a:pt x="199817" y="1294"/>
                    </a:lnTo>
                    <a:lnTo>
                      <a:pt x="19279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31" name="object 24"/>
              <p:cNvSpPr/>
              <p:nvPr/>
            </p:nvSpPr>
            <p:spPr bwMode="auto">
              <a:xfrm>
                <a:off x="6496050" y="6429375"/>
                <a:ext cx="169862" cy="38100"/>
              </a:xfrm>
              <a:custGeom>
                <a:avLst/>
                <a:gdLst>
                  <a:gd name="T0" fmla="*/ 150823 w 168909"/>
                  <a:gd name="T1" fmla="*/ 0 h 37465"/>
                  <a:gd name="T2" fmla="*/ 18713 w 168909"/>
                  <a:gd name="T3" fmla="*/ 0 h 37465"/>
                  <a:gd name="T4" fmla="*/ 11429 w 168909"/>
                  <a:gd name="T5" fmla="*/ 1485 h 37465"/>
                  <a:gd name="T6" fmla="*/ 5481 w 168909"/>
                  <a:gd name="T7" fmla="*/ 5537 h 37465"/>
                  <a:gd name="T8" fmla="*/ 1470 w 168909"/>
                  <a:gd name="T9" fmla="*/ 11552 h 37465"/>
                  <a:gd name="T10" fmla="*/ 0 w 168909"/>
                  <a:gd name="T11" fmla="*/ 18923 h 37465"/>
                  <a:gd name="T12" fmla="*/ 1470 w 168909"/>
                  <a:gd name="T13" fmla="*/ 26288 h 37465"/>
                  <a:gd name="T14" fmla="*/ 5481 w 168909"/>
                  <a:gd name="T15" fmla="*/ 32299 h 37465"/>
                  <a:gd name="T16" fmla="*/ 11429 w 168909"/>
                  <a:gd name="T17" fmla="*/ 36350 h 37465"/>
                  <a:gd name="T18" fmla="*/ 18713 w 168909"/>
                  <a:gd name="T19" fmla="*/ 37836 h 37465"/>
                  <a:gd name="T20" fmla="*/ 150823 w 168909"/>
                  <a:gd name="T21" fmla="*/ 37836 h 37465"/>
                  <a:gd name="T22" fmla="*/ 158113 w 168909"/>
                  <a:gd name="T23" fmla="*/ 36350 h 37465"/>
                  <a:gd name="T24" fmla="*/ 164061 w 168909"/>
                  <a:gd name="T25" fmla="*/ 32299 h 37465"/>
                  <a:gd name="T26" fmla="*/ 168068 w 168909"/>
                  <a:gd name="T27" fmla="*/ 26288 h 37465"/>
                  <a:gd name="T28" fmla="*/ 169537 w 168909"/>
                  <a:gd name="T29" fmla="*/ 18923 h 37465"/>
                  <a:gd name="T30" fmla="*/ 168068 w 168909"/>
                  <a:gd name="T31" fmla="*/ 11552 h 37465"/>
                  <a:gd name="T32" fmla="*/ 164061 w 168909"/>
                  <a:gd name="T33" fmla="*/ 5537 h 37465"/>
                  <a:gd name="T34" fmla="*/ 158113 w 168909"/>
                  <a:gd name="T35" fmla="*/ 1485 h 37465"/>
                  <a:gd name="T36" fmla="*/ 150823 w 168909"/>
                  <a:gd name="T37" fmla="*/ 0 h 3746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8909" h="37465" extrusionOk="0">
                    <a:moveTo>
                      <a:pt x="149976" y="0"/>
                    </a:moveTo>
                    <a:lnTo>
                      <a:pt x="18608" y="0"/>
                    </a:lnTo>
                    <a:lnTo>
                      <a:pt x="11365" y="1460"/>
                    </a:lnTo>
                    <a:lnTo>
                      <a:pt x="5450" y="5445"/>
                    </a:lnTo>
                    <a:lnTo>
                      <a:pt x="1462" y="11359"/>
                    </a:lnTo>
                    <a:lnTo>
                      <a:pt x="0" y="18608"/>
                    </a:lnTo>
                    <a:lnTo>
                      <a:pt x="1462" y="25850"/>
                    </a:lnTo>
                    <a:lnTo>
                      <a:pt x="5450" y="31761"/>
                    </a:lnTo>
                    <a:lnTo>
                      <a:pt x="11365" y="35744"/>
                    </a:lnTo>
                    <a:lnTo>
                      <a:pt x="18608" y="37205"/>
                    </a:lnTo>
                    <a:lnTo>
                      <a:pt x="149976" y="37205"/>
                    </a:lnTo>
                    <a:lnTo>
                      <a:pt x="157225" y="35744"/>
                    </a:lnTo>
                    <a:lnTo>
                      <a:pt x="163140" y="31761"/>
                    </a:lnTo>
                    <a:lnTo>
                      <a:pt x="167124" y="25850"/>
                    </a:lnTo>
                    <a:lnTo>
                      <a:pt x="168585" y="18608"/>
                    </a:lnTo>
                    <a:lnTo>
                      <a:pt x="167124" y="11359"/>
                    </a:lnTo>
                    <a:lnTo>
                      <a:pt x="163140" y="5445"/>
                    </a:lnTo>
                    <a:lnTo>
                      <a:pt x="157225" y="1460"/>
                    </a:lnTo>
                    <a:lnTo>
                      <a:pt x="1499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32" name="object 25"/>
              <p:cNvSpPr>
                <a:spLocks noChangeArrowheads="1"/>
              </p:cNvSpPr>
              <p:nvPr/>
            </p:nvSpPr>
            <p:spPr bwMode="auto">
              <a:xfrm>
                <a:off x="6604000" y="6848475"/>
                <a:ext cx="198438" cy="92075"/>
              </a:xfrm>
              <a:prstGeom prst="rect">
                <a:avLst/>
              </a:prstGeom>
              <a:blipFill>
                <a:blip r:embed="rId9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33" name="object 26"/>
              <p:cNvSpPr/>
              <p:nvPr/>
            </p:nvSpPr>
            <p:spPr bwMode="auto">
              <a:xfrm>
                <a:off x="6491288" y="6594475"/>
                <a:ext cx="423862" cy="257175"/>
              </a:xfrm>
              <a:custGeom>
                <a:avLst/>
                <a:gdLst>
                  <a:gd name="T0" fmla="*/ 6349 w 424815"/>
                  <a:gd name="T1" fmla="*/ 53428 h 257175"/>
                  <a:gd name="T2" fmla="*/ 0 w 424815"/>
                  <a:gd name="T3" fmla="*/ 77970 h 257175"/>
                  <a:gd name="T4" fmla="*/ 38902 w 424815"/>
                  <a:gd name="T5" fmla="*/ 129825 h 257175"/>
                  <a:gd name="T6" fmla="*/ 74497 w 424815"/>
                  <a:gd name="T7" fmla="*/ 141407 h 257175"/>
                  <a:gd name="T8" fmla="*/ 92979 w 424815"/>
                  <a:gd name="T9" fmla="*/ 228552 h 257175"/>
                  <a:gd name="T10" fmla="*/ 97667 w 424815"/>
                  <a:gd name="T11" fmla="*/ 241483 h 257175"/>
                  <a:gd name="T12" fmla="*/ 102830 w 424815"/>
                  <a:gd name="T13" fmla="*/ 256603 h 257175"/>
                  <a:gd name="T14" fmla="*/ 152017 w 424815"/>
                  <a:gd name="T15" fmla="*/ 237171 h 257175"/>
                  <a:gd name="T16" fmla="*/ 211914 w 424815"/>
                  <a:gd name="T17" fmla="*/ 230254 h 257175"/>
                  <a:gd name="T18" fmla="*/ 333132 w 424815"/>
                  <a:gd name="T19" fmla="*/ 222451 h 257175"/>
                  <a:gd name="T20" fmla="*/ 344712 w 424815"/>
                  <a:gd name="T21" fmla="*/ 187742 h 257175"/>
                  <a:gd name="T22" fmla="*/ 348214 w 424815"/>
                  <a:gd name="T23" fmla="*/ 168748 h 257175"/>
                  <a:gd name="T24" fmla="*/ 245226 w 424815"/>
                  <a:gd name="T25" fmla="*/ 168610 h 257175"/>
                  <a:gd name="T26" fmla="*/ 151999 w 424815"/>
                  <a:gd name="T27" fmla="*/ 160996 h 257175"/>
                  <a:gd name="T28" fmla="*/ 159534 w 424815"/>
                  <a:gd name="T29" fmla="*/ 134257 h 257175"/>
                  <a:gd name="T30" fmla="*/ 245361 w 424815"/>
                  <a:gd name="T31" fmla="*/ 134119 h 257175"/>
                  <a:gd name="T32" fmla="*/ 384921 w 424815"/>
                  <a:gd name="T33" fmla="*/ 129825 h 257175"/>
                  <a:gd name="T34" fmla="*/ 416779 w 424815"/>
                  <a:gd name="T35" fmla="*/ 105885 h 257175"/>
                  <a:gd name="T36" fmla="*/ 423827 w 424815"/>
                  <a:gd name="T37" fmla="*/ 77970 h 257175"/>
                  <a:gd name="T38" fmla="*/ 107356 w 424815"/>
                  <a:gd name="T39" fmla="*/ 72337 h 257175"/>
                  <a:gd name="T40" fmla="*/ 11386 w 424815"/>
                  <a:gd name="T41" fmla="*/ 42105 h 257175"/>
                  <a:gd name="T42" fmla="*/ 211914 w 424815"/>
                  <a:gd name="T43" fmla="*/ 230254 h 257175"/>
                  <a:gd name="T44" fmla="*/ 271810 w 424815"/>
                  <a:gd name="T45" fmla="*/ 237171 h 257175"/>
                  <a:gd name="T46" fmla="*/ 320996 w 424815"/>
                  <a:gd name="T47" fmla="*/ 256603 h 257175"/>
                  <a:gd name="T48" fmla="*/ 326160 w 424815"/>
                  <a:gd name="T49" fmla="*/ 241483 h 257175"/>
                  <a:gd name="T50" fmla="*/ 330221 w 424815"/>
                  <a:gd name="T51" fmla="*/ 230254 h 257175"/>
                  <a:gd name="T52" fmla="*/ 264242 w 424815"/>
                  <a:gd name="T53" fmla="*/ 134119 h 257175"/>
                  <a:gd name="T54" fmla="*/ 271890 w 424815"/>
                  <a:gd name="T55" fmla="*/ 160996 h 257175"/>
                  <a:gd name="T56" fmla="*/ 348214 w 424815"/>
                  <a:gd name="T57" fmla="*/ 168748 h 257175"/>
                  <a:gd name="T58" fmla="*/ 349331 w 424815"/>
                  <a:gd name="T59" fmla="*/ 141407 h 257175"/>
                  <a:gd name="T60" fmla="*/ 366027 w 424815"/>
                  <a:gd name="T61" fmla="*/ 135507 h 257175"/>
                  <a:gd name="T62" fmla="*/ 245226 w 424815"/>
                  <a:gd name="T63" fmla="*/ 134257 h 257175"/>
                  <a:gd name="T64" fmla="*/ 185799 w 424815"/>
                  <a:gd name="T65" fmla="*/ 141872 h 257175"/>
                  <a:gd name="T66" fmla="*/ 178252 w 424815"/>
                  <a:gd name="T67" fmla="*/ 168610 h 257175"/>
                  <a:gd name="T68" fmla="*/ 237702 w 424815"/>
                  <a:gd name="T69" fmla="*/ 160996 h 257175"/>
                  <a:gd name="T70" fmla="*/ 245226 w 424815"/>
                  <a:gd name="T71" fmla="*/ 134257 h 257175"/>
                  <a:gd name="T72" fmla="*/ 126939 w 424815"/>
                  <a:gd name="T73" fmla="*/ 0 h 257175"/>
                  <a:gd name="T74" fmla="*/ 129944 w 424815"/>
                  <a:gd name="T75" fmla="*/ 33445 h 257175"/>
                  <a:gd name="T76" fmla="*/ 136655 w 424815"/>
                  <a:gd name="T77" fmla="*/ 56128 h 257175"/>
                  <a:gd name="T78" fmla="*/ 129283 w 424815"/>
                  <a:gd name="T79" fmla="*/ 59068 h 257175"/>
                  <a:gd name="T80" fmla="*/ 112834 w 424815"/>
                  <a:gd name="T81" fmla="*/ 67964 h 257175"/>
                  <a:gd name="T82" fmla="*/ 316458 w 424815"/>
                  <a:gd name="T83" fmla="*/ 72337 h 257175"/>
                  <a:gd name="T84" fmla="*/ 289756 w 424815"/>
                  <a:gd name="T85" fmla="*/ 48903 h 257175"/>
                  <a:gd name="T86" fmla="*/ 160688 w 424815"/>
                  <a:gd name="T87" fmla="*/ 41705 h 257175"/>
                  <a:gd name="T88" fmla="*/ 155489 w 424815"/>
                  <a:gd name="T89" fmla="*/ 17509 h 257175"/>
                  <a:gd name="T90" fmla="*/ 412441 w 424815"/>
                  <a:gd name="T91" fmla="*/ 42105 h 257175"/>
                  <a:gd name="T92" fmla="*/ 316458 w 424815"/>
                  <a:gd name="T93" fmla="*/ 72337 h 257175"/>
                  <a:gd name="T94" fmla="*/ 421606 w 424815"/>
                  <a:gd name="T95" fmla="*/ 64869 h 257175"/>
                  <a:gd name="T96" fmla="*/ 412441 w 424815"/>
                  <a:gd name="T97" fmla="*/ 42105 h 257175"/>
                  <a:gd name="T98" fmla="*/ 201175 w 424815"/>
                  <a:gd name="T99" fmla="*/ 45330 h 257175"/>
                  <a:gd name="T100" fmla="*/ 176758 w 424815"/>
                  <a:gd name="T101" fmla="*/ 46988 h 257175"/>
                  <a:gd name="T102" fmla="*/ 260092 w 424815"/>
                  <a:gd name="T103" fmla="*/ 48903 h 257175"/>
                  <a:gd name="T104" fmla="*/ 234447 w 424815"/>
                  <a:gd name="T105" fmla="*/ 45862 h 257175"/>
                  <a:gd name="T106" fmla="*/ 211914 w 424815"/>
                  <a:gd name="T107" fmla="*/ 45196 h 257175"/>
                  <a:gd name="T108" fmla="*/ 269232 w 424815"/>
                  <a:gd name="T109" fmla="*/ 0 h 257175"/>
                  <a:gd name="T110" fmla="*/ 267085 w 424815"/>
                  <a:gd name="T111" fmla="*/ 26232 h 257175"/>
                  <a:gd name="T112" fmla="*/ 289756 w 424815"/>
                  <a:gd name="T113" fmla="*/ 48903 h 257175"/>
                  <a:gd name="T114" fmla="*/ 293882 w 424815"/>
                  <a:gd name="T115" fmla="*/ 33445 h 257175"/>
                  <a:gd name="T116" fmla="*/ 296888 w 424815"/>
                  <a:gd name="T117" fmla="*/ 0 h 25717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424815" h="257175" extrusionOk="0">
                    <a:moveTo>
                      <a:pt x="11412" y="42105"/>
                    </a:moveTo>
                    <a:lnTo>
                      <a:pt x="6363" y="53428"/>
                    </a:lnTo>
                    <a:lnTo>
                      <a:pt x="2226" y="64869"/>
                    </a:lnTo>
                    <a:lnTo>
                      <a:pt x="0" y="77970"/>
                    </a:lnTo>
                    <a:lnTo>
                      <a:pt x="1132" y="91908"/>
                    </a:lnTo>
                    <a:lnTo>
                      <a:pt x="38989" y="129825"/>
                    </a:lnTo>
                    <a:lnTo>
                      <a:pt x="74890" y="138328"/>
                    </a:lnTo>
                    <a:lnTo>
                      <a:pt x="74664" y="141407"/>
                    </a:lnTo>
                    <a:lnTo>
                      <a:pt x="79293" y="187742"/>
                    </a:lnTo>
                    <a:lnTo>
                      <a:pt x="93188" y="228552"/>
                    </a:lnTo>
                    <a:lnTo>
                      <a:pt x="95518" y="234861"/>
                    </a:lnTo>
                    <a:lnTo>
                      <a:pt x="97887" y="241483"/>
                    </a:lnTo>
                    <a:lnTo>
                      <a:pt x="102119" y="253914"/>
                    </a:lnTo>
                    <a:lnTo>
                      <a:pt x="103061" y="256603"/>
                    </a:lnTo>
                    <a:lnTo>
                      <a:pt x="125959" y="245447"/>
                    </a:lnTo>
                    <a:lnTo>
                      <a:pt x="152359" y="237171"/>
                    </a:lnTo>
                    <a:lnTo>
                      <a:pt x="181442" y="232025"/>
                    </a:lnTo>
                    <a:lnTo>
                      <a:pt x="212390" y="230254"/>
                    </a:lnTo>
                    <a:lnTo>
                      <a:pt x="330963" y="230254"/>
                    </a:lnTo>
                    <a:lnTo>
                      <a:pt x="333881" y="222451"/>
                    </a:lnTo>
                    <a:lnTo>
                      <a:pt x="340291" y="204949"/>
                    </a:lnTo>
                    <a:lnTo>
                      <a:pt x="345487" y="187742"/>
                    </a:lnTo>
                    <a:lnTo>
                      <a:pt x="348970" y="169218"/>
                    </a:lnTo>
                    <a:lnTo>
                      <a:pt x="348997" y="168748"/>
                    </a:lnTo>
                    <a:lnTo>
                      <a:pt x="245913" y="168748"/>
                    </a:lnTo>
                    <a:lnTo>
                      <a:pt x="245777" y="168610"/>
                    </a:lnTo>
                    <a:lnTo>
                      <a:pt x="159893" y="168610"/>
                    </a:lnTo>
                    <a:lnTo>
                      <a:pt x="152341" y="160996"/>
                    </a:lnTo>
                    <a:lnTo>
                      <a:pt x="152328" y="141872"/>
                    </a:lnTo>
                    <a:lnTo>
                      <a:pt x="159893" y="134257"/>
                    </a:lnTo>
                    <a:lnTo>
                      <a:pt x="245777" y="134257"/>
                    </a:lnTo>
                    <a:lnTo>
                      <a:pt x="245913" y="134119"/>
                    </a:lnTo>
                    <a:lnTo>
                      <a:pt x="371475" y="134119"/>
                    </a:lnTo>
                    <a:lnTo>
                      <a:pt x="385786" y="129825"/>
                    </a:lnTo>
                    <a:lnTo>
                      <a:pt x="403730" y="120284"/>
                    </a:lnTo>
                    <a:lnTo>
                      <a:pt x="417716" y="105885"/>
                    </a:lnTo>
                    <a:lnTo>
                      <a:pt x="423647" y="91908"/>
                    </a:lnTo>
                    <a:lnTo>
                      <a:pt x="424780" y="77970"/>
                    </a:lnTo>
                    <a:lnTo>
                      <a:pt x="423823" y="72337"/>
                    </a:lnTo>
                    <a:lnTo>
                      <a:pt x="107597" y="72337"/>
                    </a:lnTo>
                    <a:lnTo>
                      <a:pt x="47220" y="53401"/>
                    </a:lnTo>
                    <a:lnTo>
                      <a:pt x="11412" y="42105"/>
                    </a:lnTo>
                    <a:close/>
                  </a:path>
                  <a:path w="424815" h="257175" extrusionOk="0">
                    <a:moveTo>
                      <a:pt x="330963" y="230254"/>
                    </a:moveTo>
                    <a:lnTo>
                      <a:pt x="212390" y="230254"/>
                    </a:lnTo>
                    <a:lnTo>
                      <a:pt x="243338" y="232025"/>
                    </a:lnTo>
                    <a:lnTo>
                      <a:pt x="272421" y="237171"/>
                    </a:lnTo>
                    <a:lnTo>
                      <a:pt x="298821" y="245447"/>
                    </a:lnTo>
                    <a:lnTo>
                      <a:pt x="321718" y="256603"/>
                    </a:lnTo>
                    <a:lnTo>
                      <a:pt x="322661" y="253914"/>
                    </a:lnTo>
                    <a:lnTo>
                      <a:pt x="326893" y="241483"/>
                    </a:lnTo>
                    <a:lnTo>
                      <a:pt x="329262" y="234861"/>
                    </a:lnTo>
                    <a:lnTo>
                      <a:pt x="330963" y="230254"/>
                    </a:lnTo>
                    <a:close/>
                  </a:path>
                  <a:path w="424815" h="257175" extrusionOk="0">
                    <a:moveTo>
                      <a:pt x="371475" y="134119"/>
                    </a:moveTo>
                    <a:lnTo>
                      <a:pt x="264836" y="134119"/>
                    </a:lnTo>
                    <a:lnTo>
                      <a:pt x="272501" y="141872"/>
                    </a:lnTo>
                    <a:lnTo>
                      <a:pt x="272501" y="160996"/>
                    </a:lnTo>
                    <a:lnTo>
                      <a:pt x="264836" y="168748"/>
                    </a:lnTo>
                    <a:lnTo>
                      <a:pt x="348997" y="168748"/>
                    </a:lnTo>
                    <a:lnTo>
                      <a:pt x="350241" y="147765"/>
                    </a:lnTo>
                    <a:lnTo>
                      <a:pt x="350116" y="141407"/>
                    </a:lnTo>
                    <a:lnTo>
                      <a:pt x="349889" y="138328"/>
                    </a:lnTo>
                    <a:lnTo>
                      <a:pt x="366850" y="135507"/>
                    </a:lnTo>
                    <a:lnTo>
                      <a:pt x="371475" y="134119"/>
                    </a:lnTo>
                    <a:close/>
                  </a:path>
                  <a:path w="424815" h="257175" extrusionOk="0">
                    <a:moveTo>
                      <a:pt x="245777" y="134257"/>
                    </a:moveTo>
                    <a:lnTo>
                      <a:pt x="178653" y="134257"/>
                    </a:lnTo>
                    <a:lnTo>
                      <a:pt x="186217" y="141872"/>
                    </a:lnTo>
                    <a:lnTo>
                      <a:pt x="186205" y="160996"/>
                    </a:lnTo>
                    <a:lnTo>
                      <a:pt x="178653" y="168610"/>
                    </a:lnTo>
                    <a:lnTo>
                      <a:pt x="245777" y="168610"/>
                    </a:lnTo>
                    <a:lnTo>
                      <a:pt x="238236" y="160996"/>
                    </a:lnTo>
                    <a:lnTo>
                      <a:pt x="238236" y="141872"/>
                    </a:lnTo>
                    <a:lnTo>
                      <a:pt x="245777" y="134257"/>
                    </a:lnTo>
                    <a:close/>
                  </a:path>
                  <a:path w="424815" h="257175" extrusionOk="0">
                    <a:moveTo>
                      <a:pt x="154942" y="0"/>
                    </a:moveTo>
                    <a:lnTo>
                      <a:pt x="127224" y="0"/>
                    </a:lnTo>
                    <a:lnTo>
                      <a:pt x="128049" y="18145"/>
                    </a:lnTo>
                    <a:lnTo>
                      <a:pt x="130236" y="33445"/>
                    </a:lnTo>
                    <a:lnTo>
                      <a:pt x="133352" y="46054"/>
                    </a:lnTo>
                    <a:lnTo>
                      <a:pt x="136962" y="56128"/>
                    </a:lnTo>
                    <a:lnTo>
                      <a:pt x="133243" y="57522"/>
                    </a:lnTo>
                    <a:lnTo>
                      <a:pt x="129574" y="59068"/>
                    </a:lnTo>
                    <a:lnTo>
                      <a:pt x="119233" y="64119"/>
                    </a:lnTo>
                    <a:lnTo>
                      <a:pt x="113088" y="67964"/>
                    </a:lnTo>
                    <a:lnTo>
                      <a:pt x="107597" y="72337"/>
                    </a:lnTo>
                    <a:lnTo>
                      <a:pt x="317170" y="72337"/>
                    </a:lnTo>
                    <a:lnTo>
                      <a:pt x="287818" y="56128"/>
                    </a:lnTo>
                    <a:lnTo>
                      <a:pt x="290407" y="48903"/>
                    </a:lnTo>
                    <a:lnTo>
                      <a:pt x="164052" y="48903"/>
                    </a:lnTo>
                    <a:lnTo>
                      <a:pt x="161049" y="41705"/>
                    </a:lnTo>
                    <a:lnTo>
                      <a:pt x="158093" y="31326"/>
                    </a:lnTo>
                    <a:lnTo>
                      <a:pt x="155839" y="17509"/>
                    </a:lnTo>
                    <a:lnTo>
                      <a:pt x="154942" y="0"/>
                    </a:lnTo>
                    <a:close/>
                  </a:path>
                  <a:path w="424815" h="257175" extrusionOk="0">
                    <a:moveTo>
                      <a:pt x="413368" y="42105"/>
                    </a:moveTo>
                    <a:lnTo>
                      <a:pt x="377473" y="53428"/>
                    </a:lnTo>
                    <a:lnTo>
                      <a:pt x="317170" y="72337"/>
                    </a:lnTo>
                    <a:lnTo>
                      <a:pt x="423823" y="72337"/>
                    </a:lnTo>
                    <a:lnTo>
                      <a:pt x="422554" y="64869"/>
                    </a:lnTo>
                    <a:lnTo>
                      <a:pt x="418407" y="53401"/>
                    </a:lnTo>
                    <a:lnTo>
                      <a:pt x="413368" y="42105"/>
                    </a:lnTo>
                    <a:close/>
                  </a:path>
                  <a:path w="424815" h="257175" extrusionOk="0">
                    <a:moveTo>
                      <a:pt x="212390" y="45196"/>
                    </a:moveTo>
                    <a:lnTo>
                      <a:pt x="201627" y="45330"/>
                    </a:lnTo>
                    <a:lnTo>
                      <a:pt x="189781" y="45862"/>
                    </a:lnTo>
                    <a:lnTo>
                      <a:pt x="177155" y="46988"/>
                    </a:lnTo>
                    <a:lnTo>
                      <a:pt x="164052" y="48903"/>
                    </a:lnTo>
                    <a:lnTo>
                      <a:pt x="260677" y="48903"/>
                    </a:lnTo>
                    <a:lnTo>
                      <a:pt x="247586" y="46988"/>
                    </a:lnTo>
                    <a:lnTo>
                      <a:pt x="234974" y="45862"/>
                    </a:lnTo>
                    <a:lnTo>
                      <a:pt x="223142" y="45330"/>
                    </a:lnTo>
                    <a:lnTo>
                      <a:pt x="212390" y="45196"/>
                    </a:lnTo>
                    <a:close/>
                  </a:path>
                  <a:path w="424815" h="257175" extrusionOk="0">
                    <a:moveTo>
                      <a:pt x="297556" y="0"/>
                    </a:moveTo>
                    <a:lnTo>
                      <a:pt x="269837" y="0"/>
                    </a:lnTo>
                    <a:lnTo>
                      <a:pt x="269235" y="14373"/>
                    </a:lnTo>
                    <a:lnTo>
                      <a:pt x="267686" y="26232"/>
                    </a:lnTo>
                    <a:lnTo>
                      <a:pt x="260677" y="48903"/>
                    </a:lnTo>
                    <a:lnTo>
                      <a:pt x="290407" y="48903"/>
                    </a:lnTo>
                    <a:lnTo>
                      <a:pt x="291428" y="46054"/>
                    </a:lnTo>
                    <a:lnTo>
                      <a:pt x="294543" y="33445"/>
                    </a:lnTo>
                    <a:lnTo>
                      <a:pt x="296731" y="18145"/>
                    </a:lnTo>
                    <a:lnTo>
                      <a:pt x="29755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</p:grpSp>
        <p:grpSp>
          <p:nvGrpSpPr>
            <p:cNvPr id="34" name="Group 41"/>
            <p:cNvGrpSpPr/>
            <p:nvPr userDrawn="1"/>
          </p:nvGrpSpPr>
          <p:grpSpPr bwMode="auto">
            <a:xfrm>
              <a:off x="3584394" y="3432698"/>
              <a:ext cx="486638" cy="487627"/>
              <a:chOff x="7192962" y="6340475"/>
              <a:chExt cx="781050" cy="782638"/>
            </a:xfrm>
          </p:grpSpPr>
          <p:sp>
            <p:nvSpPr>
              <p:cNvPr id="35" name="object 8"/>
              <p:cNvSpPr/>
              <p:nvPr/>
            </p:nvSpPr>
            <p:spPr bwMode="auto">
              <a:xfrm>
                <a:off x="7192962" y="6340475"/>
                <a:ext cx="781050" cy="782638"/>
              </a:xfrm>
              <a:custGeom>
                <a:avLst/>
                <a:gdLst>
                  <a:gd name="T0" fmla="*/ 390519 w 781684"/>
                  <a:gd name="T1" fmla="*/ 0 h 781684"/>
                  <a:gd name="T2" fmla="*/ 341533 w 781684"/>
                  <a:gd name="T3" fmla="*/ 3049 h 781684"/>
                  <a:gd name="T4" fmla="*/ 294362 w 781684"/>
                  <a:gd name="T5" fmla="*/ 11951 h 781684"/>
                  <a:gd name="T6" fmla="*/ 249374 w 781684"/>
                  <a:gd name="T7" fmla="*/ 26339 h 781684"/>
                  <a:gd name="T8" fmla="*/ 206933 w 781684"/>
                  <a:gd name="T9" fmla="*/ 45848 h 781684"/>
                  <a:gd name="T10" fmla="*/ 167406 w 781684"/>
                  <a:gd name="T11" fmla="*/ 70109 h 781684"/>
                  <a:gd name="T12" fmla="*/ 131159 w 781684"/>
                  <a:gd name="T13" fmla="*/ 98757 h 781684"/>
                  <a:gd name="T14" fmla="*/ 98557 w 781684"/>
                  <a:gd name="T15" fmla="*/ 131425 h 781684"/>
                  <a:gd name="T16" fmla="*/ 69967 w 781684"/>
                  <a:gd name="T17" fmla="*/ 167746 h 781684"/>
                  <a:gd name="T18" fmla="*/ 45755 w 781684"/>
                  <a:gd name="T19" fmla="*/ 207354 h 781684"/>
                  <a:gd name="T20" fmla="*/ 26286 w 781684"/>
                  <a:gd name="T21" fmla="*/ 249881 h 781684"/>
                  <a:gd name="T22" fmla="*/ 11926 w 781684"/>
                  <a:gd name="T23" fmla="*/ 294961 h 781684"/>
                  <a:gd name="T24" fmla="*/ 3043 w 781684"/>
                  <a:gd name="T25" fmla="*/ 342227 h 781684"/>
                  <a:gd name="T26" fmla="*/ 0 w 781684"/>
                  <a:gd name="T27" fmla="*/ 391313 h 781684"/>
                  <a:gd name="T28" fmla="*/ 3043 w 781684"/>
                  <a:gd name="T29" fmla="*/ 440399 h 781684"/>
                  <a:gd name="T30" fmla="*/ 11926 w 781684"/>
                  <a:gd name="T31" fmla="*/ 487665 h 781684"/>
                  <a:gd name="T32" fmla="*/ 26286 w 781684"/>
                  <a:gd name="T33" fmla="*/ 532745 h 781684"/>
                  <a:gd name="T34" fmla="*/ 45755 w 781684"/>
                  <a:gd name="T35" fmla="*/ 575272 h 781684"/>
                  <a:gd name="T36" fmla="*/ 69967 w 781684"/>
                  <a:gd name="T37" fmla="*/ 614880 h 781684"/>
                  <a:gd name="T38" fmla="*/ 98557 w 781684"/>
                  <a:gd name="T39" fmla="*/ 651201 h 781684"/>
                  <a:gd name="T40" fmla="*/ 131159 w 781684"/>
                  <a:gd name="T41" fmla="*/ 683869 h 781684"/>
                  <a:gd name="T42" fmla="*/ 167406 w 781684"/>
                  <a:gd name="T43" fmla="*/ 712517 h 781684"/>
                  <a:gd name="T44" fmla="*/ 206933 w 781684"/>
                  <a:gd name="T45" fmla="*/ 736778 h 781684"/>
                  <a:gd name="T46" fmla="*/ 249374 w 781684"/>
                  <a:gd name="T47" fmla="*/ 756287 h 781684"/>
                  <a:gd name="T48" fmla="*/ 294362 w 781684"/>
                  <a:gd name="T49" fmla="*/ 770675 h 781684"/>
                  <a:gd name="T50" fmla="*/ 341533 w 781684"/>
                  <a:gd name="T51" fmla="*/ 779577 h 781684"/>
                  <a:gd name="T52" fmla="*/ 390519 w 781684"/>
                  <a:gd name="T53" fmla="*/ 782626 h 781684"/>
                  <a:gd name="T54" fmla="*/ 439505 w 781684"/>
                  <a:gd name="T55" fmla="*/ 779577 h 781684"/>
                  <a:gd name="T56" fmla="*/ 486676 w 781684"/>
                  <a:gd name="T57" fmla="*/ 770675 h 781684"/>
                  <a:gd name="T58" fmla="*/ 531664 w 781684"/>
                  <a:gd name="T59" fmla="*/ 756287 h 781684"/>
                  <a:gd name="T60" fmla="*/ 574105 w 781684"/>
                  <a:gd name="T61" fmla="*/ 736778 h 781684"/>
                  <a:gd name="T62" fmla="*/ 613632 w 781684"/>
                  <a:gd name="T63" fmla="*/ 712517 h 781684"/>
                  <a:gd name="T64" fmla="*/ 649879 w 781684"/>
                  <a:gd name="T65" fmla="*/ 683869 h 781684"/>
                  <a:gd name="T66" fmla="*/ 682481 w 781684"/>
                  <a:gd name="T67" fmla="*/ 651201 h 781684"/>
                  <a:gd name="T68" fmla="*/ 711071 w 781684"/>
                  <a:gd name="T69" fmla="*/ 614880 h 781684"/>
                  <a:gd name="T70" fmla="*/ 735283 w 781684"/>
                  <a:gd name="T71" fmla="*/ 575272 h 781684"/>
                  <a:gd name="T72" fmla="*/ 754752 w 781684"/>
                  <a:gd name="T73" fmla="*/ 532745 h 781684"/>
                  <a:gd name="T74" fmla="*/ 769112 w 781684"/>
                  <a:gd name="T75" fmla="*/ 487665 h 781684"/>
                  <a:gd name="T76" fmla="*/ 777995 w 781684"/>
                  <a:gd name="T77" fmla="*/ 440399 h 781684"/>
                  <a:gd name="T78" fmla="*/ 781038 w 781684"/>
                  <a:gd name="T79" fmla="*/ 391313 h 781684"/>
                  <a:gd name="T80" fmla="*/ 777995 w 781684"/>
                  <a:gd name="T81" fmla="*/ 342227 h 781684"/>
                  <a:gd name="T82" fmla="*/ 769112 w 781684"/>
                  <a:gd name="T83" fmla="*/ 294961 h 781684"/>
                  <a:gd name="T84" fmla="*/ 754752 w 781684"/>
                  <a:gd name="T85" fmla="*/ 249881 h 781684"/>
                  <a:gd name="T86" fmla="*/ 735283 w 781684"/>
                  <a:gd name="T87" fmla="*/ 207354 h 781684"/>
                  <a:gd name="T88" fmla="*/ 711071 w 781684"/>
                  <a:gd name="T89" fmla="*/ 167746 h 781684"/>
                  <a:gd name="T90" fmla="*/ 682481 w 781684"/>
                  <a:gd name="T91" fmla="*/ 131425 h 781684"/>
                  <a:gd name="T92" fmla="*/ 649879 w 781684"/>
                  <a:gd name="T93" fmla="*/ 98757 h 781684"/>
                  <a:gd name="T94" fmla="*/ 613632 w 781684"/>
                  <a:gd name="T95" fmla="*/ 70109 h 781684"/>
                  <a:gd name="T96" fmla="*/ 574105 w 781684"/>
                  <a:gd name="T97" fmla="*/ 45848 h 781684"/>
                  <a:gd name="T98" fmla="*/ 531664 w 781684"/>
                  <a:gd name="T99" fmla="*/ 26339 h 781684"/>
                  <a:gd name="T100" fmla="*/ 486676 w 781684"/>
                  <a:gd name="T101" fmla="*/ 11951 h 781684"/>
                  <a:gd name="T102" fmla="*/ 439505 w 781684"/>
                  <a:gd name="T103" fmla="*/ 3049 h 781684"/>
                  <a:gd name="T104" fmla="*/ 390519 w 781684"/>
                  <a:gd name="T105" fmla="*/ 0 h 7816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81684" h="781684" extrusionOk="0">
                    <a:moveTo>
                      <a:pt x="390836" y="0"/>
                    </a:moveTo>
                    <a:lnTo>
                      <a:pt x="341810" y="3045"/>
                    </a:lnTo>
                    <a:lnTo>
                      <a:pt x="294601" y="11936"/>
                    </a:lnTo>
                    <a:lnTo>
                      <a:pt x="249576" y="26307"/>
                    </a:lnTo>
                    <a:lnTo>
                      <a:pt x="207101" y="45792"/>
                    </a:lnTo>
                    <a:lnTo>
                      <a:pt x="167542" y="70024"/>
                    </a:lnTo>
                    <a:lnTo>
                      <a:pt x="131265" y="98637"/>
                    </a:lnTo>
                    <a:lnTo>
                      <a:pt x="98637" y="131265"/>
                    </a:lnTo>
                    <a:lnTo>
                      <a:pt x="70024" y="167542"/>
                    </a:lnTo>
                    <a:lnTo>
                      <a:pt x="45792" y="207101"/>
                    </a:lnTo>
                    <a:lnTo>
                      <a:pt x="26307" y="249576"/>
                    </a:lnTo>
                    <a:lnTo>
                      <a:pt x="11936" y="294601"/>
                    </a:lnTo>
                    <a:lnTo>
                      <a:pt x="3045" y="341810"/>
                    </a:lnTo>
                    <a:lnTo>
                      <a:pt x="0" y="390836"/>
                    </a:lnTo>
                    <a:lnTo>
                      <a:pt x="3045" y="439862"/>
                    </a:lnTo>
                    <a:lnTo>
                      <a:pt x="11936" y="487071"/>
                    </a:lnTo>
                    <a:lnTo>
                      <a:pt x="26307" y="532096"/>
                    </a:lnTo>
                    <a:lnTo>
                      <a:pt x="45792" y="574571"/>
                    </a:lnTo>
                    <a:lnTo>
                      <a:pt x="70024" y="614130"/>
                    </a:lnTo>
                    <a:lnTo>
                      <a:pt x="98637" y="650407"/>
                    </a:lnTo>
                    <a:lnTo>
                      <a:pt x="131265" y="683035"/>
                    </a:lnTo>
                    <a:lnTo>
                      <a:pt x="167542" y="711648"/>
                    </a:lnTo>
                    <a:lnTo>
                      <a:pt x="207101" y="735880"/>
                    </a:lnTo>
                    <a:lnTo>
                      <a:pt x="249576" y="755365"/>
                    </a:lnTo>
                    <a:lnTo>
                      <a:pt x="294601" y="769736"/>
                    </a:lnTo>
                    <a:lnTo>
                      <a:pt x="341810" y="778627"/>
                    </a:lnTo>
                    <a:lnTo>
                      <a:pt x="390836" y="781672"/>
                    </a:lnTo>
                    <a:lnTo>
                      <a:pt x="439862" y="778627"/>
                    </a:lnTo>
                    <a:lnTo>
                      <a:pt x="487071" y="769736"/>
                    </a:lnTo>
                    <a:lnTo>
                      <a:pt x="532096" y="755365"/>
                    </a:lnTo>
                    <a:lnTo>
                      <a:pt x="574571" y="735880"/>
                    </a:lnTo>
                    <a:lnTo>
                      <a:pt x="614130" y="711648"/>
                    </a:lnTo>
                    <a:lnTo>
                      <a:pt x="650407" y="683035"/>
                    </a:lnTo>
                    <a:lnTo>
                      <a:pt x="683035" y="650407"/>
                    </a:lnTo>
                    <a:lnTo>
                      <a:pt x="711648" y="614130"/>
                    </a:lnTo>
                    <a:lnTo>
                      <a:pt x="735880" y="574571"/>
                    </a:lnTo>
                    <a:lnTo>
                      <a:pt x="755365" y="532096"/>
                    </a:lnTo>
                    <a:lnTo>
                      <a:pt x="769736" y="487071"/>
                    </a:lnTo>
                    <a:lnTo>
                      <a:pt x="778627" y="439862"/>
                    </a:lnTo>
                    <a:lnTo>
                      <a:pt x="781672" y="390836"/>
                    </a:lnTo>
                    <a:lnTo>
                      <a:pt x="778627" y="341810"/>
                    </a:lnTo>
                    <a:lnTo>
                      <a:pt x="769736" y="294601"/>
                    </a:lnTo>
                    <a:lnTo>
                      <a:pt x="755365" y="249576"/>
                    </a:lnTo>
                    <a:lnTo>
                      <a:pt x="735880" y="207101"/>
                    </a:lnTo>
                    <a:lnTo>
                      <a:pt x="711648" y="167542"/>
                    </a:lnTo>
                    <a:lnTo>
                      <a:pt x="683035" y="131265"/>
                    </a:lnTo>
                    <a:lnTo>
                      <a:pt x="650407" y="98637"/>
                    </a:lnTo>
                    <a:lnTo>
                      <a:pt x="614130" y="70024"/>
                    </a:lnTo>
                    <a:lnTo>
                      <a:pt x="574571" y="45792"/>
                    </a:lnTo>
                    <a:lnTo>
                      <a:pt x="532096" y="26307"/>
                    </a:lnTo>
                    <a:lnTo>
                      <a:pt x="487071" y="11936"/>
                    </a:lnTo>
                    <a:lnTo>
                      <a:pt x="439862" y="3045"/>
                    </a:lnTo>
                    <a:lnTo>
                      <a:pt x="390836" y="0"/>
                    </a:lnTo>
                    <a:close/>
                  </a:path>
                </a:pathLst>
              </a:custGeom>
              <a:solidFill>
                <a:srgbClr val="BC5CA3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36" name="object 27"/>
              <p:cNvSpPr/>
              <p:nvPr/>
            </p:nvSpPr>
            <p:spPr bwMode="auto">
              <a:xfrm>
                <a:off x="7305675" y="6548438"/>
                <a:ext cx="523875" cy="360362"/>
              </a:xfrm>
              <a:custGeom>
                <a:avLst/>
                <a:gdLst>
                  <a:gd name="T0" fmla="*/ 175495 w 522604"/>
                  <a:gd name="T1" fmla="*/ 0 h 360045"/>
                  <a:gd name="T2" fmla="*/ 168214 w 522604"/>
                  <a:gd name="T3" fmla="*/ 52769 h 360045"/>
                  <a:gd name="T4" fmla="*/ 60779 w 522604"/>
                  <a:gd name="T5" fmla="*/ 60506 h 360045"/>
                  <a:gd name="T6" fmla="*/ 7431 w 522604"/>
                  <a:gd name="T7" fmla="*/ 119636 h 360045"/>
                  <a:gd name="T8" fmla="*/ 0 w 522604"/>
                  <a:gd name="T9" fmla="*/ 310554 h 360045"/>
                  <a:gd name="T10" fmla="*/ 52322 w 522604"/>
                  <a:gd name="T11" fmla="*/ 317824 h 360045"/>
                  <a:gd name="T12" fmla="*/ 71209 w 522604"/>
                  <a:gd name="T13" fmla="*/ 348062 h 360045"/>
                  <a:gd name="T14" fmla="*/ 105362 w 522604"/>
                  <a:gd name="T15" fmla="*/ 360117 h 360045"/>
                  <a:gd name="T16" fmla="*/ 139494 w 522604"/>
                  <a:gd name="T17" fmla="*/ 348006 h 360045"/>
                  <a:gd name="T18" fmla="*/ 154152 w 522604"/>
                  <a:gd name="T19" fmla="*/ 327934 h 360045"/>
                  <a:gd name="T20" fmla="*/ 96870 w 522604"/>
                  <a:gd name="T21" fmla="*/ 326207 h 360045"/>
                  <a:gd name="T22" fmla="*/ 85168 w 522604"/>
                  <a:gd name="T23" fmla="*/ 314517 h 360045"/>
                  <a:gd name="T24" fmla="*/ 85088 w 522604"/>
                  <a:gd name="T25" fmla="*/ 297430 h 360045"/>
                  <a:gd name="T26" fmla="*/ 96801 w 522604"/>
                  <a:gd name="T27" fmla="*/ 285734 h 360045"/>
                  <a:gd name="T28" fmla="*/ 32383 w 522604"/>
                  <a:gd name="T29" fmla="*/ 285641 h 360045"/>
                  <a:gd name="T30" fmla="*/ 50369 w 522604"/>
                  <a:gd name="T31" fmla="*/ 106967 h 360045"/>
                  <a:gd name="T32" fmla="*/ 200446 w 522604"/>
                  <a:gd name="T33" fmla="*/ 85102 h 360045"/>
                  <a:gd name="T34" fmla="*/ 523738 w 522604"/>
                  <a:gd name="T35" fmla="*/ 32332 h 360045"/>
                  <a:gd name="T36" fmla="*/ 516458 w 522604"/>
                  <a:gd name="T37" fmla="*/ 0 h 360045"/>
                  <a:gd name="T38" fmla="*/ 105362 w 522604"/>
                  <a:gd name="T39" fmla="*/ 284006 h 360045"/>
                  <a:gd name="T40" fmla="*/ 120892 w 522604"/>
                  <a:gd name="T41" fmla="*/ 290445 h 360045"/>
                  <a:gd name="T42" fmla="*/ 127316 w 522604"/>
                  <a:gd name="T43" fmla="*/ 305976 h 360045"/>
                  <a:gd name="T44" fmla="*/ 120892 w 522604"/>
                  <a:gd name="T45" fmla="*/ 321497 h 360045"/>
                  <a:gd name="T46" fmla="*/ 105362 w 522604"/>
                  <a:gd name="T47" fmla="*/ 327934 h 360045"/>
                  <a:gd name="T48" fmla="*/ 158351 w 522604"/>
                  <a:gd name="T49" fmla="*/ 317824 h 360045"/>
                  <a:gd name="T50" fmla="*/ 269991 w 522604"/>
                  <a:gd name="T51" fmla="*/ 313218 h 360045"/>
                  <a:gd name="T52" fmla="*/ 268097 w 522604"/>
                  <a:gd name="T53" fmla="*/ 300143 h 360045"/>
                  <a:gd name="T54" fmla="*/ 155669 w 522604"/>
                  <a:gd name="T55" fmla="*/ 285641 h 360045"/>
                  <a:gd name="T56" fmla="*/ 105362 w 522604"/>
                  <a:gd name="T57" fmla="*/ 251673 h 360045"/>
                  <a:gd name="T58" fmla="*/ 74729 w 522604"/>
                  <a:gd name="T59" fmla="*/ 261234 h 360045"/>
                  <a:gd name="T60" fmla="*/ 55055 w 522604"/>
                  <a:gd name="T61" fmla="*/ 285641 h 360045"/>
                  <a:gd name="T62" fmla="*/ 105362 w 522604"/>
                  <a:gd name="T63" fmla="*/ 284006 h 360045"/>
                  <a:gd name="T64" fmla="*/ 147574 w 522604"/>
                  <a:gd name="T65" fmla="*/ 271919 h 360045"/>
                  <a:gd name="T66" fmla="*/ 121632 w 522604"/>
                  <a:gd name="T67" fmla="*/ 254176 h 360045"/>
                  <a:gd name="T68" fmla="*/ 200446 w 522604"/>
                  <a:gd name="T69" fmla="*/ 85102 h 360045"/>
                  <a:gd name="T70" fmla="*/ 168076 w 522604"/>
                  <a:gd name="T71" fmla="*/ 285641 h 360045"/>
                  <a:gd name="T72" fmla="*/ 200446 w 522604"/>
                  <a:gd name="T73" fmla="*/ 85102 h 360045"/>
                  <a:gd name="T74" fmla="*/ 491241 w 522604"/>
                  <a:gd name="T75" fmla="*/ 32332 h 360045"/>
                  <a:gd name="T76" fmla="*/ 523738 w 522604"/>
                  <a:gd name="T77" fmla="*/ 139343 h 36004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522604" h="360045" extrusionOk="0">
                    <a:moveTo>
                      <a:pt x="515205" y="0"/>
                    </a:moveTo>
                    <a:lnTo>
                      <a:pt x="175069" y="0"/>
                    </a:lnTo>
                    <a:lnTo>
                      <a:pt x="167806" y="7262"/>
                    </a:lnTo>
                    <a:lnTo>
                      <a:pt x="167806" y="52723"/>
                    </a:lnTo>
                    <a:lnTo>
                      <a:pt x="100118" y="52723"/>
                    </a:lnTo>
                    <a:lnTo>
                      <a:pt x="60632" y="60453"/>
                    </a:lnTo>
                    <a:lnTo>
                      <a:pt x="28949" y="82602"/>
                    </a:lnTo>
                    <a:lnTo>
                      <a:pt x="7413" y="119531"/>
                    </a:lnTo>
                    <a:lnTo>
                      <a:pt x="0" y="167253"/>
                    </a:lnTo>
                    <a:lnTo>
                      <a:pt x="0" y="310281"/>
                    </a:lnTo>
                    <a:lnTo>
                      <a:pt x="7262" y="317544"/>
                    </a:lnTo>
                    <a:lnTo>
                      <a:pt x="52195" y="317544"/>
                    </a:lnTo>
                    <a:lnTo>
                      <a:pt x="59169" y="334366"/>
                    </a:lnTo>
                    <a:lnTo>
                      <a:pt x="71036" y="347756"/>
                    </a:lnTo>
                    <a:lnTo>
                      <a:pt x="86711" y="356604"/>
                    </a:lnTo>
                    <a:lnTo>
                      <a:pt x="105106" y="359800"/>
                    </a:lnTo>
                    <a:lnTo>
                      <a:pt x="123485" y="356583"/>
                    </a:lnTo>
                    <a:lnTo>
                      <a:pt x="139156" y="347700"/>
                    </a:lnTo>
                    <a:lnTo>
                      <a:pt x="151017" y="334303"/>
                    </a:lnTo>
                    <a:lnTo>
                      <a:pt x="153778" y="327646"/>
                    </a:lnTo>
                    <a:lnTo>
                      <a:pt x="105106" y="327646"/>
                    </a:lnTo>
                    <a:lnTo>
                      <a:pt x="96635" y="325920"/>
                    </a:lnTo>
                    <a:lnTo>
                      <a:pt x="89687" y="321214"/>
                    </a:lnTo>
                    <a:lnTo>
                      <a:pt x="84961" y="314240"/>
                    </a:lnTo>
                    <a:lnTo>
                      <a:pt x="83155" y="305707"/>
                    </a:lnTo>
                    <a:lnTo>
                      <a:pt x="84882" y="297168"/>
                    </a:lnTo>
                    <a:lnTo>
                      <a:pt x="89588" y="290190"/>
                    </a:lnTo>
                    <a:lnTo>
                      <a:pt x="96566" y="285483"/>
                    </a:lnTo>
                    <a:lnTo>
                      <a:pt x="97027" y="285390"/>
                    </a:lnTo>
                    <a:lnTo>
                      <a:pt x="32304" y="285390"/>
                    </a:lnTo>
                    <a:lnTo>
                      <a:pt x="32319" y="167253"/>
                    </a:lnTo>
                    <a:lnTo>
                      <a:pt x="50247" y="106873"/>
                    </a:lnTo>
                    <a:lnTo>
                      <a:pt x="99967" y="85027"/>
                    </a:lnTo>
                    <a:lnTo>
                      <a:pt x="199960" y="85027"/>
                    </a:lnTo>
                    <a:lnTo>
                      <a:pt x="199960" y="32304"/>
                    </a:lnTo>
                    <a:lnTo>
                      <a:pt x="522467" y="32304"/>
                    </a:lnTo>
                    <a:lnTo>
                      <a:pt x="522467" y="7262"/>
                    </a:lnTo>
                    <a:lnTo>
                      <a:pt x="515205" y="0"/>
                    </a:lnTo>
                    <a:close/>
                  </a:path>
                  <a:path w="522604" h="360045" extrusionOk="0">
                    <a:moveTo>
                      <a:pt x="154329" y="283756"/>
                    </a:moveTo>
                    <a:lnTo>
                      <a:pt x="105106" y="283756"/>
                    </a:lnTo>
                    <a:lnTo>
                      <a:pt x="113638" y="285483"/>
                    </a:lnTo>
                    <a:lnTo>
                      <a:pt x="120599" y="290190"/>
                    </a:lnTo>
                    <a:lnTo>
                      <a:pt x="125288" y="297168"/>
                    </a:lnTo>
                    <a:lnTo>
                      <a:pt x="127007" y="305707"/>
                    </a:lnTo>
                    <a:lnTo>
                      <a:pt x="125288" y="314240"/>
                    </a:lnTo>
                    <a:lnTo>
                      <a:pt x="120599" y="321214"/>
                    </a:lnTo>
                    <a:lnTo>
                      <a:pt x="113638" y="325920"/>
                    </a:lnTo>
                    <a:lnTo>
                      <a:pt x="105106" y="327646"/>
                    </a:lnTo>
                    <a:lnTo>
                      <a:pt x="153778" y="327646"/>
                    </a:lnTo>
                    <a:lnTo>
                      <a:pt x="157967" y="317544"/>
                    </a:lnTo>
                    <a:lnTo>
                      <a:pt x="278215" y="317544"/>
                    </a:lnTo>
                    <a:lnTo>
                      <a:pt x="269336" y="312942"/>
                    </a:lnTo>
                    <a:lnTo>
                      <a:pt x="265892" y="308059"/>
                    </a:lnTo>
                    <a:lnTo>
                      <a:pt x="267447" y="299879"/>
                    </a:lnTo>
                    <a:lnTo>
                      <a:pt x="273566" y="285390"/>
                    </a:lnTo>
                    <a:lnTo>
                      <a:pt x="155291" y="285390"/>
                    </a:lnTo>
                    <a:lnTo>
                      <a:pt x="154329" y="283756"/>
                    </a:lnTo>
                    <a:close/>
                  </a:path>
                  <a:path w="522604" h="360045" extrusionOk="0">
                    <a:moveTo>
                      <a:pt x="105106" y="251452"/>
                    </a:moveTo>
                    <a:lnTo>
                      <a:pt x="88854" y="253973"/>
                    </a:lnTo>
                    <a:lnTo>
                      <a:pt x="74548" y="261004"/>
                    </a:lnTo>
                    <a:lnTo>
                      <a:pt x="62975" y="271743"/>
                    </a:lnTo>
                    <a:lnTo>
                      <a:pt x="54921" y="285390"/>
                    </a:lnTo>
                    <a:lnTo>
                      <a:pt x="97027" y="285390"/>
                    </a:lnTo>
                    <a:lnTo>
                      <a:pt x="105106" y="283756"/>
                    </a:lnTo>
                    <a:lnTo>
                      <a:pt x="154329" y="283756"/>
                    </a:lnTo>
                    <a:lnTo>
                      <a:pt x="147216" y="271680"/>
                    </a:lnTo>
                    <a:lnTo>
                      <a:pt x="135636" y="260948"/>
                    </a:lnTo>
                    <a:lnTo>
                      <a:pt x="121337" y="253952"/>
                    </a:lnTo>
                    <a:lnTo>
                      <a:pt x="105106" y="251452"/>
                    </a:lnTo>
                    <a:close/>
                  </a:path>
                  <a:path w="522604" h="360045" extrusionOk="0">
                    <a:moveTo>
                      <a:pt x="199960" y="85027"/>
                    </a:moveTo>
                    <a:lnTo>
                      <a:pt x="167668" y="85027"/>
                    </a:lnTo>
                    <a:lnTo>
                      <a:pt x="167668" y="285390"/>
                    </a:lnTo>
                    <a:lnTo>
                      <a:pt x="199960" y="285390"/>
                    </a:lnTo>
                    <a:lnTo>
                      <a:pt x="199960" y="85027"/>
                    </a:lnTo>
                    <a:close/>
                  </a:path>
                  <a:path w="522604" h="360045" extrusionOk="0">
                    <a:moveTo>
                      <a:pt x="522467" y="32304"/>
                    </a:moveTo>
                    <a:lnTo>
                      <a:pt x="490049" y="32304"/>
                    </a:lnTo>
                    <a:lnTo>
                      <a:pt x="490049" y="135162"/>
                    </a:lnTo>
                    <a:lnTo>
                      <a:pt x="522467" y="139220"/>
                    </a:lnTo>
                    <a:lnTo>
                      <a:pt x="522467" y="323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37" name="object 28"/>
              <p:cNvSpPr/>
              <p:nvPr/>
            </p:nvSpPr>
            <p:spPr bwMode="auto">
              <a:xfrm>
                <a:off x="7535863" y="6618288"/>
                <a:ext cx="325437" cy="311150"/>
              </a:xfrm>
              <a:custGeom>
                <a:avLst/>
                <a:gdLst>
                  <a:gd name="T0" fmla="*/ 0 w 324484"/>
                  <a:gd name="T1" fmla="*/ 16727 h 311784"/>
                  <a:gd name="T2" fmla="*/ 4473 w 324484"/>
                  <a:gd name="T3" fmla="*/ 29079 h 311784"/>
                  <a:gd name="T4" fmla="*/ 50924 w 324484"/>
                  <a:gd name="T5" fmla="*/ 45330 h 311784"/>
                  <a:gd name="T6" fmla="*/ 55574 w 324484"/>
                  <a:gd name="T7" fmla="*/ 229749 h 311784"/>
                  <a:gd name="T8" fmla="*/ 56180 w 324484"/>
                  <a:gd name="T9" fmla="*/ 239592 h 311784"/>
                  <a:gd name="T10" fmla="*/ 63085 w 324484"/>
                  <a:gd name="T11" fmla="*/ 247667 h 311784"/>
                  <a:gd name="T12" fmla="*/ 285875 w 324484"/>
                  <a:gd name="T13" fmla="*/ 249673 h 311784"/>
                  <a:gd name="T14" fmla="*/ 296486 w 324484"/>
                  <a:gd name="T15" fmla="*/ 241674 h 311784"/>
                  <a:gd name="T16" fmla="*/ 298149 w 324484"/>
                  <a:gd name="T17" fmla="*/ 228206 h 311784"/>
                  <a:gd name="T18" fmla="*/ 289807 w 324484"/>
                  <a:gd name="T19" fmla="*/ 217823 h 311784"/>
                  <a:gd name="T20" fmla="*/ 92435 w 324484"/>
                  <a:gd name="T21" fmla="*/ 216218 h 311784"/>
                  <a:gd name="T22" fmla="*/ 298628 w 324484"/>
                  <a:gd name="T23" fmla="*/ 194148 h 311784"/>
                  <a:gd name="T24" fmla="*/ 308710 w 324484"/>
                  <a:gd name="T25" fmla="*/ 187616 h 311784"/>
                  <a:gd name="T26" fmla="*/ 311041 w 324484"/>
                  <a:gd name="T27" fmla="*/ 180255 h 311784"/>
                  <a:gd name="T28" fmla="*/ 325345 w 324484"/>
                  <a:gd name="T29" fmla="*/ 97670 h 311784"/>
                  <a:gd name="T30" fmla="*/ 321412 w 324484"/>
                  <a:gd name="T31" fmla="*/ 89833 h 311784"/>
                  <a:gd name="T32" fmla="*/ 314973 w 324484"/>
                  <a:gd name="T33" fmla="*/ 83788 h 311784"/>
                  <a:gd name="T34" fmla="*/ 85983 w 324484"/>
                  <a:gd name="T35" fmla="*/ 58146 h 311784"/>
                  <a:gd name="T36" fmla="*/ 22305 w 324484"/>
                  <a:gd name="T37" fmla="*/ 1191 h 311784"/>
                  <a:gd name="T38" fmla="*/ 104948 w 324484"/>
                  <a:gd name="T39" fmla="*/ 258940 h 311784"/>
                  <a:gd name="T40" fmla="*/ 84559 w 324484"/>
                  <a:gd name="T41" fmla="*/ 261435 h 311784"/>
                  <a:gd name="T42" fmla="*/ 72032 w 324484"/>
                  <a:gd name="T43" fmla="*/ 277449 h 311784"/>
                  <a:gd name="T44" fmla="*/ 74540 w 324484"/>
                  <a:gd name="T45" fmla="*/ 297800 h 311784"/>
                  <a:gd name="T46" fmla="*/ 90645 w 324484"/>
                  <a:gd name="T47" fmla="*/ 310565 h 311784"/>
                  <a:gd name="T48" fmla="*/ 111035 w 324484"/>
                  <a:gd name="T49" fmla="*/ 308007 h 311784"/>
                  <a:gd name="T50" fmla="*/ 123557 w 324484"/>
                  <a:gd name="T51" fmla="*/ 291694 h 311784"/>
                  <a:gd name="T52" fmla="*/ 121053 w 324484"/>
                  <a:gd name="T53" fmla="*/ 271392 h 311784"/>
                  <a:gd name="T54" fmla="*/ 104948 w 324484"/>
                  <a:gd name="T55" fmla="*/ 258940 h 311784"/>
                  <a:gd name="T56" fmla="*/ 243419 w 324484"/>
                  <a:gd name="T57" fmla="*/ 258940 h 311784"/>
                  <a:gd name="T58" fmla="*/ 227314 w 324484"/>
                  <a:gd name="T59" fmla="*/ 271392 h 311784"/>
                  <a:gd name="T60" fmla="*/ 224806 w 324484"/>
                  <a:gd name="T61" fmla="*/ 291694 h 311784"/>
                  <a:gd name="T62" fmla="*/ 237332 w 324484"/>
                  <a:gd name="T63" fmla="*/ 308007 h 311784"/>
                  <a:gd name="T64" fmla="*/ 257723 w 324484"/>
                  <a:gd name="T65" fmla="*/ 310565 h 311784"/>
                  <a:gd name="T66" fmla="*/ 273828 w 324484"/>
                  <a:gd name="T67" fmla="*/ 297800 h 311784"/>
                  <a:gd name="T68" fmla="*/ 276335 w 324484"/>
                  <a:gd name="T69" fmla="*/ 277449 h 311784"/>
                  <a:gd name="T70" fmla="*/ 263810 w 324484"/>
                  <a:gd name="T71" fmla="*/ 261435 h 31178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24484" h="311784" extrusionOk="0">
                    <a:moveTo>
                      <a:pt x="17955" y="0"/>
                    </a:moveTo>
                    <a:lnTo>
                      <a:pt x="0" y="16761"/>
                    </a:lnTo>
                    <a:lnTo>
                      <a:pt x="414" y="21046"/>
                    </a:lnTo>
                    <a:lnTo>
                      <a:pt x="4460" y="29138"/>
                    </a:lnTo>
                    <a:lnTo>
                      <a:pt x="7727" y="31864"/>
                    </a:lnTo>
                    <a:lnTo>
                      <a:pt x="50775" y="45422"/>
                    </a:lnTo>
                    <a:lnTo>
                      <a:pt x="64333" y="181690"/>
                    </a:lnTo>
                    <a:lnTo>
                      <a:pt x="55411" y="230217"/>
                    </a:lnTo>
                    <a:lnTo>
                      <a:pt x="54708" y="235444"/>
                    </a:lnTo>
                    <a:lnTo>
                      <a:pt x="56015" y="240080"/>
                    </a:lnTo>
                    <a:lnTo>
                      <a:pt x="59344" y="244126"/>
                    </a:lnTo>
                    <a:lnTo>
                      <a:pt x="62900" y="248172"/>
                    </a:lnTo>
                    <a:lnTo>
                      <a:pt x="67185" y="250182"/>
                    </a:lnTo>
                    <a:lnTo>
                      <a:pt x="285038" y="250182"/>
                    </a:lnTo>
                    <a:lnTo>
                      <a:pt x="288958" y="248587"/>
                    </a:lnTo>
                    <a:lnTo>
                      <a:pt x="295618" y="242166"/>
                    </a:lnTo>
                    <a:lnTo>
                      <a:pt x="297276" y="238183"/>
                    </a:lnTo>
                    <a:lnTo>
                      <a:pt x="297276" y="228671"/>
                    </a:lnTo>
                    <a:lnTo>
                      <a:pt x="295618" y="224675"/>
                    </a:lnTo>
                    <a:lnTo>
                      <a:pt x="288958" y="218267"/>
                    </a:lnTo>
                    <a:lnTo>
                      <a:pt x="285038" y="216659"/>
                    </a:lnTo>
                    <a:lnTo>
                      <a:pt x="92164" y="216659"/>
                    </a:lnTo>
                    <a:lnTo>
                      <a:pt x="96085" y="194544"/>
                    </a:lnTo>
                    <a:lnTo>
                      <a:pt x="297754" y="194544"/>
                    </a:lnTo>
                    <a:lnTo>
                      <a:pt x="301385" y="193225"/>
                    </a:lnTo>
                    <a:lnTo>
                      <a:pt x="307806" y="187998"/>
                    </a:lnTo>
                    <a:lnTo>
                      <a:pt x="309653" y="184668"/>
                    </a:lnTo>
                    <a:lnTo>
                      <a:pt x="310130" y="180622"/>
                    </a:lnTo>
                    <a:lnTo>
                      <a:pt x="323676" y="102857"/>
                    </a:lnTo>
                    <a:lnTo>
                      <a:pt x="324392" y="97869"/>
                    </a:lnTo>
                    <a:lnTo>
                      <a:pt x="323324" y="93584"/>
                    </a:lnTo>
                    <a:lnTo>
                      <a:pt x="320471" y="90016"/>
                    </a:lnTo>
                    <a:lnTo>
                      <a:pt x="317858" y="86208"/>
                    </a:lnTo>
                    <a:lnTo>
                      <a:pt x="314051" y="83959"/>
                    </a:lnTo>
                    <a:lnTo>
                      <a:pt x="309050" y="83230"/>
                    </a:lnTo>
                    <a:lnTo>
                      <a:pt x="85731" y="58264"/>
                    </a:lnTo>
                    <a:lnTo>
                      <a:pt x="82879" y="31148"/>
                    </a:lnTo>
                    <a:lnTo>
                      <a:pt x="22240" y="1193"/>
                    </a:lnTo>
                    <a:lnTo>
                      <a:pt x="17955" y="0"/>
                    </a:lnTo>
                    <a:close/>
                  </a:path>
                  <a:path w="324484" h="311784" extrusionOk="0">
                    <a:moveTo>
                      <a:pt x="104641" y="259468"/>
                    </a:moveTo>
                    <a:lnTo>
                      <a:pt x="90380" y="259468"/>
                    </a:lnTo>
                    <a:lnTo>
                      <a:pt x="84311" y="261968"/>
                    </a:lnTo>
                    <a:lnTo>
                      <a:pt x="74322" y="271945"/>
                    </a:lnTo>
                    <a:lnTo>
                      <a:pt x="71821" y="278014"/>
                    </a:lnTo>
                    <a:lnTo>
                      <a:pt x="71821" y="292288"/>
                    </a:lnTo>
                    <a:lnTo>
                      <a:pt x="74322" y="298407"/>
                    </a:lnTo>
                    <a:lnTo>
                      <a:pt x="84311" y="308635"/>
                    </a:lnTo>
                    <a:lnTo>
                      <a:pt x="90380" y="311198"/>
                    </a:lnTo>
                    <a:lnTo>
                      <a:pt x="104641" y="311198"/>
                    </a:lnTo>
                    <a:lnTo>
                      <a:pt x="110710" y="308635"/>
                    </a:lnTo>
                    <a:lnTo>
                      <a:pt x="120699" y="298407"/>
                    </a:lnTo>
                    <a:lnTo>
                      <a:pt x="123195" y="292288"/>
                    </a:lnTo>
                    <a:lnTo>
                      <a:pt x="123200" y="278014"/>
                    </a:lnTo>
                    <a:lnTo>
                      <a:pt x="120699" y="271945"/>
                    </a:lnTo>
                    <a:lnTo>
                      <a:pt x="110710" y="261968"/>
                    </a:lnTo>
                    <a:lnTo>
                      <a:pt x="104641" y="259468"/>
                    </a:lnTo>
                    <a:close/>
                  </a:path>
                  <a:path w="324484" h="311784" extrusionOk="0">
                    <a:moveTo>
                      <a:pt x="256968" y="259468"/>
                    </a:moveTo>
                    <a:lnTo>
                      <a:pt x="242706" y="259468"/>
                    </a:lnTo>
                    <a:lnTo>
                      <a:pt x="236637" y="261968"/>
                    </a:lnTo>
                    <a:lnTo>
                      <a:pt x="226648" y="271945"/>
                    </a:lnTo>
                    <a:lnTo>
                      <a:pt x="224148" y="278014"/>
                    </a:lnTo>
                    <a:lnTo>
                      <a:pt x="224148" y="292288"/>
                    </a:lnTo>
                    <a:lnTo>
                      <a:pt x="226648" y="298407"/>
                    </a:lnTo>
                    <a:lnTo>
                      <a:pt x="236637" y="308635"/>
                    </a:lnTo>
                    <a:lnTo>
                      <a:pt x="242706" y="311198"/>
                    </a:lnTo>
                    <a:lnTo>
                      <a:pt x="256968" y="311198"/>
                    </a:lnTo>
                    <a:lnTo>
                      <a:pt x="263037" y="308635"/>
                    </a:lnTo>
                    <a:lnTo>
                      <a:pt x="273026" y="298407"/>
                    </a:lnTo>
                    <a:lnTo>
                      <a:pt x="275521" y="292288"/>
                    </a:lnTo>
                    <a:lnTo>
                      <a:pt x="275526" y="278014"/>
                    </a:lnTo>
                    <a:lnTo>
                      <a:pt x="273026" y="271945"/>
                    </a:lnTo>
                    <a:lnTo>
                      <a:pt x="263037" y="261968"/>
                    </a:lnTo>
                    <a:lnTo>
                      <a:pt x="256968" y="25946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</p:grpSp>
      </p:grpSp>
      <p:cxnSp>
        <p:nvCxnSpPr>
          <p:cNvPr id="38" name="Google Shape;15;p3"/>
          <p:cNvCxnSpPr>
            <a:cxnSpLocks/>
          </p:cNvCxnSpPr>
          <p:nvPr userDrawn="1"/>
        </p:nvCxnSpPr>
        <p:spPr bwMode="auto">
          <a:xfrm>
            <a:off x="1381250" y="4820615"/>
            <a:ext cx="6031604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Text Placeholder 2"/>
          <p:cNvSpPr>
            <a:spLocks noGrp="1"/>
          </p:cNvSpPr>
          <p:nvPr>
            <p:ph type="body" sz="quarter" idx="15"/>
          </p:nvPr>
        </p:nvSpPr>
        <p:spPr bwMode="auto">
          <a:xfrm>
            <a:off x="3456281" y="1302932"/>
            <a:ext cx="2428161" cy="30956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sp>
        <p:nvSpPr>
          <p:cNvPr id="40" name="Text Placeholder 2"/>
          <p:cNvSpPr>
            <a:spLocks noGrp="1"/>
          </p:cNvSpPr>
          <p:nvPr>
            <p:ph type="body" sz="quarter" idx="16"/>
          </p:nvPr>
        </p:nvSpPr>
        <p:spPr bwMode="auto">
          <a:xfrm>
            <a:off x="6116354" y="1302932"/>
            <a:ext cx="2428161" cy="30956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sp>
        <p:nvSpPr>
          <p:cNvPr id="41" name="Text Placeholder 2"/>
          <p:cNvSpPr>
            <a:spLocks noGrp="1"/>
          </p:cNvSpPr>
          <p:nvPr>
            <p:ph type="body" sz="quarter" idx="17"/>
          </p:nvPr>
        </p:nvSpPr>
        <p:spPr bwMode="auto">
          <a:xfrm>
            <a:off x="796207" y="1302932"/>
            <a:ext cx="2428161" cy="30956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pic>
        <p:nvPicPr>
          <p:cNvPr id="42" name="Graphic 70"/>
          <p:cNvPicPr>
            <a:picLocks noChangeAspect="1"/>
          </p:cNvPicPr>
          <p:nvPr userDrawn="1"/>
        </p:nvPicPr>
        <p:blipFill>
          <a:blip r:embed="rId10"/>
          <a:stretch/>
        </p:blipFill>
        <p:spPr bwMode="auto">
          <a:xfrm>
            <a:off x="724704" y="514331"/>
            <a:ext cx="612000" cy="612000"/>
          </a:xfrm>
          <a:prstGeom prst="rect">
            <a:avLst/>
          </a:prstGeom>
        </p:spPr>
      </p:pic>
      <p:pic>
        <p:nvPicPr>
          <p:cNvPr id="43" name="Graphic 71"/>
          <p:cNvPicPr>
            <a:picLocks noChangeAspect="1"/>
          </p:cNvPicPr>
          <p:nvPr userDrawn="1"/>
        </p:nvPicPr>
        <p:blipFill>
          <a:blip r:embed="rId11"/>
          <a:stretch/>
        </p:blipFill>
        <p:spPr bwMode="auto">
          <a:xfrm>
            <a:off x="341938" y="4709185"/>
            <a:ext cx="932973" cy="216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_Content + Imag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4" name="Google Shape;15;p3"/>
          <p:cNvCxnSpPr>
            <a:cxnSpLocks/>
          </p:cNvCxnSpPr>
          <p:nvPr userDrawn="1"/>
        </p:nvCxnSpPr>
        <p:spPr bwMode="auto">
          <a:xfrm>
            <a:off x="-6025" y="830429"/>
            <a:ext cx="9150025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Oval 3"/>
          <p:cNvSpPr/>
          <p:nvPr userDrawn="1"/>
        </p:nvSpPr>
        <p:spPr bwMode="auto">
          <a:xfrm>
            <a:off x="754718" y="545029"/>
            <a:ext cx="554798" cy="55479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00">
                <a:solidFill>
                  <a:schemeClr val="tx1"/>
                </a:solidFill>
              </a:rPr>
              <a:t>Place Pilot icon</a:t>
            </a:r>
            <a:endParaRPr lang="en-IE" sz="600">
              <a:solidFill>
                <a:schemeClr val="tx1"/>
              </a:solidFill>
            </a:endParaRPr>
          </a:p>
        </p:txBody>
      </p:sp>
      <p:grpSp>
        <p:nvGrpSpPr>
          <p:cNvPr id="6" name="Group 14"/>
          <p:cNvGrpSpPr/>
          <p:nvPr userDrawn="1"/>
        </p:nvGrpSpPr>
        <p:grpSpPr bwMode="auto">
          <a:xfrm>
            <a:off x="7537141" y="4690989"/>
            <a:ext cx="1372953" cy="229553"/>
            <a:chOff x="1154546" y="3432698"/>
            <a:chExt cx="2916485" cy="487627"/>
          </a:xfrm>
        </p:grpSpPr>
        <p:grpSp>
          <p:nvGrpSpPr>
            <p:cNvPr id="7" name="Group 15"/>
            <p:cNvGrpSpPr/>
            <p:nvPr userDrawn="1"/>
          </p:nvGrpSpPr>
          <p:grpSpPr bwMode="auto">
            <a:xfrm>
              <a:off x="1154546" y="3432698"/>
              <a:ext cx="486638" cy="487627"/>
              <a:chOff x="3309937" y="6340475"/>
              <a:chExt cx="781050" cy="782638"/>
            </a:xfrm>
          </p:grpSpPr>
          <p:sp>
            <p:nvSpPr>
              <p:cNvPr id="8" name="object 4"/>
              <p:cNvSpPr/>
              <p:nvPr/>
            </p:nvSpPr>
            <p:spPr bwMode="auto">
              <a:xfrm>
                <a:off x="3309937" y="6340475"/>
                <a:ext cx="781050" cy="782638"/>
              </a:xfrm>
              <a:custGeom>
                <a:avLst/>
                <a:gdLst>
                  <a:gd name="T0" fmla="*/ 390519 w 781685"/>
                  <a:gd name="T1" fmla="*/ 0 h 781684"/>
                  <a:gd name="T2" fmla="*/ 341532 w 781685"/>
                  <a:gd name="T3" fmla="*/ 3049 h 781684"/>
                  <a:gd name="T4" fmla="*/ 294362 w 781685"/>
                  <a:gd name="T5" fmla="*/ 11951 h 781684"/>
                  <a:gd name="T6" fmla="*/ 249373 w 781685"/>
                  <a:gd name="T7" fmla="*/ 26339 h 781684"/>
                  <a:gd name="T8" fmla="*/ 206933 w 781685"/>
                  <a:gd name="T9" fmla="*/ 45848 h 781684"/>
                  <a:gd name="T10" fmla="*/ 167406 w 781685"/>
                  <a:gd name="T11" fmla="*/ 70109 h 781684"/>
                  <a:gd name="T12" fmla="*/ 131158 w 781685"/>
                  <a:gd name="T13" fmla="*/ 98757 h 781684"/>
                  <a:gd name="T14" fmla="*/ 98557 w 781685"/>
                  <a:gd name="T15" fmla="*/ 131425 h 781684"/>
                  <a:gd name="T16" fmla="*/ 69967 w 781685"/>
                  <a:gd name="T17" fmla="*/ 167746 h 781684"/>
                  <a:gd name="T18" fmla="*/ 45755 w 781685"/>
                  <a:gd name="T19" fmla="*/ 207354 h 781684"/>
                  <a:gd name="T20" fmla="*/ 26286 w 781685"/>
                  <a:gd name="T21" fmla="*/ 249881 h 781684"/>
                  <a:gd name="T22" fmla="*/ 11926 w 781685"/>
                  <a:gd name="T23" fmla="*/ 294961 h 781684"/>
                  <a:gd name="T24" fmla="*/ 3043 w 781685"/>
                  <a:gd name="T25" fmla="*/ 342227 h 781684"/>
                  <a:gd name="T26" fmla="*/ 0 w 781685"/>
                  <a:gd name="T27" fmla="*/ 391313 h 781684"/>
                  <a:gd name="T28" fmla="*/ 3043 w 781685"/>
                  <a:gd name="T29" fmla="*/ 440399 h 781684"/>
                  <a:gd name="T30" fmla="*/ 11926 w 781685"/>
                  <a:gd name="T31" fmla="*/ 487665 h 781684"/>
                  <a:gd name="T32" fmla="*/ 26286 w 781685"/>
                  <a:gd name="T33" fmla="*/ 532745 h 781684"/>
                  <a:gd name="T34" fmla="*/ 45755 w 781685"/>
                  <a:gd name="T35" fmla="*/ 575272 h 781684"/>
                  <a:gd name="T36" fmla="*/ 69967 w 781685"/>
                  <a:gd name="T37" fmla="*/ 614880 h 781684"/>
                  <a:gd name="T38" fmla="*/ 98557 w 781685"/>
                  <a:gd name="T39" fmla="*/ 651201 h 781684"/>
                  <a:gd name="T40" fmla="*/ 131158 w 781685"/>
                  <a:gd name="T41" fmla="*/ 683869 h 781684"/>
                  <a:gd name="T42" fmla="*/ 167406 w 781685"/>
                  <a:gd name="T43" fmla="*/ 712517 h 781684"/>
                  <a:gd name="T44" fmla="*/ 206933 w 781685"/>
                  <a:gd name="T45" fmla="*/ 736778 h 781684"/>
                  <a:gd name="T46" fmla="*/ 249373 w 781685"/>
                  <a:gd name="T47" fmla="*/ 756287 h 781684"/>
                  <a:gd name="T48" fmla="*/ 294362 w 781685"/>
                  <a:gd name="T49" fmla="*/ 770675 h 781684"/>
                  <a:gd name="T50" fmla="*/ 341532 w 781685"/>
                  <a:gd name="T51" fmla="*/ 779577 h 781684"/>
                  <a:gd name="T52" fmla="*/ 390519 w 781685"/>
                  <a:gd name="T53" fmla="*/ 782626 h 781684"/>
                  <a:gd name="T54" fmla="*/ 439505 w 781685"/>
                  <a:gd name="T55" fmla="*/ 779577 h 781684"/>
                  <a:gd name="T56" fmla="*/ 486675 w 781685"/>
                  <a:gd name="T57" fmla="*/ 770675 h 781684"/>
                  <a:gd name="T58" fmla="*/ 531664 w 781685"/>
                  <a:gd name="T59" fmla="*/ 756287 h 781684"/>
                  <a:gd name="T60" fmla="*/ 574104 w 781685"/>
                  <a:gd name="T61" fmla="*/ 736778 h 781684"/>
                  <a:gd name="T62" fmla="*/ 613631 w 781685"/>
                  <a:gd name="T63" fmla="*/ 712517 h 781684"/>
                  <a:gd name="T64" fmla="*/ 649879 w 781685"/>
                  <a:gd name="T65" fmla="*/ 683869 h 781684"/>
                  <a:gd name="T66" fmla="*/ 682480 w 781685"/>
                  <a:gd name="T67" fmla="*/ 651201 h 781684"/>
                  <a:gd name="T68" fmla="*/ 711070 w 781685"/>
                  <a:gd name="T69" fmla="*/ 614880 h 781684"/>
                  <a:gd name="T70" fmla="*/ 735282 w 781685"/>
                  <a:gd name="T71" fmla="*/ 575272 h 781684"/>
                  <a:gd name="T72" fmla="*/ 754751 w 781685"/>
                  <a:gd name="T73" fmla="*/ 532745 h 781684"/>
                  <a:gd name="T74" fmla="*/ 769111 w 781685"/>
                  <a:gd name="T75" fmla="*/ 487665 h 781684"/>
                  <a:gd name="T76" fmla="*/ 777994 w 781685"/>
                  <a:gd name="T77" fmla="*/ 440399 h 781684"/>
                  <a:gd name="T78" fmla="*/ 781037 w 781685"/>
                  <a:gd name="T79" fmla="*/ 391313 h 781684"/>
                  <a:gd name="T80" fmla="*/ 777994 w 781685"/>
                  <a:gd name="T81" fmla="*/ 342227 h 781684"/>
                  <a:gd name="T82" fmla="*/ 769111 w 781685"/>
                  <a:gd name="T83" fmla="*/ 294961 h 781684"/>
                  <a:gd name="T84" fmla="*/ 754751 w 781685"/>
                  <a:gd name="T85" fmla="*/ 249881 h 781684"/>
                  <a:gd name="T86" fmla="*/ 735282 w 781685"/>
                  <a:gd name="T87" fmla="*/ 207354 h 781684"/>
                  <a:gd name="T88" fmla="*/ 711070 w 781685"/>
                  <a:gd name="T89" fmla="*/ 167746 h 781684"/>
                  <a:gd name="T90" fmla="*/ 682480 w 781685"/>
                  <a:gd name="T91" fmla="*/ 131425 h 781684"/>
                  <a:gd name="T92" fmla="*/ 649879 w 781685"/>
                  <a:gd name="T93" fmla="*/ 98757 h 781684"/>
                  <a:gd name="T94" fmla="*/ 613631 w 781685"/>
                  <a:gd name="T95" fmla="*/ 70109 h 781684"/>
                  <a:gd name="T96" fmla="*/ 574104 w 781685"/>
                  <a:gd name="T97" fmla="*/ 45848 h 781684"/>
                  <a:gd name="T98" fmla="*/ 531664 w 781685"/>
                  <a:gd name="T99" fmla="*/ 26339 h 781684"/>
                  <a:gd name="T100" fmla="*/ 486675 w 781685"/>
                  <a:gd name="T101" fmla="*/ 11951 h 781684"/>
                  <a:gd name="T102" fmla="*/ 439505 w 781685"/>
                  <a:gd name="T103" fmla="*/ 3049 h 781684"/>
                  <a:gd name="T104" fmla="*/ 390519 w 781685"/>
                  <a:gd name="T105" fmla="*/ 0 h 7816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81685" h="781684" extrusionOk="0">
                    <a:moveTo>
                      <a:pt x="390836" y="0"/>
                    </a:moveTo>
                    <a:lnTo>
                      <a:pt x="341810" y="3045"/>
                    </a:lnTo>
                    <a:lnTo>
                      <a:pt x="294601" y="11936"/>
                    </a:lnTo>
                    <a:lnTo>
                      <a:pt x="249576" y="26307"/>
                    </a:lnTo>
                    <a:lnTo>
                      <a:pt x="207101" y="45792"/>
                    </a:lnTo>
                    <a:lnTo>
                      <a:pt x="167542" y="70024"/>
                    </a:lnTo>
                    <a:lnTo>
                      <a:pt x="131265" y="98637"/>
                    </a:lnTo>
                    <a:lnTo>
                      <a:pt x="98637" y="131265"/>
                    </a:lnTo>
                    <a:lnTo>
                      <a:pt x="70024" y="167542"/>
                    </a:lnTo>
                    <a:lnTo>
                      <a:pt x="45792" y="207101"/>
                    </a:lnTo>
                    <a:lnTo>
                      <a:pt x="26307" y="249576"/>
                    </a:lnTo>
                    <a:lnTo>
                      <a:pt x="11936" y="294601"/>
                    </a:lnTo>
                    <a:lnTo>
                      <a:pt x="3045" y="341810"/>
                    </a:lnTo>
                    <a:lnTo>
                      <a:pt x="0" y="390836"/>
                    </a:lnTo>
                    <a:lnTo>
                      <a:pt x="3045" y="439862"/>
                    </a:lnTo>
                    <a:lnTo>
                      <a:pt x="11936" y="487071"/>
                    </a:lnTo>
                    <a:lnTo>
                      <a:pt x="26307" y="532096"/>
                    </a:lnTo>
                    <a:lnTo>
                      <a:pt x="45792" y="574571"/>
                    </a:lnTo>
                    <a:lnTo>
                      <a:pt x="70024" y="614130"/>
                    </a:lnTo>
                    <a:lnTo>
                      <a:pt x="98637" y="650407"/>
                    </a:lnTo>
                    <a:lnTo>
                      <a:pt x="131265" y="683035"/>
                    </a:lnTo>
                    <a:lnTo>
                      <a:pt x="167542" y="711648"/>
                    </a:lnTo>
                    <a:lnTo>
                      <a:pt x="207101" y="735880"/>
                    </a:lnTo>
                    <a:lnTo>
                      <a:pt x="249576" y="755365"/>
                    </a:lnTo>
                    <a:lnTo>
                      <a:pt x="294601" y="769736"/>
                    </a:lnTo>
                    <a:lnTo>
                      <a:pt x="341810" y="778627"/>
                    </a:lnTo>
                    <a:lnTo>
                      <a:pt x="390836" y="781672"/>
                    </a:lnTo>
                    <a:lnTo>
                      <a:pt x="439862" y="778627"/>
                    </a:lnTo>
                    <a:lnTo>
                      <a:pt x="487071" y="769736"/>
                    </a:lnTo>
                    <a:lnTo>
                      <a:pt x="532096" y="755365"/>
                    </a:lnTo>
                    <a:lnTo>
                      <a:pt x="574571" y="735880"/>
                    </a:lnTo>
                    <a:lnTo>
                      <a:pt x="614130" y="711648"/>
                    </a:lnTo>
                    <a:lnTo>
                      <a:pt x="650407" y="683035"/>
                    </a:lnTo>
                    <a:lnTo>
                      <a:pt x="683035" y="650407"/>
                    </a:lnTo>
                    <a:lnTo>
                      <a:pt x="711648" y="614130"/>
                    </a:lnTo>
                    <a:lnTo>
                      <a:pt x="735880" y="574571"/>
                    </a:lnTo>
                    <a:lnTo>
                      <a:pt x="755365" y="532096"/>
                    </a:lnTo>
                    <a:lnTo>
                      <a:pt x="769736" y="487071"/>
                    </a:lnTo>
                    <a:lnTo>
                      <a:pt x="778627" y="439862"/>
                    </a:lnTo>
                    <a:lnTo>
                      <a:pt x="781672" y="390836"/>
                    </a:lnTo>
                    <a:lnTo>
                      <a:pt x="778627" y="341810"/>
                    </a:lnTo>
                    <a:lnTo>
                      <a:pt x="769736" y="294601"/>
                    </a:lnTo>
                    <a:lnTo>
                      <a:pt x="755365" y="249576"/>
                    </a:lnTo>
                    <a:lnTo>
                      <a:pt x="735880" y="207101"/>
                    </a:lnTo>
                    <a:lnTo>
                      <a:pt x="711648" y="167542"/>
                    </a:lnTo>
                    <a:lnTo>
                      <a:pt x="683035" y="131265"/>
                    </a:lnTo>
                    <a:lnTo>
                      <a:pt x="650407" y="98637"/>
                    </a:lnTo>
                    <a:lnTo>
                      <a:pt x="614130" y="70024"/>
                    </a:lnTo>
                    <a:lnTo>
                      <a:pt x="574571" y="45792"/>
                    </a:lnTo>
                    <a:lnTo>
                      <a:pt x="532096" y="26307"/>
                    </a:lnTo>
                    <a:lnTo>
                      <a:pt x="487071" y="11936"/>
                    </a:lnTo>
                    <a:lnTo>
                      <a:pt x="439862" y="3045"/>
                    </a:lnTo>
                    <a:lnTo>
                      <a:pt x="390836" y="0"/>
                    </a:lnTo>
                    <a:close/>
                  </a:path>
                </a:pathLst>
              </a:custGeom>
              <a:solidFill>
                <a:srgbClr val="E1B027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9" name="object 9"/>
              <p:cNvSpPr/>
              <p:nvPr/>
            </p:nvSpPr>
            <p:spPr bwMode="auto">
              <a:xfrm>
                <a:off x="3573463" y="6499225"/>
                <a:ext cx="355600" cy="506413"/>
              </a:xfrm>
              <a:custGeom>
                <a:avLst/>
                <a:gdLst>
                  <a:gd name="T0" fmla="*/ 0 w 354329"/>
                  <a:gd name="T1" fmla="*/ 389961 h 506729"/>
                  <a:gd name="T2" fmla="*/ 17814 w 354329"/>
                  <a:gd name="T3" fmla="*/ 418452 h 506729"/>
                  <a:gd name="T4" fmla="*/ 100486 w 354329"/>
                  <a:gd name="T5" fmla="*/ 492206 h 506729"/>
                  <a:gd name="T6" fmla="*/ 209026 w 354329"/>
                  <a:gd name="T7" fmla="*/ 502102 h 506729"/>
                  <a:gd name="T8" fmla="*/ 274289 w 354329"/>
                  <a:gd name="T9" fmla="*/ 474520 h 506729"/>
                  <a:gd name="T10" fmla="*/ 172254 w 354329"/>
                  <a:gd name="T11" fmla="*/ 470089 h 506729"/>
                  <a:gd name="T12" fmla="*/ 89926 w 354329"/>
                  <a:gd name="T13" fmla="*/ 445147 h 506729"/>
                  <a:gd name="T14" fmla="*/ 47808 w 354329"/>
                  <a:gd name="T15" fmla="*/ 399918 h 506729"/>
                  <a:gd name="T16" fmla="*/ 215018 w 354329"/>
                  <a:gd name="T17" fmla="*/ 49371 h 506729"/>
                  <a:gd name="T18" fmla="*/ 176409 w 354329"/>
                  <a:gd name="T19" fmla="*/ 55278 h 506729"/>
                  <a:gd name="T20" fmla="*/ 184974 w 354329"/>
                  <a:gd name="T21" fmla="*/ 68127 h 506729"/>
                  <a:gd name="T22" fmla="*/ 217096 w 354329"/>
                  <a:gd name="T23" fmla="*/ 115968 h 506729"/>
                  <a:gd name="T24" fmla="*/ 273813 w 354329"/>
                  <a:gd name="T25" fmla="*/ 206455 h 506729"/>
                  <a:gd name="T26" fmla="*/ 313270 w 354329"/>
                  <a:gd name="T27" fmla="*/ 290531 h 506729"/>
                  <a:gd name="T28" fmla="*/ 316293 w 354329"/>
                  <a:gd name="T29" fmla="*/ 353231 h 506729"/>
                  <a:gd name="T30" fmla="*/ 254571 w 354329"/>
                  <a:gd name="T31" fmla="*/ 445439 h 506729"/>
                  <a:gd name="T32" fmla="*/ 172254 w 354329"/>
                  <a:gd name="T33" fmla="*/ 470089 h 506729"/>
                  <a:gd name="T34" fmla="*/ 323742 w 354329"/>
                  <a:gd name="T35" fmla="*/ 425268 h 506729"/>
                  <a:gd name="T36" fmla="*/ 355215 w 354329"/>
                  <a:gd name="T37" fmla="*/ 323671 h 506729"/>
                  <a:gd name="T38" fmla="*/ 332069 w 354329"/>
                  <a:gd name="T39" fmla="*/ 241325 h 506729"/>
                  <a:gd name="T40" fmla="*/ 278702 w 354329"/>
                  <a:gd name="T41" fmla="*/ 145232 h 506729"/>
                  <a:gd name="T42" fmla="*/ 215018 w 354329"/>
                  <a:gd name="T43" fmla="*/ 49371 h 506729"/>
                  <a:gd name="T44" fmla="*/ 168466 w 354329"/>
                  <a:gd name="T45" fmla="*/ 216 h 506729"/>
                  <a:gd name="T46" fmla="*/ 157083 w 354329"/>
                  <a:gd name="T47" fmla="*/ 8133 h 506729"/>
                  <a:gd name="T48" fmla="*/ 132075 w 354329"/>
                  <a:gd name="T49" fmla="*/ 46378 h 506729"/>
                  <a:gd name="T50" fmla="*/ 104778 w 354329"/>
                  <a:gd name="T51" fmla="*/ 86892 h 506729"/>
                  <a:gd name="T52" fmla="*/ 159536 w 354329"/>
                  <a:gd name="T53" fmla="*/ 68127 h 506729"/>
                  <a:gd name="T54" fmla="*/ 168106 w 354329"/>
                  <a:gd name="T55" fmla="*/ 55278 h 506729"/>
                  <a:gd name="T56" fmla="*/ 215018 w 354329"/>
                  <a:gd name="T57" fmla="*/ 49371 h 506729"/>
                  <a:gd name="T58" fmla="*/ 187437 w 354329"/>
                  <a:gd name="T59" fmla="*/ 8133 h 506729"/>
                  <a:gd name="T60" fmla="*/ 184007 w 354329"/>
                  <a:gd name="T61" fmla="*/ 4002 h 506729"/>
                  <a:gd name="T62" fmla="*/ 175333 w 354329"/>
                  <a:gd name="T63" fmla="*/ 0 h 50672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54329" h="506729" extrusionOk="0">
                    <a:moveTo>
                      <a:pt x="42381" y="389123"/>
                    </a:moveTo>
                    <a:lnTo>
                      <a:pt x="0" y="390204"/>
                    </a:lnTo>
                    <a:lnTo>
                      <a:pt x="7234" y="401873"/>
                    </a:lnTo>
                    <a:lnTo>
                      <a:pt x="17750" y="418713"/>
                    </a:lnTo>
                    <a:lnTo>
                      <a:pt x="42997" y="453193"/>
                    </a:lnTo>
                    <a:lnTo>
                      <a:pt x="100127" y="492513"/>
                    </a:lnTo>
                    <a:lnTo>
                      <a:pt x="171638" y="506154"/>
                    </a:lnTo>
                    <a:lnTo>
                      <a:pt x="208279" y="502415"/>
                    </a:lnTo>
                    <a:lnTo>
                      <a:pt x="242408" y="491711"/>
                    </a:lnTo>
                    <a:lnTo>
                      <a:pt x="273309" y="474816"/>
                    </a:lnTo>
                    <a:lnTo>
                      <a:pt x="278666" y="470382"/>
                    </a:lnTo>
                    <a:lnTo>
                      <a:pt x="171638" y="470382"/>
                    </a:lnTo>
                    <a:lnTo>
                      <a:pt x="142064" y="467394"/>
                    </a:lnTo>
                    <a:lnTo>
                      <a:pt x="89605" y="445425"/>
                    </a:lnTo>
                    <a:lnTo>
                      <a:pt x="59567" y="418713"/>
                    </a:lnTo>
                    <a:lnTo>
                      <a:pt x="47637" y="400168"/>
                    </a:lnTo>
                    <a:lnTo>
                      <a:pt x="42381" y="389123"/>
                    </a:lnTo>
                    <a:close/>
                  </a:path>
                  <a:path w="354329" h="506729" extrusionOk="0">
                    <a:moveTo>
                      <a:pt x="214249" y="49402"/>
                    </a:moveTo>
                    <a:lnTo>
                      <a:pt x="171638" y="49402"/>
                    </a:lnTo>
                    <a:lnTo>
                      <a:pt x="175778" y="55312"/>
                    </a:lnTo>
                    <a:lnTo>
                      <a:pt x="179983" y="61612"/>
                    </a:lnTo>
                    <a:lnTo>
                      <a:pt x="184313" y="68170"/>
                    </a:lnTo>
                    <a:lnTo>
                      <a:pt x="188827" y="74859"/>
                    </a:lnTo>
                    <a:lnTo>
                      <a:pt x="216320" y="116040"/>
                    </a:lnTo>
                    <a:lnTo>
                      <a:pt x="245284" y="160815"/>
                    </a:lnTo>
                    <a:lnTo>
                      <a:pt x="272834" y="206584"/>
                    </a:lnTo>
                    <a:lnTo>
                      <a:pt x="296084" y="250750"/>
                    </a:lnTo>
                    <a:lnTo>
                      <a:pt x="312150" y="290712"/>
                    </a:lnTo>
                    <a:lnTo>
                      <a:pt x="318147" y="323873"/>
                    </a:lnTo>
                    <a:lnTo>
                      <a:pt x="315162" y="353451"/>
                    </a:lnTo>
                    <a:lnTo>
                      <a:pt x="293201" y="405897"/>
                    </a:lnTo>
                    <a:lnTo>
                      <a:pt x="253661" y="445717"/>
                    </a:lnTo>
                    <a:lnTo>
                      <a:pt x="201211" y="467491"/>
                    </a:lnTo>
                    <a:lnTo>
                      <a:pt x="171638" y="470382"/>
                    </a:lnTo>
                    <a:lnTo>
                      <a:pt x="278666" y="470382"/>
                    </a:lnTo>
                    <a:lnTo>
                      <a:pt x="322585" y="425533"/>
                    </a:lnTo>
                    <a:lnTo>
                      <a:pt x="350201" y="360510"/>
                    </a:lnTo>
                    <a:lnTo>
                      <a:pt x="353945" y="323873"/>
                    </a:lnTo>
                    <a:lnTo>
                      <a:pt x="347679" y="285655"/>
                    </a:lnTo>
                    <a:lnTo>
                      <a:pt x="330882" y="241476"/>
                    </a:lnTo>
                    <a:lnTo>
                      <a:pt x="306557" y="193858"/>
                    </a:lnTo>
                    <a:lnTo>
                      <a:pt x="277706" y="145323"/>
                    </a:lnTo>
                    <a:lnTo>
                      <a:pt x="247329" y="98396"/>
                    </a:lnTo>
                    <a:lnTo>
                      <a:pt x="214249" y="49402"/>
                    </a:lnTo>
                    <a:close/>
                  </a:path>
                  <a:path w="354329" h="506729" extrusionOk="0">
                    <a:moveTo>
                      <a:pt x="174706" y="0"/>
                    </a:moveTo>
                    <a:lnTo>
                      <a:pt x="167864" y="216"/>
                    </a:lnTo>
                    <a:lnTo>
                      <a:pt x="161542" y="3014"/>
                    </a:lnTo>
                    <a:lnTo>
                      <a:pt x="156522" y="8138"/>
                    </a:lnTo>
                    <a:lnTo>
                      <a:pt x="146410" y="23885"/>
                    </a:lnTo>
                    <a:lnTo>
                      <a:pt x="131603" y="46407"/>
                    </a:lnTo>
                    <a:lnTo>
                      <a:pt x="116225" y="69496"/>
                    </a:lnTo>
                    <a:lnTo>
                      <a:pt x="104403" y="86946"/>
                    </a:lnTo>
                    <a:lnTo>
                      <a:pt x="148481" y="83667"/>
                    </a:lnTo>
                    <a:lnTo>
                      <a:pt x="158966" y="68170"/>
                    </a:lnTo>
                    <a:lnTo>
                      <a:pt x="163301" y="61612"/>
                    </a:lnTo>
                    <a:lnTo>
                      <a:pt x="167505" y="55312"/>
                    </a:lnTo>
                    <a:lnTo>
                      <a:pt x="171638" y="49402"/>
                    </a:lnTo>
                    <a:lnTo>
                      <a:pt x="214249" y="49402"/>
                    </a:lnTo>
                    <a:lnTo>
                      <a:pt x="209896" y="42954"/>
                    </a:lnTo>
                    <a:lnTo>
                      <a:pt x="186767" y="8138"/>
                    </a:lnTo>
                    <a:lnTo>
                      <a:pt x="185410" y="6065"/>
                    </a:lnTo>
                    <a:lnTo>
                      <a:pt x="183349" y="4004"/>
                    </a:lnTo>
                    <a:lnTo>
                      <a:pt x="181288" y="2622"/>
                    </a:lnTo>
                    <a:lnTo>
                      <a:pt x="17470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10" name="object 10"/>
              <p:cNvSpPr>
                <a:spLocks noChangeArrowheads="1"/>
              </p:cNvSpPr>
              <p:nvPr/>
            </p:nvSpPr>
            <p:spPr bwMode="auto">
              <a:xfrm>
                <a:off x="3779838" y="6810375"/>
                <a:ext cx="88900" cy="122238"/>
              </a:xfrm>
              <a:prstGeom prst="rect">
                <a:avLst/>
              </a:prstGeom>
              <a:blipFill>
                <a:blip r:embed="rId2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object 11"/>
              <p:cNvSpPr>
                <a:spLocks noChangeArrowheads="1"/>
              </p:cNvSpPr>
              <p:nvPr/>
            </p:nvSpPr>
            <p:spPr bwMode="auto">
              <a:xfrm>
                <a:off x="3471863" y="6457950"/>
                <a:ext cx="268287" cy="496888"/>
              </a:xfrm>
              <a:prstGeom prst="rect">
                <a:avLst/>
              </a:prstGeom>
              <a:blipFill>
                <a:blip r:embed="rId3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2" name="Group 16"/>
            <p:cNvGrpSpPr/>
            <p:nvPr userDrawn="1"/>
          </p:nvGrpSpPr>
          <p:grpSpPr bwMode="auto">
            <a:xfrm>
              <a:off x="1761514" y="3432698"/>
              <a:ext cx="487627" cy="487627"/>
              <a:chOff x="4279900" y="6340475"/>
              <a:chExt cx="782638" cy="782638"/>
            </a:xfrm>
          </p:grpSpPr>
          <p:sp>
            <p:nvSpPr>
              <p:cNvPr id="13" name="object 5"/>
              <p:cNvSpPr/>
              <p:nvPr/>
            </p:nvSpPr>
            <p:spPr bwMode="auto">
              <a:xfrm>
                <a:off x="4279900" y="6340475"/>
                <a:ext cx="782638" cy="782638"/>
              </a:xfrm>
              <a:custGeom>
                <a:avLst/>
                <a:gdLst>
                  <a:gd name="T0" fmla="*/ 391312 w 781685"/>
                  <a:gd name="T1" fmla="*/ 0 h 781684"/>
                  <a:gd name="T2" fmla="*/ 342227 w 781685"/>
                  <a:gd name="T3" fmla="*/ 3049 h 781684"/>
                  <a:gd name="T4" fmla="*/ 294960 w 781685"/>
                  <a:gd name="T5" fmla="*/ 11951 h 781684"/>
                  <a:gd name="T6" fmla="*/ 249880 w 781685"/>
                  <a:gd name="T7" fmla="*/ 26339 h 781684"/>
                  <a:gd name="T8" fmla="*/ 207353 w 781685"/>
                  <a:gd name="T9" fmla="*/ 45848 h 781684"/>
                  <a:gd name="T10" fmla="*/ 167746 w 781685"/>
                  <a:gd name="T11" fmla="*/ 70109 h 781684"/>
                  <a:gd name="T12" fmla="*/ 131425 w 781685"/>
                  <a:gd name="T13" fmla="*/ 98757 h 781684"/>
                  <a:gd name="T14" fmla="*/ 98757 w 781685"/>
                  <a:gd name="T15" fmla="*/ 131425 h 781684"/>
                  <a:gd name="T16" fmla="*/ 70109 w 781685"/>
                  <a:gd name="T17" fmla="*/ 167746 h 781684"/>
                  <a:gd name="T18" fmla="*/ 45848 w 781685"/>
                  <a:gd name="T19" fmla="*/ 207354 h 781684"/>
                  <a:gd name="T20" fmla="*/ 26339 w 781685"/>
                  <a:gd name="T21" fmla="*/ 249881 h 781684"/>
                  <a:gd name="T22" fmla="*/ 11951 w 781685"/>
                  <a:gd name="T23" fmla="*/ 294961 h 781684"/>
                  <a:gd name="T24" fmla="*/ 3049 w 781685"/>
                  <a:gd name="T25" fmla="*/ 342227 h 781684"/>
                  <a:gd name="T26" fmla="*/ 0 w 781685"/>
                  <a:gd name="T27" fmla="*/ 391313 h 781684"/>
                  <a:gd name="T28" fmla="*/ 3049 w 781685"/>
                  <a:gd name="T29" fmla="*/ 440399 h 781684"/>
                  <a:gd name="T30" fmla="*/ 11951 w 781685"/>
                  <a:gd name="T31" fmla="*/ 487665 h 781684"/>
                  <a:gd name="T32" fmla="*/ 26339 w 781685"/>
                  <a:gd name="T33" fmla="*/ 532745 h 781684"/>
                  <a:gd name="T34" fmla="*/ 45848 w 781685"/>
                  <a:gd name="T35" fmla="*/ 575272 h 781684"/>
                  <a:gd name="T36" fmla="*/ 70109 w 781685"/>
                  <a:gd name="T37" fmla="*/ 614880 h 781684"/>
                  <a:gd name="T38" fmla="*/ 98757 w 781685"/>
                  <a:gd name="T39" fmla="*/ 651201 h 781684"/>
                  <a:gd name="T40" fmla="*/ 131425 w 781685"/>
                  <a:gd name="T41" fmla="*/ 683869 h 781684"/>
                  <a:gd name="T42" fmla="*/ 167746 w 781685"/>
                  <a:gd name="T43" fmla="*/ 712517 h 781684"/>
                  <a:gd name="T44" fmla="*/ 207353 w 781685"/>
                  <a:gd name="T45" fmla="*/ 736778 h 781684"/>
                  <a:gd name="T46" fmla="*/ 249880 w 781685"/>
                  <a:gd name="T47" fmla="*/ 756287 h 781684"/>
                  <a:gd name="T48" fmla="*/ 294960 w 781685"/>
                  <a:gd name="T49" fmla="*/ 770675 h 781684"/>
                  <a:gd name="T50" fmla="*/ 342227 w 781685"/>
                  <a:gd name="T51" fmla="*/ 779577 h 781684"/>
                  <a:gd name="T52" fmla="*/ 391312 w 781685"/>
                  <a:gd name="T53" fmla="*/ 782626 h 781684"/>
                  <a:gd name="T54" fmla="*/ 440398 w 781685"/>
                  <a:gd name="T55" fmla="*/ 779577 h 781684"/>
                  <a:gd name="T56" fmla="*/ 487665 w 781685"/>
                  <a:gd name="T57" fmla="*/ 770675 h 781684"/>
                  <a:gd name="T58" fmla="*/ 532745 w 781685"/>
                  <a:gd name="T59" fmla="*/ 756287 h 781684"/>
                  <a:gd name="T60" fmla="*/ 575271 w 781685"/>
                  <a:gd name="T61" fmla="*/ 736778 h 781684"/>
                  <a:gd name="T62" fmla="*/ 614879 w 781685"/>
                  <a:gd name="T63" fmla="*/ 712517 h 781684"/>
                  <a:gd name="T64" fmla="*/ 651200 w 781685"/>
                  <a:gd name="T65" fmla="*/ 683869 h 781684"/>
                  <a:gd name="T66" fmla="*/ 683868 w 781685"/>
                  <a:gd name="T67" fmla="*/ 651201 h 781684"/>
                  <a:gd name="T68" fmla="*/ 712516 w 781685"/>
                  <a:gd name="T69" fmla="*/ 614880 h 781684"/>
                  <a:gd name="T70" fmla="*/ 736777 w 781685"/>
                  <a:gd name="T71" fmla="*/ 575272 h 781684"/>
                  <a:gd name="T72" fmla="*/ 756286 w 781685"/>
                  <a:gd name="T73" fmla="*/ 532745 h 781684"/>
                  <a:gd name="T74" fmla="*/ 770674 w 781685"/>
                  <a:gd name="T75" fmla="*/ 487665 h 781684"/>
                  <a:gd name="T76" fmla="*/ 779576 w 781685"/>
                  <a:gd name="T77" fmla="*/ 440399 h 781684"/>
                  <a:gd name="T78" fmla="*/ 782625 w 781685"/>
                  <a:gd name="T79" fmla="*/ 391313 h 781684"/>
                  <a:gd name="T80" fmla="*/ 779576 w 781685"/>
                  <a:gd name="T81" fmla="*/ 342227 h 781684"/>
                  <a:gd name="T82" fmla="*/ 770674 w 781685"/>
                  <a:gd name="T83" fmla="*/ 294961 h 781684"/>
                  <a:gd name="T84" fmla="*/ 756286 w 781685"/>
                  <a:gd name="T85" fmla="*/ 249881 h 781684"/>
                  <a:gd name="T86" fmla="*/ 736777 w 781685"/>
                  <a:gd name="T87" fmla="*/ 207354 h 781684"/>
                  <a:gd name="T88" fmla="*/ 712516 w 781685"/>
                  <a:gd name="T89" fmla="*/ 167746 h 781684"/>
                  <a:gd name="T90" fmla="*/ 683868 w 781685"/>
                  <a:gd name="T91" fmla="*/ 131425 h 781684"/>
                  <a:gd name="T92" fmla="*/ 651200 w 781685"/>
                  <a:gd name="T93" fmla="*/ 98757 h 781684"/>
                  <a:gd name="T94" fmla="*/ 614879 w 781685"/>
                  <a:gd name="T95" fmla="*/ 70109 h 781684"/>
                  <a:gd name="T96" fmla="*/ 575271 w 781685"/>
                  <a:gd name="T97" fmla="*/ 45848 h 781684"/>
                  <a:gd name="T98" fmla="*/ 532745 w 781685"/>
                  <a:gd name="T99" fmla="*/ 26339 h 781684"/>
                  <a:gd name="T100" fmla="*/ 487665 w 781685"/>
                  <a:gd name="T101" fmla="*/ 11951 h 781684"/>
                  <a:gd name="T102" fmla="*/ 440398 w 781685"/>
                  <a:gd name="T103" fmla="*/ 3049 h 781684"/>
                  <a:gd name="T104" fmla="*/ 391312 w 781685"/>
                  <a:gd name="T105" fmla="*/ 0 h 7816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81685" h="781684" extrusionOk="0">
                    <a:moveTo>
                      <a:pt x="390836" y="0"/>
                    </a:moveTo>
                    <a:lnTo>
                      <a:pt x="341810" y="3045"/>
                    </a:lnTo>
                    <a:lnTo>
                      <a:pt x="294601" y="11936"/>
                    </a:lnTo>
                    <a:lnTo>
                      <a:pt x="249576" y="26307"/>
                    </a:lnTo>
                    <a:lnTo>
                      <a:pt x="207101" y="45792"/>
                    </a:lnTo>
                    <a:lnTo>
                      <a:pt x="167542" y="70024"/>
                    </a:lnTo>
                    <a:lnTo>
                      <a:pt x="131265" y="98637"/>
                    </a:lnTo>
                    <a:lnTo>
                      <a:pt x="98637" y="131265"/>
                    </a:lnTo>
                    <a:lnTo>
                      <a:pt x="70024" y="167542"/>
                    </a:lnTo>
                    <a:lnTo>
                      <a:pt x="45792" y="207101"/>
                    </a:lnTo>
                    <a:lnTo>
                      <a:pt x="26307" y="249576"/>
                    </a:lnTo>
                    <a:lnTo>
                      <a:pt x="11936" y="294601"/>
                    </a:lnTo>
                    <a:lnTo>
                      <a:pt x="3045" y="341810"/>
                    </a:lnTo>
                    <a:lnTo>
                      <a:pt x="0" y="390836"/>
                    </a:lnTo>
                    <a:lnTo>
                      <a:pt x="3045" y="439862"/>
                    </a:lnTo>
                    <a:lnTo>
                      <a:pt x="11936" y="487071"/>
                    </a:lnTo>
                    <a:lnTo>
                      <a:pt x="26307" y="532096"/>
                    </a:lnTo>
                    <a:lnTo>
                      <a:pt x="45792" y="574571"/>
                    </a:lnTo>
                    <a:lnTo>
                      <a:pt x="70024" y="614130"/>
                    </a:lnTo>
                    <a:lnTo>
                      <a:pt x="98637" y="650407"/>
                    </a:lnTo>
                    <a:lnTo>
                      <a:pt x="131265" y="683035"/>
                    </a:lnTo>
                    <a:lnTo>
                      <a:pt x="167542" y="711648"/>
                    </a:lnTo>
                    <a:lnTo>
                      <a:pt x="207101" y="735880"/>
                    </a:lnTo>
                    <a:lnTo>
                      <a:pt x="249576" y="755365"/>
                    </a:lnTo>
                    <a:lnTo>
                      <a:pt x="294601" y="769736"/>
                    </a:lnTo>
                    <a:lnTo>
                      <a:pt x="341810" y="778627"/>
                    </a:lnTo>
                    <a:lnTo>
                      <a:pt x="390836" y="781672"/>
                    </a:lnTo>
                    <a:lnTo>
                      <a:pt x="439862" y="778627"/>
                    </a:lnTo>
                    <a:lnTo>
                      <a:pt x="487071" y="769736"/>
                    </a:lnTo>
                    <a:lnTo>
                      <a:pt x="532096" y="755365"/>
                    </a:lnTo>
                    <a:lnTo>
                      <a:pt x="574571" y="735880"/>
                    </a:lnTo>
                    <a:lnTo>
                      <a:pt x="614130" y="711648"/>
                    </a:lnTo>
                    <a:lnTo>
                      <a:pt x="650407" y="683035"/>
                    </a:lnTo>
                    <a:lnTo>
                      <a:pt x="683035" y="650407"/>
                    </a:lnTo>
                    <a:lnTo>
                      <a:pt x="711648" y="614130"/>
                    </a:lnTo>
                    <a:lnTo>
                      <a:pt x="735880" y="574571"/>
                    </a:lnTo>
                    <a:lnTo>
                      <a:pt x="755365" y="532096"/>
                    </a:lnTo>
                    <a:lnTo>
                      <a:pt x="769736" y="487071"/>
                    </a:lnTo>
                    <a:lnTo>
                      <a:pt x="778627" y="439862"/>
                    </a:lnTo>
                    <a:lnTo>
                      <a:pt x="781672" y="390836"/>
                    </a:lnTo>
                    <a:lnTo>
                      <a:pt x="778627" y="341810"/>
                    </a:lnTo>
                    <a:lnTo>
                      <a:pt x="769736" y="294601"/>
                    </a:lnTo>
                    <a:lnTo>
                      <a:pt x="755365" y="249576"/>
                    </a:lnTo>
                    <a:lnTo>
                      <a:pt x="735880" y="207101"/>
                    </a:lnTo>
                    <a:lnTo>
                      <a:pt x="711648" y="167542"/>
                    </a:lnTo>
                    <a:lnTo>
                      <a:pt x="683035" y="131265"/>
                    </a:lnTo>
                    <a:lnTo>
                      <a:pt x="650407" y="98637"/>
                    </a:lnTo>
                    <a:lnTo>
                      <a:pt x="614130" y="70024"/>
                    </a:lnTo>
                    <a:lnTo>
                      <a:pt x="574571" y="45792"/>
                    </a:lnTo>
                    <a:lnTo>
                      <a:pt x="532096" y="26307"/>
                    </a:lnTo>
                    <a:lnTo>
                      <a:pt x="487071" y="11936"/>
                    </a:lnTo>
                    <a:lnTo>
                      <a:pt x="439862" y="3045"/>
                    </a:lnTo>
                    <a:lnTo>
                      <a:pt x="390836" y="0"/>
                    </a:lnTo>
                    <a:close/>
                  </a:path>
                </a:pathLst>
              </a:custGeom>
              <a:solidFill>
                <a:srgbClr val="8FC740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14" name="object 12"/>
              <p:cNvSpPr/>
              <p:nvPr/>
            </p:nvSpPr>
            <p:spPr bwMode="auto">
              <a:xfrm>
                <a:off x="4783138" y="6588125"/>
                <a:ext cx="47625" cy="47625"/>
              </a:xfrm>
              <a:custGeom>
                <a:avLst/>
                <a:gdLst>
                  <a:gd name="T0" fmla="*/ 23745 w 48260"/>
                  <a:gd name="T1" fmla="*/ 0 h 48259"/>
                  <a:gd name="T2" fmla="*/ 17830 w 48260"/>
                  <a:gd name="T3" fmla="*/ 0 h 48259"/>
                  <a:gd name="T4" fmla="*/ 12424 w 48260"/>
                  <a:gd name="T5" fmla="*/ 2157 h 48259"/>
                  <a:gd name="T6" fmla="*/ 8283 w 48260"/>
                  <a:gd name="T7" fmla="*/ 5790 h 48259"/>
                  <a:gd name="T8" fmla="*/ 3211 w 48260"/>
                  <a:gd name="T9" fmla="*/ 10105 h 48259"/>
                  <a:gd name="T10" fmla="*/ 0 w 48260"/>
                  <a:gd name="T11" fmla="*/ 16554 h 48259"/>
                  <a:gd name="T12" fmla="*/ 0 w 48260"/>
                  <a:gd name="T13" fmla="*/ 23833 h 48259"/>
                  <a:gd name="T14" fmla="*/ 6720 w 48260"/>
                  <a:gd name="T15" fmla="*/ 24130 h 48259"/>
                  <a:gd name="T16" fmla="*/ 9671 w 48260"/>
                  <a:gd name="T17" fmla="*/ 26028 h 48259"/>
                  <a:gd name="T18" fmla="*/ 10651 w 48260"/>
                  <a:gd name="T19" fmla="*/ 37051 h 48259"/>
                  <a:gd name="T20" fmla="*/ 10775 w 48260"/>
                  <a:gd name="T21" fmla="*/ 38737 h 48259"/>
                  <a:gd name="T22" fmla="*/ 11233 w 48260"/>
                  <a:gd name="T23" fmla="*/ 43896 h 48259"/>
                  <a:gd name="T24" fmla="*/ 14867 w 48260"/>
                  <a:gd name="T25" fmla="*/ 46177 h 48259"/>
                  <a:gd name="T26" fmla="*/ 19145 w 48260"/>
                  <a:gd name="T27" fmla="*/ 47479 h 48259"/>
                  <a:gd name="T28" fmla="*/ 26150 w 48260"/>
                  <a:gd name="T29" fmla="*/ 47479 h 48259"/>
                  <a:gd name="T30" fmla="*/ 47478 w 48260"/>
                  <a:gd name="T31" fmla="*/ 23746 h 48259"/>
                  <a:gd name="T32" fmla="*/ 45617 w 48260"/>
                  <a:gd name="T33" fmla="*/ 14511 h 48259"/>
                  <a:gd name="T34" fmla="*/ 40536 w 48260"/>
                  <a:gd name="T35" fmla="*/ 6962 h 48259"/>
                  <a:gd name="T36" fmla="*/ 32993 w 48260"/>
                  <a:gd name="T37" fmla="*/ 1868 h 48259"/>
                  <a:gd name="T38" fmla="*/ 23745 w 48260"/>
                  <a:gd name="T39" fmla="*/ 0 h 4825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48260" h="48259" extrusionOk="0">
                    <a:moveTo>
                      <a:pt x="24062" y="0"/>
                    </a:moveTo>
                    <a:lnTo>
                      <a:pt x="18068" y="0"/>
                    </a:lnTo>
                    <a:lnTo>
                      <a:pt x="12590" y="2186"/>
                    </a:lnTo>
                    <a:lnTo>
                      <a:pt x="8393" y="5867"/>
                    </a:lnTo>
                    <a:lnTo>
                      <a:pt x="3254" y="10240"/>
                    </a:lnTo>
                    <a:lnTo>
                      <a:pt x="0" y="16774"/>
                    </a:lnTo>
                    <a:lnTo>
                      <a:pt x="0" y="24150"/>
                    </a:lnTo>
                    <a:lnTo>
                      <a:pt x="6810" y="24451"/>
                    </a:lnTo>
                    <a:lnTo>
                      <a:pt x="9800" y="26374"/>
                    </a:lnTo>
                    <a:lnTo>
                      <a:pt x="10793" y="37544"/>
                    </a:lnTo>
                    <a:lnTo>
                      <a:pt x="10919" y="39253"/>
                    </a:lnTo>
                    <a:lnTo>
                      <a:pt x="11383" y="44480"/>
                    </a:lnTo>
                    <a:lnTo>
                      <a:pt x="15065" y="46792"/>
                    </a:lnTo>
                    <a:lnTo>
                      <a:pt x="19400" y="48111"/>
                    </a:lnTo>
                    <a:lnTo>
                      <a:pt x="26499" y="48111"/>
                    </a:lnTo>
                    <a:lnTo>
                      <a:pt x="48111" y="24062"/>
                    </a:lnTo>
                    <a:lnTo>
                      <a:pt x="46225" y="14704"/>
                    </a:lnTo>
                    <a:lnTo>
                      <a:pt x="41076" y="7055"/>
                    </a:lnTo>
                    <a:lnTo>
                      <a:pt x="33433" y="1893"/>
                    </a:lnTo>
                    <a:lnTo>
                      <a:pt x="2406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15" name="object 13"/>
              <p:cNvSpPr>
                <a:spLocks noChangeArrowheads="1"/>
              </p:cNvSpPr>
              <p:nvPr/>
            </p:nvSpPr>
            <p:spPr bwMode="auto">
              <a:xfrm>
                <a:off x="4621212" y="6750050"/>
                <a:ext cx="239712" cy="225425"/>
              </a:xfrm>
              <a:prstGeom prst="rect">
                <a:avLst/>
              </a:prstGeom>
              <a:blipFill>
                <a:blip r:embed="rId4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object 14"/>
              <p:cNvSpPr>
                <a:spLocks noChangeArrowheads="1"/>
              </p:cNvSpPr>
              <p:nvPr/>
            </p:nvSpPr>
            <p:spPr bwMode="auto">
              <a:xfrm>
                <a:off x="4410075" y="6811963"/>
                <a:ext cx="169862" cy="163512"/>
              </a:xfrm>
              <a:prstGeom prst="rect">
                <a:avLst/>
              </a:prstGeom>
              <a:blipFill>
                <a:blip r:embed="rId5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" name="object 15"/>
              <p:cNvSpPr/>
              <p:nvPr/>
            </p:nvSpPr>
            <p:spPr bwMode="auto">
              <a:xfrm>
                <a:off x="4414838" y="6592888"/>
                <a:ext cx="409575" cy="290512"/>
              </a:xfrm>
              <a:custGeom>
                <a:avLst/>
                <a:gdLst>
                  <a:gd name="T0" fmla="*/ 80465 w 409575"/>
                  <a:gd name="T1" fmla="*/ 206770 h 290195"/>
                  <a:gd name="T2" fmla="*/ 144398 w 409575"/>
                  <a:gd name="T3" fmla="*/ 230830 h 290195"/>
                  <a:gd name="T4" fmla="*/ 176713 w 409575"/>
                  <a:gd name="T5" fmla="*/ 290230 h 290195"/>
                  <a:gd name="T6" fmla="*/ 194782 w 409575"/>
                  <a:gd name="T7" fmla="*/ 284029 h 290195"/>
                  <a:gd name="T8" fmla="*/ 194304 w 409575"/>
                  <a:gd name="T9" fmla="*/ 271173 h 290195"/>
                  <a:gd name="T10" fmla="*/ 204391 w 409575"/>
                  <a:gd name="T11" fmla="*/ 221423 h 290195"/>
                  <a:gd name="T12" fmla="*/ 395314 w 409575"/>
                  <a:gd name="T13" fmla="*/ 19396 h 290195"/>
                  <a:gd name="T14" fmla="*/ 367778 w 409575"/>
                  <a:gd name="T15" fmla="*/ 19484 h 290195"/>
                  <a:gd name="T16" fmla="*/ 377578 w 409575"/>
                  <a:gd name="T17" fmla="*/ 21723 h 290195"/>
                  <a:gd name="T18" fmla="*/ 37957 w 409575"/>
                  <a:gd name="T19" fmla="*/ 120907 h 290195"/>
                  <a:gd name="T20" fmla="*/ 1949 w 409575"/>
                  <a:gd name="T21" fmla="*/ 165698 h 290195"/>
                  <a:gd name="T22" fmla="*/ 9535 w 409575"/>
                  <a:gd name="T23" fmla="*/ 237575 h 290195"/>
                  <a:gd name="T24" fmla="*/ 41179 w 409575"/>
                  <a:gd name="T25" fmla="*/ 215074 h 290195"/>
                  <a:gd name="T26" fmla="*/ 80465 w 409575"/>
                  <a:gd name="T27" fmla="*/ 206770 h 290195"/>
                  <a:gd name="T28" fmla="*/ 216642 w 409575"/>
                  <a:gd name="T29" fmla="*/ 199538 h 290195"/>
                  <a:gd name="T30" fmla="*/ 300410 w 409575"/>
                  <a:gd name="T31" fmla="*/ 147232 h 290195"/>
                  <a:gd name="T32" fmla="*/ 407908 w 409575"/>
                  <a:gd name="T33" fmla="*/ 144907 h 290195"/>
                  <a:gd name="T34" fmla="*/ 397871 w 409575"/>
                  <a:gd name="T35" fmla="*/ 31220 h 290195"/>
                  <a:gd name="T36" fmla="*/ 407908 w 409575"/>
                  <a:gd name="T37" fmla="*/ 144907 h 290195"/>
                  <a:gd name="T38" fmla="*/ 344159 w 409575"/>
                  <a:gd name="T39" fmla="*/ 145970 h 290195"/>
                  <a:gd name="T40" fmla="*/ 377612 w 409575"/>
                  <a:gd name="T41" fmla="*/ 154262 h 290195"/>
                  <a:gd name="T42" fmla="*/ 395132 w 409575"/>
                  <a:gd name="T43" fmla="*/ 162807 h 290195"/>
                  <a:gd name="T44" fmla="*/ 405146 w 409575"/>
                  <a:gd name="T45" fmla="*/ 162807 h 290195"/>
                  <a:gd name="T46" fmla="*/ 407908 w 409575"/>
                  <a:gd name="T47" fmla="*/ 144907 h 290195"/>
                  <a:gd name="T48" fmla="*/ 65563 w 409575"/>
                  <a:gd name="T49" fmla="*/ 58906 h 290195"/>
                  <a:gd name="T50" fmla="*/ 59745 w 409575"/>
                  <a:gd name="T51" fmla="*/ 120907 h 290195"/>
                  <a:gd name="T52" fmla="*/ 85642 w 409575"/>
                  <a:gd name="T53" fmla="*/ 64693 h 290195"/>
                  <a:gd name="T54" fmla="*/ 371422 w 409575"/>
                  <a:gd name="T55" fmla="*/ 0 h 290195"/>
                  <a:gd name="T56" fmla="*/ 223145 w 409575"/>
                  <a:gd name="T57" fmla="*/ 517 h 290195"/>
                  <a:gd name="T58" fmla="*/ 200829 w 409575"/>
                  <a:gd name="T59" fmla="*/ 13966 h 290195"/>
                  <a:gd name="T60" fmla="*/ 189843 w 409575"/>
                  <a:gd name="T61" fmla="*/ 50478 h 290195"/>
                  <a:gd name="T62" fmla="*/ 180043 w 409575"/>
                  <a:gd name="T63" fmla="*/ 97174 h 290195"/>
                  <a:gd name="T64" fmla="*/ 194782 w 409575"/>
                  <a:gd name="T65" fmla="*/ 120907 h 290195"/>
                  <a:gd name="T66" fmla="*/ 205118 w 409575"/>
                  <a:gd name="T67" fmla="*/ 72009 h 290195"/>
                  <a:gd name="T68" fmla="*/ 212373 w 409575"/>
                  <a:gd name="T69" fmla="*/ 36931 h 290195"/>
                  <a:gd name="T70" fmla="*/ 220130 w 409575"/>
                  <a:gd name="T71" fmla="*/ 21588 h 290195"/>
                  <a:gd name="T72" fmla="*/ 233382 w 409575"/>
                  <a:gd name="T73" fmla="*/ 19396 h 290195"/>
                  <a:gd name="T74" fmla="*/ 395035 w 409575"/>
                  <a:gd name="T75" fmla="*/ 18109 h 290195"/>
                  <a:gd name="T76" fmla="*/ 383262 w 409575"/>
                  <a:gd name="T77" fmla="*/ 3947 h 290195"/>
                  <a:gd name="T78" fmla="*/ 371422 w 409575"/>
                  <a:gd name="T79" fmla="*/ 0 h 290195"/>
                  <a:gd name="T80" fmla="*/ 290314 w 409575"/>
                  <a:gd name="T81" fmla="*/ 19396 h 290195"/>
                  <a:gd name="T82" fmla="*/ 305845 w 409575"/>
                  <a:gd name="T83" fmla="*/ 120907 h 29019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09575" h="290195" extrusionOk="0">
                    <a:moveTo>
                      <a:pt x="212594" y="206544"/>
                    </a:moveTo>
                    <a:lnTo>
                      <a:pt x="80465" y="206544"/>
                    </a:lnTo>
                    <a:lnTo>
                      <a:pt x="115190" y="212951"/>
                    </a:lnTo>
                    <a:lnTo>
                      <a:pt x="144398" y="230578"/>
                    </a:lnTo>
                    <a:lnTo>
                      <a:pt x="165701" y="257030"/>
                    </a:lnTo>
                    <a:lnTo>
                      <a:pt x="176713" y="289913"/>
                    </a:lnTo>
                    <a:lnTo>
                      <a:pt x="195674" y="289913"/>
                    </a:lnTo>
                    <a:lnTo>
                      <a:pt x="194782" y="283719"/>
                    </a:lnTo>
                    <a:lnTo>
                      <a:pt x="194304" y="277336"/>
                    </a:lnTo>
                    <a:lnTo>
                      <a:pt x="194304" y="270877"/>
                    </a:lnTo>
                    <a:lnTo>
                      <a:pt x="196866" y="245216"/>
                    </a:lnTo>
                    <a:lnTo>
                      <a:pt x="204391" y="221181"/>
                    </a:lnTo>
                    <a:lnTo>
                      <a:pt x="212594" y="206544"/>
                    </a:lnTo>
                    <a:close/>
                  </a:path>
                  <a:path w="409575" h="290195" extrusionOk="0">
                    <a:moveTo>
                      <a:pt x="395314" y="19375"/>
                    </a:moveTo>
                    <a:lnTo>
                      <a:pt x="366659" y="19375"/>
                    </a:lnTo>
                    <a:lnTo>
                      <a:pt x="367778" y="19463"/>
                    </a:lnTo>
                    <a:lnTo>
                      <a:pt x="374575" y="19764"/>
                    </a:lnTo>
                    <a:lnTo>
                      <a:pt x="377578" y="21699"/>
                    </a:lnTo>
                    <a:lnTo>
                      <a:pt x="386311" y="120775"/>
                    </a:lnTo>
                    <a:lnTo>
                      <a:pt x="37957" y="120775"/>
                    </a:lnTo>
                    <a:lnTo>
                      <a:pt x="14797" y="133911"/>
                    </a:lnTo>
                    <a:lnTo>
                      <a:pt x="1949" y="165517"/>
                    </a:lnTo>
                    <a:lnTo>
                      <a:pt x="0" y="203887"/>
                    </a:lnTo>
                    <a:lnTo>
                      <a:pt x="9535" y="237316"/>
                    </a:lnTo>
                    <a:lnTo>
                      <a:pt x="24182" y="224530"/>
                    </a:lnTo>
                    <a:lnTo>
                      <a:pt x="41179" y="214839"/>
                    </a:lnTo>
                    <a:lnTo>
                      <a:pt x="60086" y="208693"/>
                    </a:lnTo>
                    <a:lnTo>
                      <a:pt x="80465" y="206544"/>
                    </a:lnTo>
                    <a:lnTo>
                      <a:pt x="212594" y="206544"/>
                    </a:lnTo>
                    <a:lnTo>
                      <a:pt x="216642" y="199320"/>
                    </a:lnTo>
                    <a:lnTo>
                      <a:pt x="253285" y="165004"/>
                    </a:lnTo>
                    <a:lnTo>
                      <a:pt x="300410" y="147071"/>
                    </a:lnTo>
                    <a:lnTo>
                      <a:pt x="326476" y="144749"/>
                    </a:lnTo>
                    <a:lnTo>
                      <a:pt x="407908" y="144749"/>
                    </a:lnTo>
                    <a:lnTo>
                      <a:pt x="401437" y="71930"/>
                    </a:lnTo>
                    <a:lnTo>
                      <a:pt x="397871" y="31186"/>
                    </a:lnTo>
                    <a:lnTo>
                      <a:pt x="395314" y="19375"/>
                    </a:lnTo>
                    <a:close/>
                  </a:path>
                  <a:path w="409575" h="290195" extrusionOk="0">
                    <a:moveTo>
                      <a:pt x="407908" y="144749"/>
                    </a:moveTo>
                    <a:lnTo>
                      <a:pt x="326476" y="144749"/>
                    </a:lnTo>
                    <a:lnTo>
                      <a:pt x="344159" y="145811"/>
                    </a:lnTo>
                    <a:lnTo>
                      <a:pt x="361263" y="148950"/>
                    </a:lnTo>
                    <a:lnTo>
                      <a:pt x="377612" y="154094"/>
                    </a:lnTo>
                    <a:lnTo>
                      <a:pt x="393322" y="161310"/>
                    </a:lnTo>
                    <a:lnTo>
                      <a:pt x="395132" y="162629"/>
                    </a:lnTo>
                    <a:lnTo>
                      <a:pt x="397394" y="163320"/>
                    </a:lnTo>
                    <a:lnTo>
                      <a:pt x="405146" y="162629"/>
                    </a:lnTo>
                    <a:lnTo>
                      <a:pt x="409079" y="157930"/>
                    </a:lnTo>
                    <a:lnTo>
                      <a:pt x="407908" y="144749"/>
                    </a:lnTo>
                    <a:close/>
                  </a:path>
                  <a:path w="409575" h="290195" extrusionOk="0">
                    <a:moveTo>
                      <a:pt x="79812" y="58842"/>
                    </a:moveTo>
                    <a:lnTo>
                      <a:pt x="65563" y="58842"/>
                    </a:lnTo>
                    <a:lnTo>
                      <a:pt x="59745" y="64622"/>
                    </a:lnTo>
                    <a:lnTo>
                      <a:pt x="59745" y="120775"/>
                    </a:lnTo>
                    <a:lnTo>
                      <a:pt x="85642" y="120775"/>
                    </a:lnTo>
                    <a:lnTo>
                      <a:pt x="85642" y="64622"/>
                    </a:lnTo>
                    <a:lnTo>
                      <a:pt x="79812" y="58842"/>
                    </a:lnTo>
                    <a:close/>
                  </a:path>
                  <a:path w="409575" h="290195" extrusionOk="0">
                    <a:moveTo>
                      <a:pt x="371422" y="0"/>
                    </a:moveTo>
                    <a:lnTo>
                      <a:pt x="233382" y="0"/>
                    </a:lnTo>
                    <a:lnTo>
                      <a:pt x="223145" y="516"/>
                    </a:lnTo>
                    <a:lnTo>
                      <a:pt x="211517" y="4133"/>
                    </a:lnTo>
                    <a:lnTo>
                      <a:pt x="200829" y="13951"/>
                    </a:lnTo>
                    <a:lnTo>
                      <a:pt x="193412" y="33071"/>
                    </a:lnTo>
                    <a:lnTo>
                      <a:pt x="189843" y="50423"/>
                    </a:lnTo>
                    <a:lnTo>
                      <a:pt x="185188" y="72687"/>
                    </a:lnTo>
                    <a:lnTo>
                      <a:pt x="180043" y="97068"/>
                    </a:lnTo>
                    <a:lnTo>
                      <a:pt x="175005" y="120775"/>
                    </a:lnTo>
                    <a:lnTo>
                      <a:pt x="194782" y="120775"/>
                    </a:lnTo>
                    <a:lnTo>
                      <a:pt x="200010" y="96184"/>
                    </a:lnTo>
                    <a:lnTo>
                      <a:pt x="205118" y="71930"/>
                    </a:lnTo>
                    <a:lnTo>
                      <a:pt x="209457" y="51127"/>
                    </a:lnTo>
                    <a:lnTo>
                      <a:pt x="212373" y="36891"/>
                    </a:lnTo>
                    <a:lnTo>
                      <a:pt x="215622" y="26764"/>
                    </a:lnTo>
                    <a:lnTo>
                      <a:pt x="220130" y="21564"/>
                    </a:lnTo>
                    <a:lnTo>
                      <a:pt x="226012" y="19649"/>
                    </a:lnTo>
                    <a:lnTo>
                      <a:pt x="233382" y="19375"/>
                    </a:lnTo>
                    <a:lnTo>
                      <a:pt x="395314" y="19375"/>
                    </a:lnTo>
                    <a:lnTo>
                      <a:pt x="395035" y="18089"/>
                    </a:lnTo>
                    <a:lnTo>
                      <a:pt x="389858" y="9291"/>
                    </a:lnTo>
                    <a:lnTo>
                      <a:pt x="383262" y="3943"/>
                    </a:lnTo>
                    <a:lnTo>
                      <a:pt x="376171" y="1193"/>
                    </a:lnTo>
                    <a:lnTo>
                      <a:pt x="371422" y="0"/>
                    </a:lnTo>
                    <a:close/>
                  </a:path>
                  <a:path w="409575" h="290195" extrusionOk="0">
                    <a:moveTo>
                      <a:pt x="305845" y="19375"/>
                    </a:moveTo>
                    <a:lnTo>
                      <a:pt x="290314" y="19375"/>
                    </a:lnTo>
                    <a:lnTo>
                      <a:pt x="290314" y="120775"/>
                    </a:lnTo>
                    <a:lnTo>
                      <a:pt x="305845" y="120775"/>
                    </a:lnTo>
                    <a:lnTo>
                      <a:pt x="305845" y="1937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18" name="object 16"/>
              <p:cNvSpPr>
                <a:spLocks noChangeArrowheads="1"/>
              </p:cNvSpPr>
              <p:nvPr/>
            </p:nvSpPr>
            <p:spPr bwMode="auto">
              <a:xfrm>
                <a:off x="4718050" y="6484938"/>
                <a:ext cx="215899" cy="215899"/>
              </a:xfrm>
              <a:prstGeom prst="rect">
                <a:avLst/>
              </a:prstGeom>
              <a:blipFill>
                <a:blip r:embed="rId6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9" name="Group 17"/>
            <p:cNvGrpSpPr/>
            <p:nvPr userDrawn="1"/>
          </p:nvGrpSpPr>
          <p:grpSpPr bwMode="auto">
            <a:xfrm>
              <a:off x="2369471" y="3432698"/>
              <a:ext cx="486638" cy="487627"/>
              <a:chOff x="5251450" y="6340475"/>
              <a:chExt cx="781050" cy="782638"/>
            </a:xfrm>
          </p:grpSpPr>
          <p:sp>
            <p:nvSpPr>
              <p:cNvPr id="20" name="object 6"/>
              <p:cNvSpPr/>
              <p:nvPr/>
            </p:nvSpPr>
            <p:spPr bwMode="auto">
              <a:xfrm>
                <a:off x="5251450" y="6340475"/>
                <a:ext cx="781050" cy="782638"/>
              </a:xfrm>
              <a:custGeom>
                <a:avLst/>
                <a:gdLst>
                  <a:gd name="T0" fmla="*/ 390519 w 781685"/>
                  <a:gd name="T1" fmla="*/ 0 h 781684"/>
                  <a:gd name="T2" fmla="*/ 341532 w 781685"/>
                  <a:gd name="T3" fmla="*/ 3049 h 781684"/>
                  <a:gd name="T4" fmla="*/ 294362 w 781685"/>
                  <a:gd name="T5" fmla="*/ 11951 h 781684"/>
                  <a:gd name="T6" fmla="*/ 249373 w 781685"/>
                  <a:gd name="T7" fmla="*/ 26339 h 781684"/>
                  <a:gd name="T8" fmla="*/ 206933 w 781685"/>
                  <a:gd name="T9" fmla="*/ 45848 h 781684"/>
                  <a:gd name="T10" fmla="*/ 167406 w 781685"/>
                  <a:gd name="T11" fmla="*/ 70109 h 781684"/>
                  <a:gd name="T12" fmla="*/ 131158 w 781685"/>
                  <a:gd name="T13" fmla="*/ 98757 h 781684"/>
                  <a:gd name="T14" fmla="*/ 98557 w 781685"/>
                  <a:gd name="T15" fmla="*/ 131425 h 781684"/>
                  <a:gd name="T16" fmla="*/ 69967 w 781685"/>
                  <a:gd name="T17" fmla="*/ 167746 h 781684"/>
                  <a:gd name="T18" fmla="*/ 45755 w 781685"/>
                  <a:gd name="T19" fmla="*/ 207354 h 781684"/>
                  <a:gd name="T20" fmla="*/ 26286 w 781685"/>
                  <a:gd name="T21" fmla="*/ 249881 h 781684"/>
                  <a:gd name="T22" fmla="*/ 11926 w 781685"/>
                  <a:gd name="T23" fmla="*/ 294961 h 781684"/>
                  <a:gd name="T24" fmla="*/ 3043 w 781685"/>
                  <a:gd name="T25" fmla="*/ 342227 h 781684"/>
                  <a:gd name="T26" fmla="*/ 0 w 781685"/>
                  <a:gd name="T27" fmla="*/ 391313 h 781684"/>
                  <a:gd name="T28" fmla="*/ 3043 w 781685"/>
                  <a:gd name="T29" fmla="*/ 440399 h 781684"/>
                  <a:gd name="T30" fmla="*/ 11926 w 781685"/>
                  <a:gd name="T31" fmla="*/ 487665 h 781684"/>
                  <a:gd name="T32" fmla="*/ 26286 w 781685"/>
                  <a:gd name="T33" fmla="*/ 532745 h 781684"/>
                  <a:gd name="T34" fmla="*/ 45755 w 781685"/>
                  <a:gd name="T35" fmla="*/ 575272 h 781684"/>
                  <a:gd name="T36" fmla="*/ 69967 w 781685"/>
                  <a:gd name="T37" fmla="*/ 614880 h 781684"/>
                  <a:gd name="T38" fmla="*/ 98557 w 781685"/>
                  <a:gd name="T39" fmla="*/ 651201 h 781684"/>
                  <a:gd name="T40" fmla="*/ 131158 w 781685"/>
                  <a:gd name="T41" fmla="*/ 683869 h 781684"/>
                  <a:gd name="T42" fmla="*/ 167406 w 781685"/>
                  <a:gd name="T43" fmla="*/ 712517 h 781684"/>
                  <a:gd name="T44" fmla="*/ 206933 w 781685"/>
                  <a:gd name="T45" fmla="*/ 736778 h 781684"/>
                  <a:gd name="T46" fmla="*/ 249373 w 781685"/>
                  <a:gd name="T47" fmla="*/ 756287 h 781684"/>
                  <a:gd name="T48" fmla="*/ 294362 w 781685"/>
                  <a:gd name="T49" fmla="*/ 770675 h 781684"/>
                  <a:gd name="T50" fmla="*/ 341532 w 781685"/>
                  <a:gd name="T51" fmla="*/ 779577 h 781684"/>
                  <a:gd name="T52" fmla="*/ 390519 w 781685"/>
                  <a:gd name="T53" fmla="*/ 782626 h 781684"/>
                  <a:gd name="T54" fmla="*/ 439505 w 781685"/>
                  <a:gd name="T55" fmla="*/ 779577 h 781684"/>
                  <a:gd name="T56" fmla="*/ 486675 w 781685"/>
                  <a:gd name="T57" fmla="*/ 770675 h 781684"/>
                  <a:gd name="T58" fmla="*/ 531664 w 781685"/>
                  <a:gd name="T59" fmla="*/ 756287 h 781684"/>
                  <a:gd name="T60" fmla="*/ 574104 w 781685"/>
                  <a:gd name="T61" fmla="*/ 736778 h 781684"/>
                  <a:gd name="T62" fmla="*/ 613631 w 781685"/>
                  <a:gd name="T63" fmla="*/ 712517 h 781684"/>
                  <a:gd name="T64" fmla="*/ 649879 w 781685"/>
                  <a:gd name="T65" fmla="*/ 683869 h 781684"/>
                  <a:gd name="T66" fmla="*/ 682480 w 781685"/>
                  <a:gd name="T67" fmla="*/ 651201 h 781684"/>
                  <a:gd name="T68" fmla="*/ 711070 w 781685"/>
                  <a:gd name="T69" fmla="*/ 614880 h 781684"/>
                  <a:gd name="T70" fmla="*/ 735282 w 781685"/>
                  <a:gd name="T71" fmla="*/ 575272 h 781684"/>
                  <a:gd name="T72" fmla="*/ 754751 w 781685"/>
                  <a:gd name="T73" fmla="*/ 532745 h 781684"/>
                  <a:gd name="T74" fmla="*/ 769111 w 781685"/>
                  <a:gd name="T75" fmla="*/ 487665 h 781684"/>
                  <a:gd name="T76" fmla="*/ 777994 w 781685"/>
                  <a:gd name="T77" fmla="*/ 440399 h 781684"/>
                  <a:gd name="T78" fmla="*/ 781037 w 781685"/>
                  <a:gd name="T79" fmla="*/ 391313 h 781684"/>
                  <a:gd name="T80" fmla="*/ 777994 w 781685"/>
                  <a:gd name="T81" fmla="*/ 342227 h 781684"/>
                  <a:gd name="T82" fmla="*/ 769111 w 781685"/>
                  <a:gd name="T83" fmla="*/ 294961 h 781684"/>
                  <a:gd name="T84" fmla="*/ 754751 w 781685"/>
                  <a:gd name="T85" fmla="*/ 249881 h 781684"/>
                  <a:gd name="T86" fmla="*/ 735282 w 781685"/>
                  <a:gd name="T87" fmla="*/ 207354 h 781684"/>
                  <a:gd name="T88" fmla="*/ 711070 w 781685"/>
                  <a:gd name="T89" fmla="*/ 167746 h 781684"/>
                  <a:gd name="T90" fmla="*/ 682480 w 781685"/>
                  <a:gd name="T91" fmla="*/ 131425 h 781684"/>
                  <a:gd name="T92" fmla="*/ 649879 w 781685"/>
                  <a:gd name="T93" fmla="*/ 98757 h 781684"/>
                  <a:gd name="T94" fmla="*/ 613631 w 781685"/>
                  <a:gd name="T95" fmla="*/ 70109 h 781684"/>
                  <a:gd name="T96" fmla="*/ 574104 w 781685"/>
                  <a:gd name="T97" fmla="*/ 45848 h 781684"/>
                  <a:gd name="T98" fmla="*/ 531664 w 781685"/>
                  <a:gd name="T99" fmla="*/ 26339 h 781684"/>
                  <a:gd name="T100" fmla="*/ 486675 w 781685"/>
                  <a:gd name="T101" fmla="*/ 11951 h 781684"/>
                  <a:gd name="T102" fmla="*/ 439505 w 781685"/>
                  <a:gd name="T103" fmla="*/ 3049 h 781684"/>
                  <a:gd name="T104" fmla="*/ 390519 w 781685"/>
                  <a:gd name="T105" fmla="*/ 0 h 7816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81685" h="781684" extrusionOk="0">
                    <a:moveTo>
                      <a:pt x="390836" y="0"/>
                    </a:moveTo>
                    <a:lnTo>
                      <a:pt x="341810" y="3045"/>
                    </a:lnTo>
                    <a:lnTo>
                      <a:pt x="294601" y="11936"/>
                    </a:lnTo>
                    <a:lnTo>
                      <a:pt x="249576" y="26307"/>
                    </a:lnTo>
                    <a:lnTo>
                      <a:pt x="207101" y="45792"/>
                    </a:lnTo>
                    <a:lnTo>
                      <a:pt x="167542" y="70024"/>
                    </a:lnTo>
                    <a:lnTo>
                      <a:pt x="131265" y="98637"/>
                    </a:lnTo>
                    <a:lnTo>
                      <a:pt x="98637" y="131265"/>
                    </a:lnTo>
                    <a:lnTo>
                      <a:pt x="70024" y="167542"/>
                    </a:lnTo>
                    <a:lnTo>
                      <a:pt x="45792" y="207101"/>
                    </a:lnTo>
                    <a:lnTo>
                      <a:pt x="26307" y="249576"/>
                    </a:lnTo>
                    <a:lnTo>
                      <a:pt x="11936" y="294601"/>
                    </a:lnTo>
                    <a:lnTo>
                      <a:pt x="3045" y="341810"/>
                    </a:lnTo>
                    <a:lnTo>
                      <a:pt x="0" y="390836"/>
                    </a:lnTo>
                    <a:lnTo>
                      <a:pt x="3045" y="439862"/>
                    </a:lnTo>
                    <a:lnTo>
                      <a:pt x="11936" y="487071"/>
                    </a:lnTo>
                    <a:lnTo>
                      <a:pt x="26307" y="532096"/>
                    </a:lnTo>
                    <a:lnTo>
                      <a:pt x="45792" y="574571"/>
                    </a:lnTo>
                    <a:lnTo>
                      <a:pt x="70024" y="614130"/>
                    </a:lnTo>
                    <a:lnTo>
                      <a:pt x="98637" y="650407"/>
                    </a:lnTo>
                    <a:lnTo>
                      <a:pt x="131265" y="683035"/>
                    </a:lnTo>
                    <a:lnTo>
                      <a:pt x="167542" y="711648"/>
                    </a:lnTo>
                    <a:lnTo>
                      <a:pt x="207101" y="735880"/>
                    </a:lnTo>
                    <a:lnTo>
                      <a:pt x="249576" y="755365"/>
                    </a:lnTo>
                    <a:lnTo>
                      <a:pt x="294601" y="769736"/>
                    </a:lnTo>
                    <a:lnTo>
                      <a:pt x="341810" y="778627"/>
                    </a:lnTo>
                    <a:lnTo>
                      <a:pt x="390836" y="781672"/>
                    </a:lnTo>
                    <a:lnTo>
                      <a:pt x="439862" y="778627"/>
                    </a:lnTo>
                    <a:lnTo>
                      <a:pt x="487071" y="769736"/>
                    </a:lnTo>
                    <a:lnTo>
                      <a:pt x="532096" y="755365"/>
                    </a:lnTo>
                    <a:lnTo>
                      <a:pt x="574571" y="735880"/>
                    </a:lnTo>
                    <a:lnTo>
                      <a:pt x="614130" y="711648"/>
                    </a:lnTo>
                    <a:lnTo>
                      <a:pt x="650407" y="683035"/>
                    </a:lnTo>
                    <a:lnTo>
                      <a:pt x="683035" y="650407"/>
                    </a:lnTo>
                    <a:lnTo>
                      <a:pt x="711648" y="614130"/>
                    </a:lnTo>
                    <a:lnTo>
                      <a:pt x="735880" y="574571"/>
                    </a:lnTo>
                    <a:lnTo>
                      <a:pt x="755365" y="532096"/>
                    </a:lnTo>
                    <a:lnTo>
                      <a:pt x="769736" y="487071"/>
                    </a:lnTo>
                    <a:lnTo>
                      <a:pt x="778627" y="439862"/>
                    </a:lnTo>
                    <a:lnTo>
                      <a:pt x="781672" y="390836"/>
                    </a:lnTo>
                    <a:lnTo>
                      <a:pt x="778627" y="341810"/>
                    </a:lnTo>
                    <a:lnTo>
                      <a:pt x="769736" y="294601"/>
                    </a:lnTo>
                    <a:lnTo>
                      <a:pt x="755365" y="249576"/>
                    </a:lnTo>
                    <a:lnTo>
                      <a:pt x="735880" y="207101"/>
                    </a:lnTo>
                    <a:lnTo>
                      <a:pt x="711648" y="167542"/>
                    </a:lnTo>
                    <a:lnTo>
                      <a:pt x="683035" y="131265"/>
                    </a:lnTo>
                    <a:lnTo>
                      <a:pt x="650407" y="98637"/>
                    </a:lnTo>
                    <a:lnTo>
                      <a:pt x="614130" y="70024"/>
                    </a:lnTo>
                    <a:lnTo>
                      <a:pt x="574571" y="45792"/>
                    </a:lnTo>
                    <a:lnTo>
                      <a:pt x="532096" y="26307"/>
                    </a:lnTo>
                    <a:lnTo>
                      <a:pt x="487071" y="11936"/>
                    </a:lnTo>
                    <a:lnTo>
                      <a:pt x="439862" y="3045"/>
                    </a:lnTo>
                    <a:lnTo>
                      <a:pt x="390836" y="0"/>
                    </a:lnTo>
                    <a:close/>
                  </a:path>
                </a:pathLst>
              </a:custGeom>
              <a:solidFill>
                <a:srgbClr val="333C93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21" name="object 17"/>
              <p:cNvSpPr>
                <a:spLocks noChangeArrowheads="1"/>
              </p:cNvSpPr>
              <p:nvPr/>
            </p:nvSpPr>
            <p:spPr bwMode="auto">
              <a:xfrm>
                <a:off x="5434013" y="6538913"/>
                <a:ext cx="223837" cy="396875"/>
              </a:xfrm>
              <a:prstGeom prst="rect">
                <a:avLst/>
              </a:prstGeom>
              <a:blipFill>
                <a:blip r:embed="rId7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22" name="object 18"/>
              <p:cNvSpPr/>
              <p:nvPr/>
            </p:nvSpPr>
            <p:spPr bwMode="auto">
              <a:xfrm>
                <a:off x="5578475" y="6456363"/>
                <a:ext cx="219074" cy="260350"/>
              </a:xfrm>
              <a:custGeom>
                <a:avLst/>
                <a:gdLst>
                  <a:gd name="T0" fmla="*/ 62843 w 218439"/>
                  <a:gd name="T1" fmla="*/ 132343 h 259715"/>
                  <a:gd name="T2" fmla="*/ 26576 w 218439"/>
                  <a:gd name="T3" fmla="*/ 144687 h 259715"/>
                  <a:gd name="T4" fmla="*/ 3027 w 218439"/>
                  <a:gd name="T5" fmla="*/ 177518 h 259715"/>
                  <a:gd name="T6" fmla="*/ 920 w 218439"/>
                  <a:gd name="T7" fmla="*/ 186354 h 259715"/>
                  <a:gd name="T8" fmla="*/ 478 w 218439"/>
                  <a:gd name="T9" fmla="*/ 189011 h 259715"/>
                  <a:gd name="T10" fmla="*/ 252 w 218439"/>
                  <a:gd name="T11" fmla="*/ 191140 h 259715"/>
                  <a:gd name="T12" fmla="*/ 89 w 218439"/>
                  <a:gd name="T13" fmla="*/ 193709 h 259715"/>
                  <a:gd name="T14" fmla="*/ 0 w 218439"/>
                  <a:gd name="T15" fmla="*/ 198761 h 259715"/>
                  <a:gd name="T16" fmla="*/ 138 w 218439"/>
                  <a:gd name="T17" fmla="*/ 201355 h 259715"/>
                  <a:gd name="T18" fmla="*/ 202 w 218439"/>
                  <a:gd name="T19" fmla="*/ 203030 h 259715"/>
                  <a:gd name="T20" fmla="*/ 15625 w 218439"/>
                  <a:gd name="T21" fmla="*/ 239205 h 259715"/>
                  <a:gd name="T22" fmla="*/ 23791 w 218439"/>
                  <a:gd name="T23" fmla="*/ 246864 h 259715"/>
                  <a:gd name="T24" fmla="*/ 26311 w 218439"/>
                  <a:gd name="T25" fmla="*/ 248804 h 259715"/>
                  <a:gd name="T26" fmla="*/ 62264 w 218439"/>
                  <a:gd name="T27" fmla="*/ 259900 h 259715"/>
                  <a:gd name="T28" fmla="*/ 72494 w 218439"/>
                  <a:gd name="T29" fmla="*/ 239121 h 259715"/>
                  <a:gd name="T30" fmla="*/ 86510 w 218439"/>
                  <a:gd name="T31" fmla="*/ 221059 h 259715"/>
                  <a:gd name="T32" fmla="*/ 103852 w 218439"/>
                  <a:gd name="T33" fmla="*/ 206377 h 259715"/>
                  <a:gd name="T34" fmla="*/ 124063 w 218439"/>
                  <a:gd name="T35" fmla="*/ 195737 h 259715"/>
                  <a:gd name="T36" fmla="*/ 124002 w 218439"/>
                  <a:gd name="T37" fmla="*/ 191140 h 259715"/>
                  <a:gd name="T38" fmla="*/ 102791 w 218439"/>
                  <a:gd name="T39" fmla="*/ 147836 h 259715"/>
                  <a:gd name="T40" fmla="*/ 103383 w 218439"/>
                  <a:gd name="T41" fmla="*/ 145758 h 259715"/>
                  <a:gd name="T42" fmla="*/ 103938 w 218439"/>
                  <a:gd name="T43" fmla="*/ 143679 h 259715"/>
                  <a:gd name="T44" fmla="*/ 105261 w 218439"/>
                  <a:gd name="T45" fmla="*/ 139699 h 259715"/>
                  <a:gd name="T46" fmla="*/ 106005 w 218439"/>
                  <a:gd name="T47" fmla="*/ 137834 h 259715"/>
                  <a:gd name="T48" fmla="*/ 106723 w 218439"/>
                  <a:gd name="T49" fmla="*/ 135933 h 259715"/>
                  <a:gd name="T50" fmla="*/ 107763 w 218439"/>
                  <a:gd name="T51" fmla="*/ 133968 h 259715"/>
                  <a:gd name="T52" fmla="*/ 75193 w 218439"/>
                  <a:gd name="T53" fmla="*/ 133968 h 259715"/>
                  <a:gd name="T54" fmla="*/ 69170 w 218439"/>
                  <a:gd name="T55" fmla="*/ 132708 h 259715"/>
                  <a:gd name="T56" fmla="*/ 62843 w 218439"/>
                  <a:gd name="T57" fmla="*/ 132343 h 259715"/>
                  <a:gd name="T58" fmla="*/ 211554 w 218439"/>
                  <a:gd name="T59" fmla="*/ 0 h 259715"/>
                  <a:gd name="T60" fmla="*/ 162232 w 218439"/>
                  <a:gd name="T61" fmla="*/ 24400 h 259715"/>
                  <a:gd name="T62" fmla="*/ 128393 w 218439"/>
                  <a:gd name="T63" fmla="*/ 51846 h 259715"/>
                  <a:gd name="T64" fmla="*/ 100199 w 218439"/>
                  <a:gd name="T65" fmla="*/ 84305 h 259715"/>
                  <a:gd name="T66" fmla="*/ 79264 w 218439"/>
                  <a:gd name="T67" fmla="*/ 122859 h 259715"/>
                  <a:gd name="T68" fmla="*/ 77247 w 218439"/>
                  <a:gd name="T69" fmla="*/ 128400 h 259715"/>
                  <a:gd name="T70" fmla="*/ 76567 w 218439"/>
                  <a:gd name="T71" fmla="*/ 130252 h 259715"/>
                  <a:gd name="T72" fmla="*/ 75823 w 218439"/>
                  <a:gd name="T73" fmla="*/ 132066 h 259715"/>
                  <a:gd name="T74" fmla="*/ 75193 w 218439"/>
                  <a:gd name="T75" fmla="*/ 133968 h 259715"/>
                  <a:gd name="T76" fmla="*/ 107763 w 218439"/>
                  <a:gd name="T77" fmla="*/ 133968 h 259715"/>
                  <a:gd name="T78" fmla="*/ 124497 w 218439"/>
                  <a:gd name="T79" fmla="*/ 102341 h 259715"/>
                  <a:gd name="T80" fmla="*/ 149033 w 218439"/>
                  <a:gd name="T81" fmla="*/ 74036 h 259715"/>
                  <a:gd name="T82" fmla="*/ 178454 w 218439"/>
                  <a:gd name="T83" fmla="*/ 50214 h 259715"/>
                  <a:gd name="T84" fmla="*/ 210888 w 218439"/>
                  <a:gd name="T85" fmla="*/ 30077 h 259715"/>
                  <a:gd name="T86" fmla="*/ 218899 w 218439"/>
                  <a:gd name="T87" fmla="*/ 20111 h 259715"/>
                  <a:gd name="T88" fmla="*/ 218471 w 218439"/>
                  <a:gd name="T89" fmla="*/ 8247 h 259715"/>
                  <a:gd name="T90" fmla="*/ 211554 w 218439"/>
                  <a:gd name="T91" fmla="*/ 0 h 25971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18439" h="259715" extrusionOk="0">
                    <a:moveTo>
                      <a:pt x="62661" y="132020"/>
                    </a:moveTo>
                    <a:lnTo>
                      <a:pt x="26499" y="144334"/>
                    </a:lnTo>
                    <a:lnTo>
                      <a:pt x="3018" y="177085"/>
                    </a:lnTo>
                    <a:lnTo>
                      <a:pt x="917" y="185899"/>
                    </a:lnTo>
                    <a:lnTo>
                      <a:pt x="477" y="188550"/>
                    </a:lnTo>
                    <a:lnTo>
                      <a:pt x="251" y="190674"/>
                    </a:lnTo>
                    <a:lnTo>
                      <a:pt x="89" y="193237"/>
                    </a:lnTo>
                    <a:lnTo>
                      <a:pt x="0" y="198276"/>
                    </a:lnTo>
                    <a:lnTo>
                      <a:pt x="138" y="200864"/>
                    </a:lnTo>
                    <a:lnTo>
                      <a:pt x="201" y="202535"/>
                    </a:lnTo>
                    <a:lnTo>
                      <a:pt x="15580" y="238622"/>
                    </a:lnTo>
                    <a:lnTo>
                      <a:pt x="23722" y="246262"/>
                    </a:lnTo>
                    <a:lnTo>
                      <a:pt x="26235" y="248197"/>
                    </a:lnTo>
                    <a:lnTo>
                      <a:pt x="62083" y="259266"/>
                    </a:lnTo>
                    <a:lnTo>
                      <a:pt x="72284" y="238538"/>
                    </a:lnTo>
                    <a:lnTo>
                      <a:pt x="86259" y="220520"/>
                    </a:lnTo>
                    <a:lnTo>
                      <a:pt x="103551" y="205874"/>
                    </a:lnTo>
                    <a:lnTo>
                      <a:pt x="123703" y="195260"/>
                    </a:lnTo>
                    <a:lnTo>
                      <a:pt x="123642" y="190674"/>
                    </a:lnTo>
                    <a:lnTo>
                      <a:pt x="102493" y="147475"/>
                    </a:lnTo>
                    <a:lnTo>
                      <a:pt x="103083" y="145402"/>
                    </a:lnTo>
                    <a:lnTo>
                      <a:pt x="103636" y="143329"/>
                    </a:lnTo>
                    <a:lnTo>
                      <a:pt x="104955" y="139358"/>
                    </a:lnTo>
                    <a:lnTo>
                      <a:pt x="105697" y="137498"/>
                    </a:lnTo>
                    <a:lnTo>
                      <a:pt x="106413" y="135601"/>
                    </a:lnTo>
                    <a:lnTo>
                      <a:pt x="107450" y="133641"/>
                    </a:lnTo>
                    <a:lnTo>
                      <a:pt x="74975" y="133641"/>
                    </a:lnTo>
                    <a:lnTo>
                      <a:pt x="68969" y="132384"/>
                    </a:lnTo>
                    <a:lnTo>
                      <a:pt x="62661" y="132020"/>
                    </a:lnTo>
                    <a:close/>
                  </a:path>
                  <a:path w="218439" h="259715" extrusionOk="0">
                    <a:moveTo>
                      <a:pt x="210940" y="0"/>
                    </a:moveTo>
                    <a:lnTo>
                      <a:pt x="161761" y="24340"/>
                    </a:lnTo>
                    <a:lnTo>
                      <a:pt x="128020" y="51720"/>
                    </a:lnTo>
                    <a:lnTo>
                      <a:pt x="99908" y="84099"/>
                    </a:lnTo>
                    <a:lnTo>
                      <a:pt x="79034" y="122559"/>
                    </a:lnTo>
                    <a:lnTo>
                      <a:pt x="77023" y="128087"/>
                    </a:lnTo>
                    <a:lnTo>
                      <a:pt x="76345" y="129934"/>
                    </a:lnTo>
                    <a:lnTo>
                      <a:pt x="75603" y="131744"/>
                    </a:lnTo>
                    <a:lnTo>
                      <a:pt x="74975" y="133641"/>
                    </a:lnTo>
                    <a:lnTo>
                      <a:pt x="107450" y="133641"/>
                    </a:lnTo>
                    <a:lnTo>
                      <a:pt x="124136" y="102091"/>
                    </a:lnTo>
                    <a:lnTo>
                      <a:pt x="148600" y="73855"/>
                    </a:lnTo>
                    <a:lnTo>
                      <a:pt x="177936" y="50092"/>
                    </a:lnTo>
                    <a:lnTo>
                      <a:pt x="210276" y="30004"/>
                    </a:lnTo>
                    <a:lnTo>
                      <a:pt x="218264" y="20062"/>
                    </a:lnTo>
                    <a:lnTo>
                      <a:pt x="217837" y="8227"/>
                    </a:lnTo>
                    <a:lnTo>
                      <a:pt x="21094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23" name="object 19"/>
              <p:cNvSpPr>
                <a:spLocks noChangeArrowheads="1"/>
              </p:cNvSpPr>
              <p:nvPr/>
            </p:nvSpPr>
            <p:spPr bwMode="auto">
              <a:xfrm>
                <a:off x="5713413" y="6508750"/>
                <a:ext cx="122237" cy="123825"/>
              </a:xfrm>
              <a:prstGeom prst="rect">
                <a:avLst/>
              </a:prstGeom>
              <a:blipFill>
                <a:blip r:embed="rId8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object 20"/>
              <p:cNvSpPr/>
              <p:nvPr/>
            </p:nvSpPr>
            <p:spPr bwMode="auto">
              <a:xfrm>
                <a:off x="5646738" y="6651625"/>
                <a:ext cx="203200" cy="301625"/>
              </a:xfrm>
              <a:custGeom>
                <a:avLst/>
                <a:gdLst>
                  <a:gd name="T0" fmla="*/ 50174 w 202564"/>
                  <a:gd name="T1" fmla="*/ 15761 h 301625"/>
                  <a:gd name="T2" fmla="*/ 0 w 202564"/>
                  <a:gd name="T3" fmla="*/ 106948 h 301625"/>
                  <a:gd name="T4" fmla="*/ 18799 w 202564"/>
                  <a:gd name="T5" fmla="*/ 165339 h 301625"/>
                  <a:gd name="T6" fmla="*/ 31886 w 202564"/>
                  <a:gd name="T7" fmla="*/ 256209 h 301625"/>
                  <a:gd name="T8" fmla="*/ 127604 w 202564"/>
                  <a:gd name="T9" fmla="*/ 301045 h 301625"/>
                  <a:gd name="T10" fmla="*/ 174779 w 202564"/>
                  <a:gd name="T11" fmla="*/ 278736 h 301625"/>
                  <a:gd name="T12" fmla="*/ 96127 w 202564"/>
                  <a:gd name="T13" fmla="*/ 275817 h 301625"/>
                  <a:gd name="T14" fmla="*/ 49266 w 202564"/>
                  <a:gd name="T15" fmla="*/ 241967 h 301625"/>
                  <a:gd name="T16" fmla="*/ 34934 w 202564"/>
                  <a:gd name="T17" fmla="*/ 192545 h 301625"/>
                  <a:gd name="T18" fmla="*/ 43050 w 202564"/>
                  <a:gd name="T19" fmla="*/ 165678 h 301625"/>
                  <a:gd name="T20" fmla="*/ 46290 w 202564"/>
                  <a:gd name="T21" fmla="*/ 160803 h 301625"/>
                  <a:gd name="T22" fmla="*/ 31227 w 202564"/>
                  <a:gd name="T23" fmla="*/ 144016 h 301625"/>
                  <a:gd name="T24" fmla="*/ 22335 w 202564"/>
                  <a:gd name="T25" fmla="*/ 101659 h 301625"/>
                  <a:gd name="T26" fmla="*/ 39231 w 202564"/>
                  <a:gd name="T27" fmla="*/ 56928 h 301625"/>
                  <a:gd name="T28" fmla="*/ 87521 w 202564"/>
                  <a:gd name="T29" fmla="*/ 23190 h 301625"/>
                  <a:gd name="T30" fmla="*/ 158885 w 202564"/>
                  <a:gd name="T31" fmla="*/ 22041 h 301625"/>
                  <a:gd name="T32" fmla="*/ 119636 w 202564"/>
                  <a:gd name="T33" fmla="*/ 0 h 301625"/>
                  <a:gd name="T34" fmla="*/ 92520 w 202564"/>
                  <a:gd name="T35" fmla="*/ 135495 h 301625"/>
                  <a:gd name="T36" fmla="*/ 148071 w 202564"/>
                  <a:gd name="T37" fmla="*/ 152095 h 301625"/>
                  <a:gd name="T38" fmla="*/ 180394 w 202564"/>
                  <a:gd name="T39" fmla="*/ 200964 h 301625"/>
                  <a:gd name="T40" fmla="*/ 170620 w 202564"/>
                  <a:gd name="T41" fmla="*/ 253433 h 301625"/>
                  <a:gd name="T42" fmla="*/ 124385 w 202564"/>
                  <a:gd name="T43" fmla="*/ 278736 h 301625"/>
                  <a:gd name="T44" fmla="*/ 188368 w 202564"/>
                  <a:gd name="T45" fmla="*/ 266664 h 301625"/>
                  <a:gd name="T46" fmla="*/ 203104 w 202564"/>
                  <a:gd name="T47" fmla="*/ 202057 h 301625"/>
                  <a:gd name="T48" fmla="*/ 169448 w 202564"/>
                  <a:gd name="T49" fmla="*/ 140485 h 301625"/>
                  <a:gd name="T50" fmla="*/ 99052 w 202564"/>
                  <a:gd name="T51" fmla="*/ 112729 h 301625"/>
                  <a:gd name="T52" fmla="*/ 80561 w 202564"/>
                  <a:gd name="T53" fmla="*/ 114538 h 301625"/>
                  <a:gd name="T54" fmla="*/ 73112 w 202564"/>
                  <a:gd name="T55" fmla="*/ 116436 h 301625"/>
                  <a:gd name="T56" fmla="*/ 68953 w 202564"/>
                  <a:gd name="T57" fmla="*/ 117655 h 301625"/>
                  <a:gd name="T58" fmla="*/ 64125 w 202564"/>
                  <a:gd name="T59" fmla="*/ 119552 h 301625"/>
                  <a:gd name="T60" fmla="*/ 60646 w 202564"/>
                  <a:gd name="T61" fmla="*/ 120984 h 301625"/>
                  <a:gd name="T62" fmla="*/ 54928 w 202564"/>
                  <a:gd name="T63" fmla="*/ 123980 h 301625"/>
                  <a:gd name="T64" fmla="*/ 50109 w 202564"/>
                  <a:gd name="T65" fmla="*/ 126903 h 301625"/>
                  <a:gd name="T66" fmla="*/ 46743 w 202564"/>
                  <a:gd name="T67" fmla="*/ 129340 h 301625"/>
                  <a:gd name="T68" fmla="*/ 40807 w 202564"/>
                  <a:gd name="T69" fmla="*/ 134052 h 301625"/>
                  <a:gd name="T70" fmla="*/ 37870 w 202564"/>
                  <a:gd name="T71" fmla="*/ 136816 h 301625"/>
                  <a:gd name="T72" fmla="*/ 34617 w 202564"/>
                  <a:gd name="T73" fmla="*/ 140159 h 301625"/>
                  <a:gd name="T74" fmla="*/ 31795 w 202564"/>
                  <a:gd name="T75" fmla="*/ 143312 h 301625"/>
                  <a:gd name="T76" fmla="*/ 65485 w 202564"/>
                  <a:gd name="T77" fmla="*/ 144016 h 301625"/>
                  <a:gd name="T78" fmla="*/ 92520 w 202564"/>
                  <a:gd name="T79" fmla="*/ 135495 h 301625"/>
                  <a:gd name="T80" fmla="*/ 174568 w 202564"/>
                  <a:gd name="T81" fmla="*/ 127279 h 301625"/>
                  <a:gd name="T82" fmla="*/ 149723 w 202564"/>
                  <a:gd name="T83" fmla="*/ 126199 h 301625"/>
                  <a:gd name="T84" fmla="*/ 144618 w 202564"/>
                  <a:gd name="T85" fmla="*/ 123510 h 301625"/>
                  <a:gd name="T86" fmla="*/ 138252 w 202564"/>
                  <a:gd name="T87" fmla="*/ 120570 h 301625"/>
                  <a:gd name="T88" fmla="*/ 133853 w 202564"/>
                  <a:gd name="T89" fmla="*/ 118961 h 301625"/>
                  <a:gd name="T90" fmla="*/ 128849 w 202564"/>
                  <a:gd name="T91" fmla="*/ 117202 h 301625"/>
                  <a:gd name="T92" fmla="*/ 124513 w 202564"/>
                  <a:gd name="T93" fmla="*/ 116046 h 301625"/>
                  <a:gd name="T94" fmla="*/ 101989 w 202564"/>
                  <a:gd name="T95" fmla="*/ 112754 h 301625"/>
                  <a:gd name="T96" fmla="*/ 158885 w 202564"/>
                  <a:gd name="T97" fmla="*/ 22041 h 301625"/>
                  <a:gd name="T98" fmla="*/ 138731 w 202564"/>
                  <a:gd name="T99" fmla="*/ 32426 h 301625"/>
                  <a:gd name="T100" fmla="*/ 162374 w 202564"/>
                  <a:gd name="T101" fmla="*/ 74655 h 301625"/>
                  <a:gd name="T102" fmla="*/ 151550 w 202564"/>
                  <a:gd name="T103" fmla="*/ 127279 h 301625"/>
                  <a:gd name="T104" fmla="*/ 182849 w 202564"/>
                  <a:gd name="T105" fmla="*/ 105919 h 301625"/>
                  <a:gd name="T106" fmla="*/ 173791 w 202564"/>
                  <a:gd name="T107" fmla="*/ 39127 h 30162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02564" h="301625" extrusionOk="0">
                    <a:moveTo>
                      <a:pt x="119262" y="0"/>
                    </a:moveTo>
                    <a:lnTo>
                      <a:pt x="50017" y="15761"/>
                    </a:lnTo>
                    <a:lnTo>
                      <a:pt x="21404" y="43684"/>
                    </a:lnTo>
                    <a:lnTo>
                      <a:pt x="0" y="106948"/>
                    </a:lnTo>
                    <a:lnTo>
                      <a:pt x="4381" y="138190"/>
                    </a:lnTo>
                    <a:lnTo>
                      <a:pt x="18740" y="165339"/>
                    </a:lnTo>
                    <a:lnTo>
                      <a:pt x="12675" y="195871"/>
                    </a:lnTo>
                    <a:lnTo>
                      <a:pt x="31786" y="256209"/>
                    </a:lnTo>
                    <a:lnTo>
                      <a:pt x="90581" y="297858"/>
                    </a:lnTo>
                    <a:lnTo>
                      <a:pt x="127205" y="301045"/>
                    </a:lnTo>
                    <a:lnTo>
                      <a:pt x="161035" y="290497"/>
                    </a:lnTo>
                    <a:lnTo>
                      <a:pt x="174232" y="278736"/>
                    </a:lnTo>
                    <a:lnTo>
                      <a:pt x="123996" y="278736"/>
                    </a:lnTo>
                    <a:lnTo>
                      <a:pt x="95826" y="275817"/>
                    </a:lnTo>
                    <a:lnTo>
                      <a:pt x="68624" y="262140"/>
                    </a:lnTo>
                    <a:lnTo>
                      <a:pt x="49112" y="241967"/>
                    </a:lnTo>
                    <a:lnTo>
                      <a:pt x="37600" y="217919"/>
                    </a:lnTo>
                    <a:lnTo>
                      <a:pt x="34825" y="192545"/>
                    </a:lnTo>
                    <a:lnTo>
                      <a:pt x="41521" y="168392"/>
                    </a:lnTo>
                    <a:lnTo>
                      <a:pt x="42915" y="165678"/>
                    </a:lnTo>
                    <a:lnTo>
                      <a:pt x="44474" y="163140"/>
                    </a:lnTo>
                    <a:lnTo>
                      <a:pt x="46145" y="160803"/>
                    </a:lnTo>
                    <a:lnTo>
                      <a:pt x="65280" y="144016"/>
                    </a:lnTo>
                    <a:lnTo>
                      <a:pt x="31129" y="144016"/>
                    </a:lnTo>
                    <a:lnTo>
                      <a:pt x="23488" y="123980"/>
                    </a:lnTo>
                    <a:lnTo>
                      <a:pt x="22265" y="101659"/>
                    </a:lnTo>
                    <a:lnTo>
                      <a:pt x="27468" y="78745"/>
                    </a:lnTo>
                    <a:lnTo>
                      <a:pt x="39108" y="56928"/>
                    </a:lnTo>
                    <a:lnTo>
                      <a:pt x="61206" y="35083"/>
                    </a:lnTo>
                    <a:lnTo>
                      <a:pt x="87247" y="23190"/>
                    </a:lnTo>
                    <a:lnTo>
                      <a:pt x="114015" y="22041"/>
                    </a:lnTo>
                    <a:lnTo>
                      <a:pt x="158388" y="22041"/>
                    </a:lnTo>
                    <a:lnTo>
                      <a:pt x="151465" y="14081"/>
                    </a:lnTo>
                    <a:lnTo>
                      <a:pt x="119262" y="0"/>
                    </a:lnTo>
                    <a:close/>
                  </a:path>
                  <a:path w="202564" h="301625" extrusionOk="0">
                    <a:moveTo>
                      <a:pt x="170846" y="135495"/>
                    </a:moveTo>
                    <a:lnTo>
                      <a:pt x="92230" y="135495"/>
                    </a:lnTo>
                    <a:lnTo>
                      <a:pt x="120403" y="138417"/>
                    </a:lnTo>
                    <a:lnTo>
                      <a:pt x="147608" y="152095"/>
                    </a:lnTo>
                    <a:lnTo>
                      <a:pt x="168600" y="174439"/>
                    </a:lnTo>
                    <a:lnTo>
                      <a:pt x="179829" y="200964"/>
                    </a:lnTo>
                    <a:lnTo>
                      <a:pt x="180567" y="228389"/>
                    </a:lnTo>
                    <a:lnTo>
                      <a:pt x="170086" y="253433"/>
                    </a:lnTo>
                    <a:lnTo>
                      <a:pt x="149846" y="271180"/>
                    </a:lnTo>
                    <a:lnTo>
                      <a:pt x="123996" y="278736"/>
                    </a:lnTo>
                    <a:lnTo>
                      <a:pt x="174232" y="278736"/>
                    </a:lnTo>
                    <a:lnTo>
                      <a:pt x="187778" y="266664"/>
                    </a:lnTo>
                    <a:lnTo>
                      <a:pt x="201513" y="235742"/>
                    </a:lnTo>
                    <a:lnTo>
                      <a:pt x="202468" y="202057"/>
                    </a:lnTo>
                    <a:lnTo>
                      <a:pt x="191363" y="169131"/>
                    </a:lnTo>
                    <a:lnTo>
                      <a:pt x="168918" y="140485"/>
                    </a:lnTo>
                    <a:lnTo>
                      <a:pt x="170846" y="135495"/>
                    </a:lnTo>
                    <a:close/>
                  </a:path>
                  <a:path w="202564" h="301625" extrusionOk="0">
                    <a:moveTo>
                      <a:pt x="98742" y="112729"/>
                    </a:moveTo>
                    <a:lnTo>
                      <a:pt x="81427" y="114363"/>
                    </a:lnTo>
                    <a:lnTo>
                      <a:pt x="80309" y="114538"/>
                    </a:lnTo>
                    <a:lnTo>
                      <a:pt x="77394" y="115167"/>
                    </a:lnTo>
                    <a:lnTo>
                      <a:pt x="72883" y="116436"/>
                    </a:lnTo>
                    <a:lnTo>
                      <a:pt x="71916" y="116649"/>
                    </a:lnTo>
                    <a:lnTo>
                      <a:pt x="68737" y="117655"/>
                    </a:lnTo>
                    <a:lnTo>
                      <a:pt x="66538" y="118496"/>
                    </a:lnTo>
                    <a:lnTo>
                      <a:pt x="63924" y="119552"/>
                    </a:lnTo>
                    <a:lnTo>
                      <a:pt x="63472" y="119690"/>
                    </a:lnTo>
                    <a:lnTo>
                      <a:pt x="60456" y="120984"/>
                    </a:lnTo>
                    <a:lnTo>
                      <a:pt x="57918" y="122228"/>
                    </a:lnTo>
                    <a:lnTo>
                      <a:pt x="54756" y="123980"/>
                    </a:lnTo>
                    <a:lnTo>
                      <a:pt x="54124" y="124415"/>
                    </a:lnTo>
                    <a:lnTo>
                      <a:pt x="49952" y="126903"/>
                    </a:lnTo>
                    <a:lnTo>
                      <a:pt x="47414" y="128674"/>
                    </a:lnTo>
                    <a:lnTo>
                      <a:pt x="46597" y="129340"/>
                    </a:lnTo>
                    <a:lnTo>
                      <a:pt x="42915" y="132130"/>
                    </a:lnTo>
                    <a:lnTo>
                      <a:pt x="40679" y="134052"/>
                    </a:lnTo>
                    <a:lnTo>
                      <a:pt x="38995" y="135660"/>
                    </a:lnTo>
                    <a:lnTo>
                      <a:pt x="37751" y="136816"/>
                    </a:lnTo>
                    <a:lnTo>
                      <a:pt x="36520" y="138023"/>
                    </a:lnTo>
                    <a:lnTo>
                      <a:pt x="34509" y="140159"/>
                    </a:lnTo>
                    <a:lnTo>
                      <a:pt x="32336" y="142697"/>
                    </a:lnTo>
                    <a:lnTo>
                      <a:pt x="31695" y="143312"/>
                    </a:lnTo>
                    <a:lnTo>
                      <a:pt x="31129" y="144016"/>
                    </a:lnTo>
                    <a:lnTo>
                      <a:pt x="65280" y="144016"/>
                    </a:lnTo>
                    <a:lnTo>
                      <a:pt x="66380" y="143050"/>
                    </a:lnTo>
                    <a:lnTo>
                      <a:pt x="92230" y="135495"/>
                    </a:lnTo>
                    <a:lnTo>
                      <a:pt x="170846" y="135495"/>
                    </a:lnTo>
                    <a:lnTo>
                      <a:pt x="174022" y="127279"/>
                    </a:lnTo>
                    <a:lnTo>
                      <a:pt x="151076" y="127279"/>
                    </a:lnTo>
                    <a:lnTo>
                      <a:pt x="149254" y="126199"/>
                    </a:lnTo>
                    <a:lnTo>
                      <a:pt x="144843" y="123937"/>
                    </a:lnTo>
                    <a:lnTo>
                      <a:pt x="144165" y="123510"/>
                    </a:lnTo>
                    <a:lnTo>
                      <a:pt x="140647" y="121801"/>
                    </a:lnTo>
                    <a:lnTo>
                      <a:pt x="137819" y="120570"/>
                    </a:lnTo>
                    <a:lnTo>
                      <a:pt x="134201" y="119175"/>
                    </a:lnTo>
                    <a:lnTo>
                      <a:pt x="133434" y="118961"/>
                    </a:lnTo>
                    <a:lnTo>
                      <a:pt x="130557" y="117931"/>
                    </a:lnTo>
                    <a:lnTo>
                      <a:pt x="128446" y="117202"/>
                    </a:lnTo>
                    <a:lnTo>
                      <a:pt x="125217" y="116285"/>
                    </a:lnTo>
                    <a:lnTo>
                      <a:pt x="124123" y="116046"/>
                    </a:lnTo>
                    <a:lnTo>
                      <a:pt x="119386" y="114865"/>
                    </a:lnTo>
                    <a:lnTo>
                      <a:pt x="101670" y="112754"/>
                    </a:lnTo>
                    <a:lnTo>
                      <a:pt x="98742" y="112729"/>
                    </a:lnTo>
                    <a:close/>
                  </a:path>
                  <a:path w="202564" h="301625" extrusionOk="0">
                    <a:moveTo>
                      <a:pt x="158388" y="22041"/>
                    </a:moveTo>
                    <a:lnTo>
                      <a:pt x="114015" y="22041"/>
                    </a:lnTo>
                    <a:lnTo>
                      <a:pt x="138297" y="32426"/>
                    </a:lnTo>
                    <a:lnTo>
                      <a:pt x="154288" y="50941"/>
                    </a:lnTo>
                    <a:lnTo>
                      <a:pt x="161866" y="74655"/>
                    </a:lnTo>
                    <a:lnTo>
                      <a:pt x="160854" y="100968"/>
                    </a:lnTo>
                    <a:lnTo>
                      <a:pt x="151076" y="127279"/>
                    </a:lnTo>
                    <a:lnTo>
                      <a:pt x="174022" y="127279"/>
                    </a:lnTo>
                    <a:lnTo>
                      <a:pt x="182277" y="105919"/>
                    </a:lnTo>
                    <a:lnTo>
                      <a:pt x="183619" y="70936"/>
                    </a:lnTo>
                    <a:lnTo>
                      <a:pt x="173247" y="39127"/>
                    </a:lnTo>
                    <a:lnTo>
                      <a:pt x="158388" y="220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25" name="object 21"/>
              <p:cNvSpPr/>
              <p:nvPr/>
            </p:nvSpPr>
            <p:spPr bwMode="auto">
              <a:xfrm>
                <a:off x="5737225" y="6692900"/>
                <a:ext cx="50800" cy="42863"/>
              </a:xfrm>
              <a:custGeom>
                <a:avLst/>
                <a:gdLst>
                  <a:gd name="T0" fmla="*/ 22102 w 50164"/>
                  <a:gd name="T1" fmla="*/ 0 h 43815"/>
                  <a:gd name="T2" fmla="*/ 0 w 50164"/>
                  <a:gd name="T3" fmla="*/ 3539 h 43815"/>
                  <a:gd name="T4" fmla="*/ 1628 w 50164"/>
                  <a:gd name="T5" fmla="*/ 14455 h 43815"/>
                  <a:gd name="T6" fmla="*/ 3287 w 50164"/>
                  <a:gd name="T7" fmla="*/ 20943 h 43815"/>
                  <a:gd name="T8" fmla="*/ 32887 w 50164"/>
                  <a:gd name="T9" fmla="*/ 42316 h 43815"/>
                  <a:gd name="T10" fmla="*/ 39662 w 50164"/>
                  <a:gd name="T11" fmla="*/ 41915 h 43815"/>
                  <a:gd name="T12" fmla="*/ 50719 w 50164"/>
                  <a:gd name="T13" fmla="*/ 40145 h 43815"/>
                  <a:gd name="T14" fmla="*/ 47868 w 50164"/>
                  <a:gd name="T15" fmla="*/ 21044 h 43815"/>
                  <a:gd name="T16" fmla="*/ 30308 w 50164"/>
                  <a:gd name="T17" fmla="*/ 21044 h 43815"/>
                  <a:gd name="T18" fmla="*/ 24633 w 50164"/>
                  <a:gd name="T19" fmla="*/ 16938 h 43815"/>
                  <a:gd name="T20" fmla="*/ 22102 w 50164"/>
                  <a:gd name="T21" fmla="*/ 0 h 43815"/>
                  <a:gd name="T22" fmla="*/ 47461 w 50164"/>
                  <a:gd name="T23" fmla="*/ 18314 h 43815"/>
                  <a:gd name="T24" fmla="*/ 30308 w 50164"/>
                  <a:gd name="T25" fmla="*/ 21044 h 43815"/>
                  <a:gd name="T26" fmla="*/ 47868 w 50164"/>
                  <a:gd name="T27" fmla="*/ 21044 h 43815"/>
                  <a:gd name="T28" fmla="*/ 47461 w 50164"/>
                  <a:gd name="T29" fmla="*/ 18314 h 4381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0164" h="43815" extrusionOk="0">
                    <a:moveTo>
                      <a:pt x="21825" y="0"/>
                    </a:moveTo>
                    <a:lnTo>
                      <a:pt x="0" y="3618"/>
                    </a:lnTo>
                    <a:lnTo>
                      <a:pt x="1608" y="14776"/>
                    </a:lnTo>
                    <a:lnTo>
                      <a:pt x="3246" y="21408"/>
                    </a:lnTo>
                    <a:lnTo>
                      <a:pt x="32475" y="43256"/>
                    </a:lnTo>
                    <a:lnTo>
                      <a:pt x="39165" y="42846"/>
                    </a:lnTo>
                    <a:lnTo>
                      <a:pt x="50084" y="41037"/>
                    </a:lnTo>
                    <a:lnTo>
                      <a:pt x="47269" y="21511"/>
                    </a:lnTo>
                    <a:lnTo>
                      <a:pt x="29929" y="21511"/>
                    </a:lnTo>
                    <a:lnTo>
                      <a:pt x="24325" y="17314"/>
                    </a:lnTo>
                    <a:lnTo>
                      <a:pt x="21825" y="0"/>
                    </a:lnTo>
                    <a:close/>
                  </a:path>
                  <a:path w="50164" h="43815" extrusionOk="0">
                    <a:moveTo>
                      <a:pt x="46867" y="18721"/>
                    </a:moveTo>
                    <a:lnTo>
                      <a:pt x="29929" y="21511"/>
                    </a:lnTo>
                    <a:lnTo>
                      <a:pt x="47269" y="21511"/>
                    </a:lnTo>
                    <a:lnTo>
                      <a:pt x="46867" y="187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26" name="object 22"/>
              <p:cNvSpPr/>
              <p:nvPr/>
            </p:nvSpPr>
            <p:spPr bwMode="auto">
              <a:xfrm>
                <a:off x="5765799" y="6856413"/>
                <a:ext cx="42863" cy="52387"/>
              </a:xfrm>
              <a:custGeom>
                <a:avLst/>
                <a:gdLst>
                  <a:gd name="T0" fmla="*/ 39128 w 42545"/>
                  <a:gd name="T1" fmla="*/ 0 h 52070"/>
                  <a:gd name="T2" fmla="*/ 711 w 42545"/>
                  <a:gd name="T3" fmla="*/ 27430 h 52070"/>
                  <a:gd name="T4" fmla="*/ 0 w 42545"/>
                  <a:gd name="T5" fmla="*/ 40958 h 52070"/>
                  <a:gd name="T6" fmla="*/ 1607 w 42545"/>
                  <a:gd name="T7" fmla="*/ 52197 h 52070"/>
                  <a:gd name="T8" fmla="*/ 23608 w 42545"/>
                  <a:gd name="T9" fmla="*/ 48556 h 52070"/>
                  <a:gd name="T10" fmla="*/ 21102 w 42545"/>
                  <a:gd name="T11" fmla="*/ 31123 h 52070"/>
                  <a:gd name="T12" fmla="*/ 25305 w 42545"/>
                  <a:gd name="T13" fmla="*/ 25270 h 52070"/>
                  <a:gd name="T14" fmla="*/ 42369 w 42545"/>
                  <a:gd name="T15" fmla="*/ 22451 h 52070"/>
                  <a:gd name="T16" fmla="*/ 39128 w 42545"/>
                  <a:gd name="T17" fmla="*/ 0 h 5207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2545" h="52070" extrusionOk="0">
                    <a:moveTo>
                      <a:pt x="38838" y="0"/>
                    </a:moveTo>
                    <a:lnTo>
                      <a:pt x="706" y="27264"/>
                    </a:lnTo>
                    <a:lnTo>
                      <a:pt x="0" y="40710"/>
                    </a:lnTo>
                    <a:lnTo>
                      <a:pt x="1595" y="51881"/>
                    </a:lnTo>
                    <a:lnTo>
                      <a:pt x="23433" y="48262"/>
                    </a:lnTo>
                    <a:lnTo>
                      <a:pt x="20945" y="30935"/>
                    </a:lnTo>
                    <a:lnTo>
                      <a:pt x="25117" y="25117"/>
                    </a:lnTo>
                    <a:lnTo>
                      <a:pt x="42055" y="22315"/>
                    </a:lnTo>
                    <a:lnTo>
                      <a:pt x="3883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</p:grpSp>
        <p:grpSp>
          <p:nvGrpSpPr>
            <p:cNvPr id="27" name="Group 18"/>
            <p:cNvGrpSpPr/>
            <p:nvPr userDrawn="1"/>
          </p:nvGrpSpPr>
          <p:grpSpPr bwMode="auto">
            <a:xfrm>
              <a:off x="2976439" y="3432698"/>
              <a:ext cx="487626" cy="487627"/>
              <a:chOff x="6221413" y="6340475"/>
              <a:chExt cx="782637" cy="782638"/>
            </a:xfrm>
          </p:grpSpPr>
          <p:sp>
            <p:nvSpPr>
              <p:cNvPr id="28" name="object 7"/>
              <p:cNvSpPr/>
              <p:nvPr/>
            </p:nvSpPr>
            <p:spPr bwMode="auto">
              <a:xfrm>
                <a:off x="6221413" y="6340475"/>
                <a:ext cx="782637" cy="782638"/>
              </a:xfrm>
              <a:custGeom>
                <a:avLst/>
                <a:gdLst>
                  <a:gd name="T0" fmla="*/ 391312 w 781684"/>
                  <a:gd name="T1" fmla="*/ 0 h 781684"/>
                  <a:gd name="T2" fmla="*/ 342227 w 781684"/>
                  <a:gd name="T3" fmla="*/ 3049 h 781684"/>
                  <a:gd name="T4" fmla="*/ 294960 w 781684"/>
                  <a:gd name="T5" fmla="*/ 11951 h 781684"/>
                  <a:gd name="T6" fmla="*/ 249880 w 781684"/>
                  <a:gd name="T7" fmla="*/ 26339 h 781684"/>
                  <a:gd name="T8" fmla="*/ 207353 w 781684"/>
                  <a:gd name="T9" fmla="*/ 45848 h 781684"/>
                  <a:gd name="T10" fmla="*/ 167746 w 781684"/>
                  <a:gd name="T11" fmla="*/ 70109 h 781684"/>
                  <a:gd name="T12" fmla="*/ 131425 w 781684"/>
                  <a:gd name="T13" fmla="*/ 98757 h 781684"/>
                  <a:gd name="T14" fmla="*/ 98757 w 781684"/>
                  <a:gd name="T15" fmla="*/ 131425 h 781684"/>
                  <a:gd name="T16" fmla="*/ 70109 w 781684"/>
                  <a:gd name="T17" fmla="*/ 167746 h 781684"/>
                  <a:gd name="T18" fmla="*/ 45848 w 781684"/>
                  <a:gd name="T19" fmla="*/ 207354 h 781684"/>
                  <a:gd name="T20" fmla="*/ 26339 w 781684"/>
                  <a:gd name="T21" fmla="*/ 249881 h 781684"/>
                  <a:gd name="T22" fmla="*/ 11951 w 781684"/>
                  <a:gd name="T23" fmla="*/ 294961 h 781684"/>
                  <a:gd name="T24" fmla="*/ 3049 w 781684"/>
                  <a:gd name="T25" fmla="*/ 342227 h 781684"/>
                  <a:gd name="T26" fmla="*/ 0 w 781684"/>
                  <a:gd name="T27" fmla="*/ 391313 h 781684"/>
                  <a:gd name="T28" fmla="*/ 3049 w 781684"/>
                  <a:gd name="T29" fmla="*/ 440399 h 781684"/>
                  <a:gd name="T30" fmla="*/ 11951 w 781684"/>
                  <a:gd name="T31" fmla="*/ 487665 h 781684"/>
                  <a:gd name="T32" fmla="*/ 26339 w 781684"/>
                  <a:gd name="T33" fmla="*/ 532745 h 781684"/>
                  <a:gd name="T34" fmla="*/ 45848 w 781684"/>
                  <a:gd name="T35" fmla="*/ 575272 h 781684"/>
                  <a:gd name="T36" fmla="*/ 70109 w 781684"/>
                  <a:gd name="T37" fmla="*/ 614880 h 781684"/>
                  <a:gd name="T38" fmla="*/ 98757 w 781684"/>
                  <a:gd name="T39" fmla="*/ 651201 h 781684"/>
                  <a:gd name="T40" fmla="*/ 131425 w 781684"/>
                  <a:gd name="T41" fmla="*/ 683869 h 781684"/>
                  <a:gd name="T42" fmla="*/ 167746 w 781684"/>
                  <a:gd name="T43" fmla="*/ 712517 h 781684"/>
                  <a:gd name="T44" fmla="*/ 207353 w 781684"/>
                  <a:gd name="T45" fmla="*/ 736778 h 781684"/>
                  <a:gd name="T46" fmla="*/ 249880 w 781684"/>
                  <a:gd name="T47" fmla="*/ 756287 h 781684"/>
                  <a:gd name="T48" fmla="*/ 294960 w 781684"/>
                  <a:gd name="T49" fmla="*/ 770675 h 781684"/>
                  <a:gd name="T50" fmla="*/ 342227 w 781684"/>
                  <a:gd name="T51" fmla="*/ 779577 h 781684"/>
                  <a:gd name="T52" fmla="*/ 391312 w 781684"/>
                  <a:gd name="T53" fmla="*/ 782626 h 781684"/>
                  <a:gd name="T54" fmla="*/ 440398 w 781684"/>
                  <a:gd name="T55" fmla="*/ 779577 h 781684"/>
                  <a:gd name="T56" fmla="*/ 487665 w 781684"/>
                  <a:gd name="T57" fmla="*/ 770675 h 781684"/>
                  <a:gd name="T58" fmla="*/ 532745 w 781684"/>
                  <a:gd name="T59" fmla="*/ 756287 h 781684"/>
                  <a:gd name="T60" fmla="*/ 575271 w 781684"/>
                  <a:gd name="T61" fmla="*/ 736778 h 781684"/>
                  <a:gd name="T62" fmla="*/ 614879 w 781684"/>
                  <a:gd name="T63" fmla="*/ 712517 h 781684"/>
                  <a:gd name="T64" fmla="*/ 651200 w 781684"/>
                  <a:gd name="T65" fmla="*/ 683869 h 781684"/>
                  <a:gd name="T66" fmla="*/ 683868 w 781684"/>
                  <a:gd name="T67" fmla="*/ 651201 h 781684"/>
                  <a:gd name="T68" fmla="*/ 712516 w 781684"/>
                  <a:gd name="T69" fmla="*/ 614880 h 781684"/>
                  <a:gd name="T70" fmla="*/ 736777 w 781684"/>
                  <a:gd name="T71" fmla="*/ 575272 h 781684"/>
                  <a:gd name="T72" fmla="*/ 756286 w 781684"/>
                  <a:gd name="T73" fmla="*/ 532745 h 781684"/>
                  <a:gd name="T74" fmla="*/ 770674 w 781684"/>
                  <a:gd name="T75" fmla="*/ 487665 h 781684"/>
                  <a:gd name="T76" fmla="*/ 779576 w 781684"/>
                  <a:gd name="T77" fmla="*/ 440399 h 781684"/>
                  <a:gd name="T78" fmla="*/ 782625 w 781684"/>
                  <a:gd name="T79" fmla="*/ 391313 h 781684"/>
                  <a:gd name="T80" fmla="*/ 779576 w 781684"/>
                  <a:gd name="T81" fmla="*/ 342227 h 781684"/>
                  <a:gd name="T82" fmla="*/ 770674 w 781684"/>
                  <a:gd name="T83" fmla="*/ 294961 h 781684"/>
                  <a:gd name="T84" fmla="*/ 756286 w 781684"/>
                  <a:gd name="T85" fmla="*/ 249881 h 781684"/>
                  <a:gd name="T86" fmla="*/ 736777 w 781684"/>
                  <a:gd name="T87" fmla="*/ 207354 h 781684"/>
                  <a:gd name="T88" fmla="*/ 712516 w 781684"/>
                  <a:gd name="T89" fmla="*/ 167746 h 781684"/>
                  <a:gd name="T90" fmla="*/ 683868 w 781684"/>
                  <a:gd name="T91" fmla="*/ 131425 h 781684"/>
                  <a:gd name="T92" fmla="*/ 651200 w 781684"/>
                  <a:gd name="T93" fmla="*/ 98757 h 781684"/>
                  <a:gd name="T94" fmla="*/ 614879 w 781684"/>
                  <a:gd name="T95" fmla="*/ 70109 h 781684"/>
                  <a:gd name="T96" fmla="*/ 575271 w 781684"/>
                  <a:gd name="T97" fmla="*/ 45848 h 781684"/>
                  <a:gd name="T98" fmla="*/ 532745 w 781684"/>
                  <a:gd name="T99" fmla="*/ 26339 h 781684"/>
                  <a:gd name="T100" fmla="*/ 487665 w 781684"/>
                  <a:gd name="T101" fmla="*/ 11951 h 781684"/>
                  <a:gd name="T102" fmla="*/ 440398 w 781684"/>
                  <a:gd name="T103" fmla="*/ 3049 h 781684"/>
                  <a:gd name="T104" fmla="*/ 391312 w 781684"/>
                  <a:gd name="T105" fmla="*/ 0 h 7816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81684" h="781684" extrusionOk="0">
                    <a:moveTo>
                      <a:pt x="390836" y="0"/>
                    </a:moveTo>
                    <a:lnTo>
                      <a:pt x="341810" y="3045"/>
                    </a:lnTo>
                    <a:lnTo>
                      <a:pt x="294601" y="11936"/>
                    </a:lnTo>
                    <a:lnTo>
                      <a:pt x="249576" y="26307"/>
                    </a:lnTo>
                    <a:lnTo>
                      <a:pt x="207101" y="45792"/>
                    </a:lnTo>
                    <a:lnTo>
                      <a:pt x="167542" y="70024"/>
                    </a:lnTo>
                    <a:lnTo>
                      <a:pt x="131265" y="98637"/>
                    </a:lnTo>
                    <a:lnTo>
                      <a:pt x="98637" y="131265"/>
                    </a:lnTo>
                    <a:lnTo>
                      <a:pt x="70024" y="167542"/>
                    </a:lnTo>
                    <a:lnTo>
                      <a:pt x="45792" y="207101"/>
                    </a:lnTo>
                    <a:lnTo>
                      <a:pt x="26307" y="249576"/>
                    </a:lnTo>
                    <a:lnTo>
                      <a:pt x="11936" y="294601"/>
                    </a:lnTo>
                    <a:lnTo>
                      <a:pt x="3045" y="341810"/>
                    </a:lnTo>
                    <a:lnTo>
                      <a:pt x="0" y="390836"/>
                    </a:lnTo>
                    <a:lnTo>
                      <a:pt x="3045" y="439862"/>
                    </a:lnTo>
                    <a:lnTo>
                      <a:pt x="11936" y="487071"/>
                    </a:lnTo>
                    <a:lnTo>
                      <a:pt x="26307" y="532096"/>
                    </a:lnTo>
                    <a:lnTo>
                      <a:pt x="45792" y="574571"/>
                    </a:lnTo>
                    <a:lnTo>
                      <a:pt x="70024" y="614130"/>
                    </a:lnTo>
                    <a:lnTo>
                      <a:pt x="98637" y="650407"/>
                    </a:lnTo>
                    <a:lnTo>
                      <a:pt x="131265" y="683035"/>
                    </a:lnTo>
                    <a:lnTo>
                      <a:pt x="167542" y="711648"/>
                    </a:lnTo>
                    <a:lnTo>
                      <a:pt x="207101" y="735880"/>
                    </a:lnTo>
                    <a:lnTo>
                      <a:pt x="249576" y="755365"/>
                    </a:lnTo>
                    <a:lnTo>
                      <a:pt x="294601" y="769736"/>
                    </a:lnTo>
                    <a:lnTo>
                      <a:pt x="341810" y="778627"/>
                    </a:lnTo>
                    <a:lnTo>
                      <a:pt x="390836" y="781672"/>
                    </a:lnTo>
                    <a:lnTo>
                      <a:pt x="439862" y="778627"/>
                    </a:lnTo>
                    <a:lnTo>
                      <a:pt x="487071" y="769736"/>
                    </a:lnTo>
                    <a:lnTo>
                      <a:pt x="532096" y="755365"/>
                    </a:lnTo>
                    <a:lnTo>
                      <a:pt x="574571" y="735880"/>
                    </a:lnTo>
                    <a:lnTo>
                      <a:pt x="614130" y="711648"/>
                    </a:lnTo>
                    <a:lnTo>
                      <a:pt x="650407" y="683035"/>
                    </a:lnTo>
                    <a:lnTo>
                      <a:pt x="683035" y="650407"/>
                    </a:lnTo>
                    <a:lnTo>
                      <a:pt x="711648" y="614130"/>
                    </a:lnTo>
                    <a:lnTo>
                      <a:pt x="735880" y="574571"/>
                    </a:lnTo>
                    <a:lnTo>
                      <a:pt x="755365" y="532096"/>
                    </a:lnTo>
                    <a:lnTo>
                      <a:pt x="769736" y="487071"/>
                    </a:lnTo>
                    <a:lnTo>
                      <a:pt x="778627" y="439862"/>
                    </a:lnTo>
                    <a:lnTo>
                      <a:pt x="781672" y="390836"/>
                    </a:lnTo>
                    <a:lnTo>
                      <a:pt x="778627" y="341810"/>
                    </a:lnTo>
                    <a:lnTo>
                      <a:pt x="769736" y="294601"/>
                    </a:lnTo>
                    <a:lnTo>
                      <a:pt x="755365" y="249576"/>
                    </a:lnTo>
                    <a:lnTo>
                      <a:pt x="735880" y="207101"/>
                    </a:lnTo>
                    <a:lnTo>
                      <a:pt x="711648" y="167542"/>
                    </a:lnTo>
                    <a:lnTo>
                      <a:pt x="683035" y="131265"/>
                    </a:lnTo>
                    <a:lnTo>
                      <a:pt x="650407" y="98637"/>
                    </a:lnTo>
                    <a:lnTo>
                      <a:pt x="614130" y="70024"/>
                    </a:lnTo>
                    <a:lnTo>
                      <a:pt x="574571" y="45792"/>
                    </a:lnTo>
                    <a:lnTo>
                      <a:pt x="532096" y="26307"/>
                    </a:lnTo>
                    <a:lnTo>
                      <a:pt x="487071" y="11936"/>
                    </a:lnTo>
                    <a:lnTo>
                      <a:pt x="439862" y="3045"/>
                    </a:lnTo>
                    <a:lnTo>
                      <a:pt x="390836" y="0"/>
                    </a:lnTo>
                    <a:close/>
                  </a:path>
                </a:pathLst>
              </a:custGeom>
              <a:solidFill>
                <a:srgbClr val="8982BE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29" name="object 23"/>
              <p:cNvSpPr/>
              <p:nvPr/>
            </p:nvSpPr>
            <p:spPr bwMode="auto">
              <a:xfrm>
                <a:off x="6445250" y="6481763"/>
                <a:ext cx="265113" cy="503237"/>
              </a:xfrm>
              <a:custGeom>
                <a:avLst/>
                <a:gdLst>
                  <a:gd name="T0" fmla="*/ 77803 w 265429"/>
                  <a:gd name="T1" fmla="*/ 27 h 504190"/>
                  <a:gd name="T2" fmla="*/ 17305 w 265429"/>
                  <a:gd name="T3" fmla="*/ 103978 h 504190"/>
                  <a:gd name="T4" fmla="*/ 5024 w 265429"/>
                  <a:gd name="T5" fmla="*/ 142349 h 504190"/>
                  <a:gd name="T6" fmla="*/ 0 w 265429"/>
                  <a:gd name="T7" fmla="*/ 182185 h 504190"/>
                  <a:gd name="T8" fmla="*/ 0 w 265429"/>
                  <a:gd name="T9" fmla="*/ 447510 h 504190"/>
                  <a:gd name="T10" fmla="*/ 4639 w 265429"/>
                  <a:gd name="T11" fmla="*/ 469026 h 504190"/>
                  <a:gd name="T12" fmla="*/ 17288 w 265429"/>
                  <a:gd name="T13" fmla="*/ 486611 h 504190"/>
                  <a:gd name="T14" fmla="*/ 36040 w 265429"/>
                  <a:gd name="T15" fmla="*/ 498476 h 504190"/>
                  <a:gd name="T16" fmla="*/ 58985 w 265429"/>
                  <a:gd name="T17" fmla="*/ 502829 h 504190"/>
                  <a:gd name="T18" fmla="*/ 207741 w 265429"/>
                  <a:gd name="T19" fmla="*/ 502829 h 504190"/>
                  <a:gd name="T20" fmla="*/ 223496 w 265429"/>
                  <a:gd name="T21" fmla="*/ 501547 h 504190"/>
                  <a:gd name="T22" fmla="*/ 239628 w 265429"/>
                  <a:gd name="T23" fmla="*/ 496639 h 504190"/>
                  <a:gd name="T24" fmla="*/ 253695 w 265429"/>
                  <a:gd name="T25" fmla="*/ 486512 h 504190"/>
                  <a:gd name="T26" fmla="*/ 263250 w 265429"/>
                  <a:gd name="T27" fmla="*/ 469570 h 504190"/>
                  <a:gd name="T28" fmla="*/ 251680 w 265429"/>
                  <a:gd name="T29" fmla="*/ 467600 h 504190"/>
                  <a:gd name="T30" fmla="*/ 221170 w 265429"/>
                  <a:gd name="T31" fmla="*/ 467600 h 504190"/>
                  <a:gd name="T32" fmla="*/ 214769 w 265429"/>
                  <a:gd name="T33" fmla="*/ 465644 h 504190"/>
                  <a:gd name="T34" fmla="*/ 58985 w 265429"/>
                  <a:gd name="T35" fmla="*/ 465644 h 504190"/>
                  <a:gd name="T36" fmla="*/ 50606 w 265429"/>
                  <a:gd name="T37" fmla="*/ 464193 h 504190"/>
                  <a:gd name="T38" fmla="*/ 43674 w 265429"/>
                  <a:gd name="T39" fmla="*/ 460264 h 504190"/>
                  <a:gd name="T40" fmla="*/ 38954 w 265429"/>
                  <a:gd name="T41" fmla="*/ 454491 h 504190"/>
                  <a:gd name="T42" fmla="*/ 37211 w 265429"/>
                  <a:gd name="T43" fmla="*/ 447510 h 504190"/>
                  <a:gd name="T44" fmla="*/ 37211 w 265429"/>
                  <a:gd name="T45" fmla="*/ 182185 h 504190"/>
                  <a:gd name="T46" fmla="*/ 45814 w 265429"/>
                  <a:gd name="T47" fmla="*/ 133560 h 504190"/>
                  <a:gd name="T48" fmla="*/ 94088 w 265429"/>
                  <a:gd name="T49" fmla="*/ 26347 h 504190"/>
                  <a:gd name="T50" fmla="*/ 95806 w 265429"/>
                  <a:gd name="T51" fmla="*/ 19194 h 504190"/>
                  <a:gd name="T52" fmla="*/ 94663 w 265429"/>
                  <a:gd name="T53" fmla="*/ 12172 h 504190"/>
                  <a:gd name="T54" fmla="*/ 90959 w 265429"/>
                  <a:gd name="T55" fmla="*/ 6086 h 504190"/>
                  <a:gd name="T56" fmla="*/ 84989 w 265429"/>
                  <a:gd name="T57" fmla="*/ 1741 h 504190"/>
                  <a:gd name="T58" fmla="*/ 77803 w 265429"/>
                  <a:gd name="T59" fmla="*/ 27 h 504190"/>
                  <a:gd name="T60" fmla="*/ 225149 w 265429"/>
                  <a:gd name="T61" fmla="*/ 463086 h 504190"/>
                  <a:gd name="T62" fmla="*/ 221170 w 265429"/>
                  <a:gd name="T63" fmla="*/ 467600 h 504190"/>
                  <a:gd name="T64" fmla="*/ 251680 w 265429"/>
                  <a:gd name="T65" fmla="*/ 467600 h 504190"/>
                  <a:gd name="T66" fmla="*/ 225149 w 265429"/>
                  <a:gd name="T67" fmla="*/ 463086 h 504190"/>
                  <a:gd name="T68" fmla="*/ 192560 w 265429"/>
                  <a:gd name="T69" fmla="*/ 0 h 504190"/>
                  <a:gd name="T70" fmla="*/ 185327 w 265429"/>
                  <a:gd name="T71" fmla="*/ 1540 h 504190"/>
                  <a:gd name="T72" fmla="*/ 179287 w 265429"/>
                  <a:gd name="T73" fmla="*/ 5778 h 504190"/>
                  <a:gd name="T74" fmla="*/ 175458 w 265429"/>
                  <a:gd name="T75" fmla="*/ 11785 h 504190"/>
                  <a:gd name="T76" fmla="*/ 174153 w 265429"/>
                  <a:gd name="T77" fmla="*/ 18786 h 504190"/>
                  <a:gd name="T78" fmla="*/ 175689 w 265429"/>
                  <a:gd name="T79" fmla="*/ 26009 h 504190"/>
                  <a:gd name="T80" fmla="*/ 216200 w 265429"/>
                  <a:gd name="T81" fmla="*/ 118814 h 504190"/>
                  <a:gd name="T82" fmla="*/ 219465 w 265429"/>
                  <a:gd name="T83" fmla="*/ 125532 h 504190"/>
                  <a:gd name="T84" fmla="*/ 222466 w 265429"/>
                  <a:gd name="T85" fmla="*/ 131445 h 504190"/>
                  <a:gd name="T86" fmla="*/ 225085 w 265429"/>
                  <a:gd name="T87" fmla="*/ 138159 h 504190"/>
                  <a:gd name="T88" fmla="*/ 227206 w 265429"/>
                  <a:gd name="T89" fmla="*/ 147283 h 504190"/>
                  <a:gd name="T90" fmla="*/ 264919 w 265429"/>
                  <a:gd name="T91" fmla="*/ 147283 h 504190"/>
                  <a:gd name="T92" fmla="*/ 263537 w 265429"/>
                  <a:gd name="T93" fmla="*/ 133827 h 504190"/>
                  <a:gd name="T94" fmla="*/ 260011 w 265429"/>
                  <a:gd name="T95" fmla="*/ 123368 h 504190"/>
                  <a:gd name="T96" fmla="*/ 255278 w 265429"/>
                  <a:gd name="T97" fmla="*/ 114040 h 504190"/>
                  <a:gd name="T98" fmla="*/ 250230 w 265429"/>
                  <a:gd name="T99" fmla="*/ 103877 h 504190"/>
                  <a:gd name="T100" fmla="*/ 209812 w 265429"/>
                  <a:gd name="T101" fmla="*/ 11172 h 504190"/>
                  <a:gd name="T102" fmla="*/ 205593 w 265429"/>
                  <a:gd name="T103" fmla="*/ 5115 h 504190"/>
                  <a:gd name="T104" fmla="*/ 199579 w 265429"/>
                  <a:gd name="T105" fmla="*/ 1292 h 504190"/>
                  <a:gd name="T106" fmla="*/ 192560 w 265429"/>
                  <a:gd name="T107" fmla="*/ 0 h 50419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65429" h="504190" extrusionOk="0">
                    <a:moveTo>
                      <a:pt x="77896" y="27"/>
                    </a:moveTo>
                    <a:lnTo>
                      <a:pt x="17326" y="104175"/>
                    </a:lnTo>
                    <a:lnTo>
                      <a:pt x="5030" y="142619"/>
                    </a:lnTo>
                    <a:lnTo>
                      <a:pt x="0" y="182530"/>
                    </a:lnTo>
                    <a:lnTo>
                      <a:pt x="0" y="448357"/>
                    </a:lnTo>
                    <a:lnTo>
                      <a:pt x="4645" y="469914"/>
                    </a:lnTo>
                    <a:lnTo>
                      <a:pt x="17309" y="487533"/>
                    </a:lnTo>
                    <a:lnTo>
                      <a:pt x="36083" y="499420"/>
                    </a:lnTo>
                    <a:lnTo>
                      <a:pt x="59055" y="503781"/>
                    </a:lnTo>
                    <a:lnTo>
                      <a:pt x="207989" y="503781"/>
                    </a:lnTo>
                    <a:lnTo>
                      <a:pt x="223762" y="502497"/>
                    </a:lnTo>
                    <a:lnTo>
                      <a:pt x="239914" y="497580"/>
                    </a:lnTo>
                    <a:lnTo>
                      <a:pt x="253997" y="487433"/>
                    </a:lnTo>
                    <a:lnTo>
                      <a:pt x="263564" y="470459"/>
                    </a:lnTo>
                    <a:lnTo>
                      <a:pt x="251980" y="468486"/>
                    </a:lnTo>
                    <a:lnTo>
                      <a:pt x="221434" y="468486"/>
                    </a:lnTo>
                    <a:lnTo>
                      <a:pt x="215025" y="466526"/>
                    </a:lnTo>
                    <a:lnTo>
                      <a:pt x="59055" y="466526"/>
                    </a:lnTo>
                    <a:lnTo>
                      <a:pt x="50666" y="465072"/>
                    </a:lnTo>
                    <a:lnTo>
                      <a:pt x="43726" y="461136"/>
                    </a:lnTo>
                    <a:lnTo>
                      <a:pt x="39000" y="455352"/>
                    </a:lnTo>
                    <a:lnTo>
                      <a:pt x="37255" y="448357"/>
                    </a:lnTo>
                    <a:lnTo>
                      <a:pt x="37255" y="182530"/>
                    </a:lnTo>
                    <a:lnTo>
                      <a:pt x="45869" y="133813"/>
                    </a:lnTo>
                    <a:lnTo>
                      <a:pt x="94200" y="26397"/>
                    </a:lnTo>
                    <a:lnTo>
                      <a:pt x="95920" y="19230"/>
                    </a:lnTo>
                    <a:lnTo>
                      <a:pt x="94776" y="12195"/>
                    </a:lnTo>
                    <a:lnTo>
                      <a:pt x="91067" y="6098"/>
                    </a:lnTo>
                    <a:lnTo>
                      <a:pt x="85090" y="1744"/>
                    </a:lnTo>
                    <a:lnTo>
                      <a:pt x="77896" y="27"/>
                    </a:lnTo>
                    <a:close/>
                  </a:path>
                  <a:path w="265429" h="504190" extrusionOk="0">
                    <a:moveTo>
                      <a:pt x="225417" y="463963"/>
                    </a:moveTo>
                    <a:lnTo>
                      <a:pt x="221434" y="468486"/>
                    </a:lnTo>
                    <a:lnTo>
                      <a:pt x="251980" y="468486"/>
                    </a:lnTo>
                    <a:lnTo>
                      <a:pt x="225417" y="463963"/>
                    </a:lnTo>
                    <a:close/>
                  </a:path>
                  <a:path w="265429" h="504190" extrusionOk="0">
                    <a:moveTo>
                      <a:pt x="192790" y="0"/>
                    </a:moveTo>
                    <a:lnTo>
                      <a:pt x="185548" y="1543"/>
                    </a:lnTo>
                    <a:lnTo>
                      <a:pt x="179501" y="5789"/>
                    </a:lnTo>
                    <a:lnTo>
                      <a:pt x="175667" y="11807"/>
                    </a:lnTo>
                    <a:lnTo>
                      <a:pt x="174361" y="18822"/>
                    </a:lnTo>
                    <a:lnTo>
                      <a:pt x="175898" y="26058"/>
                    </a:lnTo>
                    <a:lnTo>
                      <a:pt x="216458" y="119039"/>
                    </a:lnTo>
                    <a:lnTo>
                      <a:pt x="219727" y="125770"/>
                    </a:lnTo>
                    <a:lnTo>
                      <a:pt x="222731" y="131694"/>
                    </a:lnTo>
                    <a:lnTo>
                      <a:pt x="225353" y="138421"/>
                    </a:lnTo>
                    <a:lnTo>
                      <a:pt x="227477" y="147562"/>
                    </a:lnTo>
                    <a:lnTo>
                      <a:pt x="265235" y="147562"/>
                    </a:lnTo>
                    <a:lnTo>
                      <a:pt x="263851" y="134080"/>
                    </a:lnTo>
                    <a:lnTo>
                      <a:pt x="260321" y="123602"/>
                    </a:lnTo>
                    <a:lnTo>
                      <a:pt x="255582" y="114256"/>
                    </a:lnTo>
                    <a:lnTo>
                      <a:pt x="250528" y="104074"/>
                    </a:lnTo>
                    <a:lnTo>
                      <a:pt x="210062" y="11193"/>
                    </a:lnTo>
                    <a:lnTo>
                      <a:pt x="205838" y="5125"/>
                    </a:lnTo>
                    <a:lnTo>
                      <a:pt x="199817" y="1294"/>
                    </a:lnTo>
                    <a:lnTo>
                      <a:pt x="19279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30" name="object 24"/>
              <p:cNvSpPr/>
              <p:nvPr/>
            </p:nvSpPr>
            <p:spPr bwMode="auto">
              <a:xfrm>
                <a:off x="6496050" y="6429375"/>
                <a:ext cx="169862" cy="38100"/>
              </a:xfrm>
              <a:custGeom>
                <a:avLst/>
                <a:gdLst>
                  <a:gd name="T0" fmla="*/ 150823 w 168909"/>
                  <a:gd name="T1" fmla="*/ 0 h 37465"/>
                  <a:gd name="T2" fmla="*/ 18713 w 168909"/>
                  <a:gd name="T3" fmla="*/ 0 h 37465"/>
                  <a:gd name="T4" fmla="*/ 11429 w 168909"/>
                  <a:gd name="T5" fmla="*/ 1485 h 37465"/>
                  <a:gd name="T6" fmla="*/ 5481 w 168909"/>
                  <a:gd name="T7" fmla="*/ 5537 h 37465"/>
                  <a:gd name="T8" fmla="*/ 1470 w 168909"/>
                  <a:gd name="T9" fmla="*/ 11552 h 37465"/>
                  <a:gd name="T10" fmla="*/ 0 w 168909"/>
                  <a:gd name="T11" fmla="*/ 18923 h 37465"/>
                  <a:gd name="T12" fmla="*/ 1470 w 168909"/>
                  <a:gd name="T13" fmla="*/ 26288 h 37465"/>
                  <a:gd name="T14" fmla="*/ 5481 w 168909"/>
                  <a:gd name="T15" fmla="*/ 32299 h 37465"/>
                  <a:gd name="T16" fmla="*/ 11429 w 168909"/>
                  <a:gd name="T17" fmla="*/ 36350 h 37465"/>
                  <a:gd name="T18" fmla="*/ 18713 w 168909"/>
                  <a:gd name="T19" fmla="*/ 37836 h 37465"/>
                  <a:gd name="T20" fmla="*/ 150823 w 168909"/>
                  <a:gd name="T21" fmla="*/ 37836 h 37465"/>
                  <a:gd name="T22" fmla="*/ 158113 w 168909"/>
                  <a:gd name="T23" fmla="*/ 36350 h 37465"/>
                  <a:gd name="T24" fmla="*/ 164061 w 168909"/>
                  <a:gd name="T25" fmla="*/ 32299 h 37465"/>
                  <a:gd name="T26" fmla="*/ 168068 w 168909"/>
                  <a:gd name="T27" fmla="*/ 26288 h 37465"/>
                  <a:gd name="T28" fmla="*/ 169537 w 168909"/>
                  <a:gd name="T29" fmla="*/ 18923 h 37465"/>
                  <a:gd name="T30" fmla="*/ 168068 w 168909"/>
                  <a:gd name="T31" fmla="*/ 11552 h 37465"/>
                  <a:gd name="T32" fmla="*/ 164061 w 168909"/>
                  <a:gd name="T33" fmla="*/ 5537 h 37465"/>
                  <a:gd name="T34" fmla="*/ 158113 w 168909"/>
                  <a:gd name="T35" fmla="*/ 1485 h 37465"/>
                  <a:gd name="T36" fmla="*/ 150823 w 168909"/>
                  <a:gd name="T37" fmla="*/ 0 h 3746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8909" h="37465" extrusionOk="0">
                    <a:moveTo>
                      <a:pt x="149976" y="0"/>
                    </a:moveTo>
                    <a:lnTo>
                      <a:pt x="18608" y="0"/>
                    </a:lnTo>
                    <a:lnTo>
                      <a:pt x="11365" y="1460"/>
                    </a:lnTo>
                    <a:lnTo>
                      <a:pt x="5450" y="5445"/>
                    </a:lnTo>
                    <a:lnTo>
                      <a:pt x="1462" y="11359"/>
                    </a:lnTo>
                    <a:lnTo>
                      <a:pt x="0" y="18608"/>
                    </a:lnTo>
                    <a:lnTo>
                      <a:pt x="1462" y="25850"/>
                    </a:lnTo>
                    <a:lnTo>
                      <a:pt x="5450" y="31761"/>
                    </a:lnTo>
                    <a:lnTo>
                      <a:pt x="11365" y="35744"/>
                    </a:lnTo>
                    <a:lnTo>
                      <a:pt x="18608" y="37205"/>
                    </a:lnTo>
                    <a:lnTo>
                      <a:pt x="149976" y="37205"/>
                    </a:lnTo>
                    <a:lnTo>
                      <a:pt x="157225" y="35744"/>
                    </a:lnTo>
                    <a:lnTo>
                      <a:pt x="163140" y="31761"/>
                    </a:lnTo>
                    <a:lnTo>
                      <a:pt x="167124" y="25850"/>
                    </a:lnTo>
                    <a:lnTo>
                      <a:pt x="168585" y="18608"/>
                    </a:lnTo>
                    <a:lnTo>
                      <a:pt x="167124" y="11359"/>
                    </a:lnTo>
                    <a:lnTo>
                      <a:pt x="163140" y="5445"/>
                    </a:lnTo>
                    <a:lnTo>
                      <a:pt x="157225" y="1460"/>
                    </a:lnTo>
                    <a:lnTo>
                      <a:pt x="1499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31" name="object 25"/>
              <p:cNvSpPr>
                <a:spLocks noChangeArrowheads="1"/>
              </p:cNvSpPr>
              <p:nvPr/>
            </p:nvSpPr>
            <p:spPr bwMode="auto">
              <a:xfrm>
                <a:off x="6604000" y="6848475"/>
                <a:ext cx="198438" cy="92075"/>
              </a:xfrm>
              <a:prstGeom prst="rect">
                <a:avLst/>
              </a:prstGeom>
              <a:blipFill>
                <a:blip r:embed="rId9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object 26"/>
              <p:cNvSpPr/>
              <p:nvPr/>
            </p:nvSpPr>
            <p:spPr bwMode="auto">
              <a:xfrm>
                <a:off x="6491288" y="6594475"/>
                <a:ext cx="423862" cy="257175"/>
              </a:xfrm>
              <a:custGeom>
                <a:avLst/>
                <a:gdLst>
                  <a:gd name="T0" fmla="*/ 6349 w 424815"/>
                  <a:gd name="T1" fmla="*/ 53428 h 257175"/>
                  <a:gd name="T2" fmla="*/ 0 w 424815"/>
                  <a:gd name="T3" fmla="*/ 77970 h 257175"/>
                  <a:gd name="T4" fmla="*/ 38902 w 424815"/>
                  <a:gd name="T5" fmla="*/ 129825 h 257175"/>
                  <a:gd name="T6" fmla="*/ 74497 w 424815"/>
                  <a:gd name="T7" fmla="*/ 141407 h 257175"/>
                  <a:gd name="T8" fmla="*/ 92979 w 424815"/>
                  <a:gd name="T9" fmla="*/ 228552 h 257175"/>
                  <a:gd name="T10" fmla="*/ 97667 w 424815"/>
                  <a:gd name="T11" fmla="*/ 241483 h 257175"/>
                  <a:gd name="T12" fmla="*/ 102830 w 424815"/>
                  <a:gd name="T13" fmla="*/ 256603 h 257175"/>
                  <a:gd name="T14" fmla="*/ 152017 w 424815"/>
                  <a:gd name="T15" fmla="*/ 237171 h 257175"/>
                  <a:gd name="T16" fmla="*/ 211914 w 424815"/>
                  <a:gd name="T17" fmla="*/ 230254 h 257175"/>
                  <a:gd name="T18" fmla="*/ 333132 w 424815"/>
                  <a:gd name="T19" fmla="*/ 222451 h 257175"/>
                  <a:gd name="T20" fmla="*/ 344712 w 424815"/>
                  <a:gd name="T21" fmla="*/ 187742 h 257175"/>
                  <a:gd name="T22" fmla="*/ 348214 w 424815"/>
                  <a:gd name="T23" fmla="*/ 168748 h 257175"/>
                  <a:gd name="T24" fmla="*/ 245226 w 424815"/>
                  <a:gd name="T25" fmla="*/ 168610 h 257175"/>
                  <a:gd name="T26" fmla="*/ 151999 w 424815"/>
                  <a:gd name="T27" fmla="*/ 160996 h 257175"/>
                  <a:gd name="T28" fmla="*/ 159534 w 424815"/>
                  <a:gd name="T29" fmla="*/ 134257 h 257175"/>
                  <a:gd name="T30" fmla="*/ 245361 w 424815"/>
                  <a:gd name="T31" fmla="*/ 134119 h 257175"/>
                  <a:gd name="T32" fmla="*/ 384921 w 424815"/>
                  <a:gd name="T33" fmla="*/ 129825 h 257175"/>
                  <a:gd name="T34" fmla="*/ 416779 w 424815"/>
                  <a:gd name="T35" fmla="*/ 105885 h 257175"/>
                  <a:gd name="T36" fmla="*/ 423827 w 424815"/>
                  <a:gd name="T37" fmla="*/ 77970 h 257175"/>
                  <a:gd name="T38" fmla="*/ 107356 w 424815"/>
                  <a:gd name="T39" fmla="*/ 72337 h 257175"/>
                  <a:gd name="T40" fmla="*/ 11386 w 424815"/>
                  <a:gd name="T41" fmla="*/ 42105 h 257175"/>
                  <a:gd name="T42" fmla="*/ 211914 w 424815"/>
                  <a:gd name="T43" fmla="*/ 230254 h 257175"/>
                  <a:gd name="T44" fmla="*/ 271810 w 424815"/>
                  <a:gd name="T45" fmla="*/ 237171 h 257175"/>
                  <a:gd name="T46" fmla="*/ 320996 w 424815"/>
                  <a:gd name="T47" fmla="*/ 256603 h 257175"/>
                  <a:gd name="T48" fmla="*/ 326160 w 424815"/>
                  <a:gd name="T49" fmla="*/ 241483 h 257175"/>
                  <a:gd name="T50" fmla="*/ 330221 w 424815"/>
                  <a:gd name="T51" fmla="*/ 230254 h 257175"/>
                  <a:gd name="T52" fmla="*/ 264242 w 424815"/>
                  <a:gd name="T53" fmla="*/ 134119 h 257175"/>
                  <a:gd name="T54" fmla="*/ 271890 w 424815"/>
                  <a:gd name="T55" fmla="*/ 160996 h 257175"/>
                  <a:gd name="T56" fmla="*/ 348214 w 424815"/>
                  <a:gd name="T57" fmla="*/ 168748 h 257175"/>
                  <a:gd name="T58" fmla="*/ 349331 w 424815"/>
                  <a:gd name="T59" fmla="*/ 141407 h 257175"/>
                  <a:gd name="T60" fmla="*/ 366027 w 424815"/>
                  <a:gd name="T61" fmla="*/ 135507 h 257175"/>
                  <a:gd name="T62" fmla="*/ 245226 w 424815"/>
                  <a:gd name="T63" fmla="*/ 134257 h 257175"/>
                  <a:gd name="T64" fmla="*/ 185799 w 424815"/>
                  <a:gd name="T65" fmla="*/ 141872 h 257175"/>
                  <a:gd name="T66" fmla="*/ 178252 w 424815"/>
                  <a:gd name="T67" fmla="*/ 168610 h 257175"/>
                  <a:gd name="T68" fmla="*/ 237702 w 424815"/>
                  <a:gd name="T69" fmla="*/ 160996 h 257175"/>
                  <a:gd name="T70" fmla="*/ 245226 w 424815"/>
                  <a:gd name="T71" fmla="*/ 134257 h 257175"/>
                  <a:gd name="T72" fmla="*/ 126939 w 424815"/>
                  <a:gd name="T73" fmla="*/ 0 h 257175"/>
                  <a:gd name="T74" fmla="*/ 129944 w 424815"/>
                  <a:gd name="T75" fmla="*/ 33445 h 257175"/>
                  <a:gd name="T76" fmla="*/ 136655 w 424815"/>
                  <a:gd name="T77" fmla="*/ 56128 h 257175"/>
                  <a:gd name="T78" fmla="*/ 129283 w 424815"/>
                  <a:gd name="T79" fmla="*/ 59068 h 257175"/>
                  <a:gd name="T80" fmla="*/ 112834 w 424815"/>
                  <a:gd name="T81" fmla="*/ 67964 h 257175"/>
                  <a:gd name="T82" fmla="*/ 316458 w 424815"/>
                  <a:gd name="T83" fmla="*/ 72337 h 257175"/>
                  <a:gd name="T84" fmla="*/ 289756 w 424815"/>
                  <a:gd name="T85" fmla="*/ 48903 h 257175"/>
                  <a:gd name="T86" fmla="*/ 160688 w 424815"/>
                  <a:gd name="T87" fmla="*/ 41705 h 257175"/>
                  <a:gd name="T88" fmla="*/ 155489 w 424815"/>
                  <a:gd name="T89" fmla="*/ 17509 h 257175"/>
                  <a:gd name="T90" fmla="*/ 412441 w 424815"/>
                  <a:gd name="T91" fmla="*/ 42105 h 257175"/>
                  <a:gd name="T92" fmla="*/ 316458 w 424815"/>
                  <a:gd name="T93" fmla="*/ 72337 h 257175"/>
                  <a:gd name="T94" fmla="*/ 421606 w 424815"/>
                  <a:gd name="T95" fmla="*/ 64869 h 257175"/>
                  <a:gd name="T96" fmla="*/ 412441 w 424815"/>
                  <a:gd name="T97" fmla="*/ 42105 h 257175"/>
                  <a:gd name="T98" fmla="*/ 201175 w 424815"/>
                  <a:gd name="T99" fmla="*/ 45330 h 257175"/>
                  <a:gd name="T100" fmla="*/ 176758 w 424815"/>
                  <a:gd name="T101" fmla="*/ 46988 h 257175"/>
                  <a:gd name="T102" fmla="*/ 260092 w 424815"/>
                  <a:gd name="T103" fmla="*/ 48903 h 257175"/>
                  <a:gd name="T104" fmla="*/ 234447 w 424815"/>
                  <a:gd name="T105" fmla="*/ 45862 h 257175"/>
                  <a:gd name="T106" fmla="*/ 211914 w 424815"/>
                  <a:gd name="T107" fmla="*/ 45196 h 257175"/>
                  <a:gd name="T108" fmla="*/ 269232 w 424815"/>
                  <a:gd name="T109" fmla="*/ 0 h 257175"/>
                  <a:gd name="T110" fmla="*/ 267085 w 424815"/>
                  <a:gd name="T111" fmla="*/ 26232 h 257175"/>
                  <a:gd name="T112" fmla="*/ 289756 w 424815"/>
                  <a:gd name="T113" fmla="*/ 48903 h 257175"/>
                  <a:gd name="T114" fmla="*/ 293882 w 424815"/>
                  <a:gd name="T115" fmla="*/ 33445 h 257175"/>
                  <a:gd name="T116" fmla="*/ 296888 w 424815"/>
                  <a:gd name="T117" fmla="*/ 0 h 25717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424815" h="257175" extrusionOk="0">
                    <a:moveTo>
                      <a:pt x="11412" y="42105"/>
                    </a:moveTo>
                    <a:lnTo>
                      <a:pt x="6363" y="53428"/>
                    </a:lnTo>
                    <a:lnTo>
                      <a:pt x="2226" y="64869"/>
                    </a:lnTo>
                    <a:lnTo>
                      <a:pt x="0" y="77970"/>
                    </a:lnTo>
                    <a:lnTo>
                      <a:pt x="1132" y="91908"/>
                    </a:lnTo>
                    <a:lnTo>
                      <a:pt x="38989" y="129825"/>
                    </a:lnTo>
                    <a:lnTo>
                      <a:pt x="74890" y="138328"/>
                    </a:lnTo>
                    <a:lnTo>
                      <a:pt x="74664" y="141407"/>
                    </a:lnTo>
                    <a:lnTo>
                      <a:pt x="79293" y="187742"/>
                    </a:lnTo>
                    <a:lnTo>
                      <a:pt x="93188" y="228552"/>
                    </a:lnTo>
                    <a:lnTo>
                      <a:pt x="95518" y="234861"/>
                    </a:lnTo>
                    <a:lnTo>
                      <a:pt x="97887" y="241483"/>
                    </a:lnTo>
                    <a:lnTo>
                      <a:pt x="102119" y="253914"/>
                    </a:lnTo>
                    <a:lnTo>
                      <a:pt x="103061" y="256603"/>
                    </a:lnTo>
                    <a:lnTo>
                      <a:pt x="125959" y="245447"/>
                    </a:lnTo>
                    <a:lnTo>
                      <a:pt x="152359" y="237171"/>
                    </a:lnTo>
                    <a:lnTo>
                      <a:pt x="181442" y="232025"/>
                    </a:lnTo>
                    <a:lnTo>
                      <a:pt x="212390" y="230254"/>
                    </a:lnTo>
                    <a:lnTo>
                      <a:pt x="330963" y="230254"/>
                    </a:lnTo>
                    <a:lnTo>
                      <a:pt x="333881" y="222451"/>
                    </a:lnTo>
                    <a:lnTo>
                      <a:pt x="340291" y="204949"/>
                    </a:lnTo>
                    <a:lnTo>
                      <a:pt x="345487" y="187742"/>
                    </a:lnTo>
                    <a:lnTo>
                      <a:pt x="348970" y="169218"/>
                    </a:lnTo>
                    <a:lnTo>
                      <a:pt x="348997" y="168748"/>
                    </a:lnTo>
                    <a:lnTo>
                      <a:pt x="245913" y="168748"/>
                    </a:lnTo>
                    <a:lnTo>
                      <a:pt x="245777" y="168610"/>
                    </a:lnTo>
                    <a:lnTo>
                      <a:pt x="159893" y="168610"/>
                    </a:lnTo>
                    <a:lnTo>
                      <a:pt x="152341" y="160996"/>
                    </a:lnTo>
                    <a:lnTo>
                      <a:pt x="152328" y="141872"/>
                    </a:lnTo>
                    <a:lnTo>
                      <a:pt x="159893" y="134257"/>
                    </a:lnTo>
                    <a:lnTo>
                      <a:pt x="245777" y="134257"/>
                    </a:lnTo>
                    <a:lnTo>
                      <a:pt x="245913" y="134119"/>
                    </a:lnTo>
                    <a:lnTo>
                      <a:pt x="371475" y="134119"/>
                    </a:lnTo>
                    <a:lnTo>
                      <a:pt x="385786" y="129825"/>
                    </a:lnTo>
                    <a:lnTo>
                      <a:pt x="403730" y="120284"/>
                    </a:lnTo>
                    <a:lnTo>
                      <a:pt x="417716" y="105885"/>
                    </a:lnTo>
                    <a:lnTo>
                      <a:pt x="423647" y="91908"/>
                    </a:lnTo>
                    <a:lnTo>
                      <a:pt x="424780" y="77970"/>
                    </a:lnTo>
                    <a:lnTo>
                      <a:pt x="423823" y="72337"/>
                    </a:lnTo>
                    <a:lnTo>
                      <a:pt x="107597" y="72337"/>
                    </a:lnTo>
                    <a:lnTo>
                      <a:pt x="47220" y="53401"/>
                    </a:lnTo>
                    <a:lnTo>
                      <a:pt x="11412" y="42105"/>
                    </a:lnTo>
                    <a:close/>
                  </a:path>
                  <a:path w="424815" h="257175" extrusionOk="0">
                    <a:moveTo>
                      <a:pt x="330963" y="230254"/>
                    </a:moveTo>
                    <a:lnTo>
                      <a:pt x="212390" y="230254"/>
                    </a:lnTo>
                    <a:lnTo>
                      <a:pt x="243338" y="232025"/>
                    </a:lnTo>
                    <a:lnTo>
                      <a:pt x="272421" y="237171"/>
                    </a:lnTo>
                    <a:lnTo>
                      <a:pt x="298821" y="245447"/>
                    </a:lnTo>
                    <a:lnTo>
                      <a:pt x="321718" y="256603"/>
                    </a:lnTo>
                    <a:lnTo>
                      <a:pt x="322661" y="253914"/>
                    </a:lnTo>
                    <a:lnTo>
                      <a:pt x="326893" y="241483"/>
                    </a:lnTo>
                    <a:lnTo>
                      <a:pt x="329262" y="234861"/>
                    </a:lnTo>
                    <a:lnTo>
                      <a:pt x="330963" y="230254"/>
                    </a:lnTo>
                    <a:close/>
                  </a:path>
                  <a:path w="424815" h="257175" extrusionOk="0">
                    <a:moveTo>
                      <a:pt x="371475" y="134119"/>
                    </a:moveTo>
                    <a:lnTo>
                      <a:pt x="264836" y="134119"/>
                    </a:lnTo>
                    <a:lnTo>
                      <a:pt x="272501" y="141872"/>
                    </a:lnTo>
                    <a:lnTo>
                      <a:pt x="272501" y="160996"/>
                    </a:lnTo>
                    <a:lnTo>
                      <a:pt x="264836" y="168748"/>
                    </a:lnTo>
                    <a:lnTo>
                      <a:pt x="348997" y="168748"/>
                    </a:lnTo>
                    <a:lnTo>
                      <a:pt x="350241" y="147765"/>
                    </a:lnTo>
                    <a:lnTo>
                      <a:pt x="350116" y="141407"/>
                    </a:lnTo>
                    <a:lnTo>
                      <a:pt x="349889" y="138328"/>
                    </a:lnTo>
                    <a:lnTo>
                      <a:pt x="366850" y="135507"/>
                    </a:lnTo>
                    <a:lnTo>
                      <a:pt x="371475" y="134119"/>
                    </a:lnTo>
                    <a:close/>
                  </a:path>
                  <a:path w="424815" h="257175" extrusionOk="0">
                    <a:moveTo>
                      <a:pt x="245777" y="134257"/>
                    </a:moveTo>
                    <a:lnTo>
                      <a:pt x="178653" y="134257"/>
                    </a:lnTo>
                    <a:lnTo>
                      <a:pt x="186217" y="141872"/>
                    </a:lnTo>
                    <a:lnTo>
                      <a:pt x="186205" y="160996"/>
                    </a:lnTo>
                    <a:lnTo>
                      <a:pt x="178653" y="168610"/>
                    </a:lnTo>
                    <a:lnTo>
                      <a:pt x="245777" y="168610"/>
                    </a:lnTo>
                    <a:lnTo>
                      <a:pt x="238236" y="160996"/>
                    </a:lnTo>
                    <a:lnTo>
                      <a:pt x="238236" y="141872"/>
                    </a:lnTo>
                    <a:lnTo>
                      <a:pt x="245777" y="134257"/>
                    </a:lnTo>
                    <a:close/>
                  </a:path>
                  <a:path w="424815" h="257175" extrusionOk="0">
                    <a:moveTo>
                      <a:pt x="154942" y="0"/>
                    </a:moveTo>
                    <a:lnTo>
                      <a:pt x="127224" y="0"/>
                    </a:lnTo>
                    <a:lnTo>
                      <a:pt x="128049" y="18145"/>
                    </a:lnTo>
                    <a:lnTo>
                      <a:pt x="130236" y="33445"/>
                    </a:lnTo>
                    <a:lnTo>
                      <a:pt x="133352" y="46054"/>
                    </a:lnTo>
                    <a:lnTo>
                      <a:pt x="136962" y="56128"/>
                    </a:lnTo>
                    <a:lnTo>
                      <a:pt x="133243" y="57522"/>
                    </a:lnTo>
                    <a:lnTo>
                      <a:pt x="129574" y="59068"/>
                    </a:lnTo>
                    <a:lnTo>
                      <a:pt x="119233" y="64119"/>
                    </a:lnTo>
                    <a:lnTo>
                      <a:pt x="113088" y="67964"/>
                    </a:lnTo>
                    <a:lnTo>
                      <a:pt x="107597" y="72337"/>
                    </a:lnTo>
                    <a:lnTo>
                      <a:pt x="317170" y="72337"/>
                    </a:lnTo>
                    <a:lnTo>
                      <a:pt x="287818" y="56128"/>
                    </a:lnTo>
                    <a:lnTo>
                      <a:pt x="290407" y="48903"/>
                    </a:lnTo>
                    <a:lnTo>
                      <a:pt x="164052" y="48903"/>
                    </a:lnTo>
                    <a:lnTo>
                      <a:pt x="161049" y="41705"/>
                    </a:lnTo>
                    <a:lnTo>
                      <a:pt x="158093" y="31326"/>
                    </a:lnTo>
                    <a:lnTo>
                      <a:pt x="155839" y="17509"/>
                    </a:lnTo>
                    <a:lnTo>
                      <a:pt x="154942" y="0"/>
                    </a:lnTo>
                    <a:close/>
                  </a:path>
                  <a:path w="424815" h="257175" extrusionOk="0">
                    <a:moveTo>
                      <a:pt x="413368" y="42105"/>
                    </a:moveTo>
                    <a:lnTo>
                      <a:pt x="377473" y="53428"/>
                    </a:lnTo>
                    <a:lnTo>
                      <a:pt x="317170" y="72337"/>
                    </a:lnTo>
                    <a:lnTo>
                      <a:pt x="423823" y="72337"/>
                    </a:lnTo>
                    <a:lnTo>
                      <a:pt x="422554" y="64869"/>
                    </a:lnTo>
                    <a:lnTo>
                      <a:pt x="418407" y="53401"/>
                    </a:lnTo>
                    <a:lnTo>
                      <a:pt x="413368" y="42105"/>
                    </a:lnTo>
                    <a:close/>
                  </a:path>
                  <a:path w="424815" h="257175" extrusionOk="0">
                    <a:moveTo>
                      <a:pt x="212390" y="45196"/>
                    </a:moveTo>
                    <a:lnTo>
                      <a:pt x="201627" y="45330"/>
                    </a:lnTo>
                    <a:lnTo>
                      <a:pt x="189781" y="45862"/>
                    </a:lnTo>
                    <a:lnTo>
                      <a:pt x="177155" y="46988"/>
                    </a:lnTo>
                    <a:lnTo>
                      <a:pt x="164052" y="48903"/>
                    </a:lnTo>
                    <a:lnTo>
                      <a:pt x="260677" y="48903"/>
                    </a:lnTo>
                    <a:lnTo>
                      <a:pt x="247586" y="46988"/>
                    </a:lnTo>
                    <a:lnTo>
                      <a:pt x="234974" y="45862"/>
                    </a:lnTo>
                    <a:lnTo>
                      <a:pt x="223142" y="45330"/>
                    </a:lnTo>
                    <a:lnTo>
                      <a:pt x="212390" y="45196"/>
                    </a:lnTo>
                    <a:close/>
                  </a:path>
                  <a:path w="424815" h="257175" extrusionOk="0">
                    <a:moveTo>
                      <a:pt x="297556" y="0"/>
                    </a:moveTo>
                    <a:lnTo>
                      <a:pt x="269837" y="0"/>
                    </a:lnTo>
                    <a:lnTo>
                      <a:pt x="269235" y="14373"/>
                    </a:lnTo>
                    <a:lnTo>
                      <a:pt x="267686" y="26232"/>
                    </a:lnTo>
                    <a:lnTo>
                      <a:pt x="260677" y="48903"/>
                    </a:lnTo>
                    <a:lnTo>
                      <a:pt x="290407" y="48903"/>
                    </a:lnTo>
                    <a:lnTo>
                      <a:pt x="291428" y="46054"/>
                    </a:lnTo>
                    <a:lnTo>
                      <a:pt x="294543" y="33445"/>
                    </a:lnTo>
                    <a:lnTo>
                      <a:pt x="296731" y="18145"/>
                    </a:lnTo>
                    <a:lnTo>
                      <a:pt x="29755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</p:grpSp>
        <p:grpSp>
          <p:nvGrpSpPr>
            <p:cNvPr id="33" name="Group 19"/>
            <p:cNvGrpSpPr/>
            <p:nvPr userDrawn="1"/>
          </p:nvGrpSpPr>
          <p:grpSpPr bwMode="auto">
            <a:xfrm>
              <a:off x="3584394" y="3432698"/>
              <a:ext cx="486638" cy="487627"/>
              <a:chOff x="7192962" y="6340475"/>
              <a:chExt cx="781050" cy="782638"/>
            </a:xfrm>
          </p:grpSpPr>
          <p:sp>
            <p:nvSpPr>
              <p:cNvPr id="34" name="object 8"/>
              <p:cNvSpPr/>
              <p:nvPr/>
            </p:nvSpPr>
            <p:spPr bwMode="auto">
              <a:xfrm>
                <a:off x="7192962" y="6340475"/>
                <a:ext cx="781050" cy="782638"/>
              </a:xfrm>
              <a:custGeom>
                <a:avLst/>
                <a:gdLst>
                  <a:gd name="T0" fmla="*/ 390519 w 781684"/>
                  <a:gd name="T1" fmla="*/ 0 h 781684"/>
                  <a:gd name="T2" fmla="*/ 341533 w 781684"/>
                  <a:gd name="T3" fmla="*/ 3049 h 781684"/>
                  <a:gd name="T4" fmla="*/ 294362 w 781684"/>
                  <a:gd name="T5" fmla="*/ 11951 h 781684"/>
                  <a:gd name="T6" fmla="*/ 249374 w 781684"/>
                  <a:gd name="T7" fmla="*/ 26339 h 781684"/>
                  <a:gd name="T8" fmla="*/ 206933 w 781684"/>
                  <a:gd name="T9" fmla="*/ 45848 h 781684"/>
                  <a:gd name="T10" fmla="*/ 167406 w 781684"/>
                  <a:gd name="T11" fmla="*/ 70109 h 781684"/>
                  <a:gd name="T12" fmla="*/ 131159 w 781684"/>
                  <a:gd name="T13" fmla="*/ 98757 h 781684"/>
                  <a:gd name="T14" fmla="*/ 98557 w 781684"/>
                  <a:gd name="T15" fmla="*/ 131425 h 781684"/>
                  <a:gd name="T16" fmla="*/ 69967 w 781684"/>
                  <a:gd name="T17" fmla="*/ 167746 h 781684"/>
                  <a:gd name="T18" fmla="*/ 45755 w 781684"/>
                  <a:gd name="T19" fmla="*/ 207354 h 781684"/>
                  <a:gd name="T20" fmla="*/ 26286 w 781684"/>
                  <a:gd name="T21" fmla="*/ 249881 h 781684"/>
                  <a:gd name="T22" fmla="*/ 11926 w 781684"/>
                  <a:gd name="T23" fmla="*/ 294961 h 781684"/>
                  <a:gd name="T24" fmla="*/ 3043 w 781684"/>
                  <a:gd name="T25" fmla="*/ 342227 h 781684"/>
                  <a:gd name="T26" fmla="*/ 0 w 781684"/>
                  <a:gd name="T27" fmla="*/ 391313 h 781684"/>
                  <a:gd name="T28" fmla="*/ 3043 w 781684"/>
                  <a:gd name="T29" fmla="*/ 440399 h 781684"/>
                  <a:gd name="T30" fmla="*/ 11926 w 781684"/>
                  <a:gd name="T31" fmla="*/ 487665 h 781684"/>
                  <a:gd name="T32" fmla="*/ 26286 w 781684"/>
                  <a:gd name="T33" fmla="*/ 532745 h 781684"/>
                  <a:gd name="T34" fmla="*/ 45755 w 781684"/>
                  <a:gd name="T35" fmla="*/ 575272 h 781684"/>
                  <a:gd name="T36" fmla="*/ 69967 w 781684"/>
                  <a:gd name="T37" fmla="*/ 614880 h 781684"/>
                  <a:gd name="T38" fmla="*/ 98557 w 781684"/>
                  <a:gd name="T39" fmla="*/ 651201 h 781684"/>
                  <a:gd name="T40" fmla="*/ 131159 w 781684"/>
                  <a:gd name="T41" fmla="*/ 683869 h 781684"/>
                  <a:gd name="T42" fmla="*/ 167406 w 781684"/>
                  <a:gd name="T43" fmla="*/ 712517 h 781684"/>
                  <a:gd name="T44" fmla="*/ 206933 w 781684"/>
                  <a:gd name="T45" fmla="*/ 736778 h 781684"/>
                  <a:gd name="T46" fmla="*/ 249374 w 781684"/>
                  <a:gd name="T47" fmla="*/ 756287 h 781684"/>
                  <a:gd name="T48" fmla="*/ 294362 w 781684"/>
                  <a:gd name="T49" fmla="*/ 770675 h 781684"/>
                  <a:gd name="T50" fmla="*/ 341533 w 781684"/>
                  <a:gd name="T51" fmla="*/ 779577 h 781684"/>
                  <a:gd name="T52" fmla="*/ 390519 w 781684"/>
                  <a:gd name="T53" fmla="*/ 782626 h 781684"/>
                  <a:gd name="T54" fmla="*/ 439505 w 781684"/>
                  <a:gd name="T55" fmla="*/ 779577 h 781684"/>
                  <a:gd name="T56" fmla="*/ 486676 w 781684"/>
                  <a:gd name="T57" fmla="*/ 770675 h 781684"/>
                  <a:gd name="T58" fmla="*/ 531664 w 781684"/>
                  <a:gd name="T59" fmla="*/ 756287 h 781684"/>
                  <a:gd name="T60" fmla="*/ 574105 w 781684"/>
                  <a:gd name="T61" fmla="*/ 736778 h 781684"/>
                  <a:gd name="T62" fmla="*/ 613632 w 781684"/>
                  <a:gd name="T63" fmla="*/ 712517 h 781684"/>
                  <a:gd name="T64" fmla="*/ 649879 w 781684"/>
                  <a:gd name="T65" fmla="*/ 683869 h 781684"/>
                  <a:gd name="T66" fmla="*/ 682481 w 781684"/>
                  <a:gd name="T67" fmla="*/ 651201 h 781684"/>
                  <a:gd name="T68" fmla="*/ 711071 w 781684"/>
                  <a:gd name="T69" fmla="*/ 614880 h 781684"/>
                  <a:gd name="T70" fmla="*/ 735283 w 781684"/>
                  <a:gd name="T71" fmla="*/ 575272 h 781684"/>
                  <a:gd name="T72" fmla="*/ 754752 w 781684"/>
                  <a:gd name="T73" fmla="*/ 532745 h 781684"/>
                  <a:gd name="T74" fmla="*/ 769112 w 781684"/>
                  <a:gd name="T75" fmla="*/ 487665 h 781684"/>
                  <a:gd name="T76" fmla="*/ 777995 w 781684"/>
                  <a:gd name="T77" fmla="*/ 440399 h 781684"/>
                  <a:gd name="T78" fmla="*/ 781038 w 781684"/>
                  <a:gd name="T79" fmla="*/ 391313 h 781684"/>
                  <a:gd name="T80" fmla="*/ 777995 w 781684"/>
                  <a:gd name="T81" fmla="*/ 342227 h 781684"/>
                  <a:gd name="T82" fmla="*/ 769112 w 781684"/>
                  <a:gd name="T83" fmla="*/ 294961 h 781684"/>
                  <a:gd name="T84" fmla="*/ 754752 w 781684"/>
                  <a:gd name="T85" fmla="*/ 249881 h 781684"/>
                  <a:gd name="T86" fmla="*/ 735283 w 781684"/>
                  <a:gd name="T87" fmla="*/ 207354 h 781684"/>
                  <a:gd name="T88" fmla="*/ 711071 w 781684"/>
                  <a:gd name="T89" fmla="*/ 167746 h 781684"/>
                  <a:gd name="T90" fmla="*/ 682481 w 781684"/>
                  <a:gd name="T91" fmla="*/ 131425 h 781684"/>
                  <a:gd name="T92" fmla="*/ 649879 w 781684"/>
                  <a:gd name="T93" fmla="*/ 98757 h 781684"/>
                  <a:gd name="T94" fmla="*/ 613632 w 781684"/>
                  <a:gd name="T95" fmla="*/ 70109 h 781684"/>
                  <a:gd name="T96" fmla="*/ 574105 w 781684"/>
                  <a:gd name="T97" fmla="*/ 45848 h 781684"/>
                  <a:gd name="T98" fmla="*/ 531664 w 781684"/>
                  <a:gd name="T99" fmla="*/ 26339 h 781684"/>
                  <a:gd name="T100" fmla="*/ 486676 w 781684"/>
                  <a:gd name="T101" fmla="*/ 11951 h 781684"/>
                  <a:gd name="T102" fmla="*/ 439505 w 781684"/>
                  <a:gd name="T103" fmla="*/ 3049 h 781684"/>
                  <a:gd name="T104" fmla="*/ 390519 w 781684"/>
                  <a:gd name="T105" fmla="*/ 0 h 7816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81684" h="781684" extrusionOk="0">
                    <a:moveTo>
                      <a:pt x="390836" y="0"/>
                    </a:moveTo>
                    <a:lnTo>
                      <a:pt x="341810" y="3045"/>
                    </a:lnTo>
                    <a:lnTo>
                      <a:pt x="294601" y="11936"/>
                    </a:lnTo>
                    <a:lnTo>
                      <a:pt x="249576" y="26307"/>
                    </a:lnTo>
                    <a:lnTo>
                      <a:pt x="207101" y="45792"/>
                    </a:lnTo>
                    <a:lnTo>
                      <a:pt x="167542" y="70024"/>
                    </a:lnTo>
                    <a:lnTo>
                      <a:pt x="131265" y="98637"/>
                    </a:lnTo>
                    <a:lnTo>
                      <a:pt x="98637" y="131265"/>
                    </a:lnTo>
                    <a:lnTo>
                      <a:pt x="70024" y="167542"/>
                    </a:lnTo>
                    <a:lnTo>
                      <a:pt x="45792" y="207101"/>
                    </a:lnTo>
                    <a:lnTo>
                      <a:pt x="26307" y="249576"/>
                    </a:lnTo>
                    <a:lnTo>
                      <a:pt x="11936" y="294601"/>
                    </a:lnTo>
                    <a:lnTo>
                      <a:pt x="3045" y="341810"/>
                    </a:lnTo>
                    <a:lnTo>
                      <a:pt x="0" y="390836"/>
                    </a:lnTo>
                    <a:lnTo>
                      <a:pt x="3045" y="439862"/>
                    </a:lnTo>
                    <a:lnTo>
                      <a:pt x="11936" y="487071"/>
                    </a:lnTo>
                    <a:lnTo>
                      <a:pt x="26307" y="532096"/>
                    </a:lnTo>
                    <a:lnTo>
                      <a:pt x="45792" y="574571"/>
                    </a:lnTo>
                    <a:lnTo>
                      <a:pt x="70024" y="614130"/>
                    </a:lnTo>
                    <a:lnTo>
                      <a:pt x="98637" y="650407"/>
                    </a:lnTo>
                    <a:lnTo>
                      <a:pt x="131265" y="683035"/>
                    </a:lnTo>
                    <a:lnTo>
                      <a:pt x="167542" y="711648"/>
                    </a:lnTo>
                    <a:lnTo>
                      <a:pt x="207101" y="735880"/>
                    </a:lnTo>
                    <a:lnTo>
                      <a:pt x="249576" y="755365"/>
                    </a:lnTo>
                    <a:lnTo>
                      <a:pt x="294601" y="769736"/>
                    </a:lnTo>
                    <a:lnTo>
                      <a:pt x="341810" y="778627"/>
                    </a:lnTo>
                    <a:lnTo>
                      <a:pt x="390836" y="781672"/>
                    </a:lnTo>
                    <a:lnTo>
                      <a:pt x="439862" y="778627"/>
                    </a:lnTo>
                    <a:lnTo>
                      <a:pt x="487071" y="769736"/>
                    </a:lnTo>
                    <a:lnTo>
                      <a:pt x="532096" y="755365"/>
                    </a:lnTo>
                    <a:lnTo>
                      <a:pt x="574571" y="735880"/>
                    </a:lnTo>
                    <a:lnTo>
                      <a:pt x="614130" y="711648"/>
                    </a:lnTo>
                    <a:lnTo>
                      <a:pt x="650407" y="683035"/>
                    </a:lnTo>
                    <a:lnTo>
                      <a:pt x="683035" y="650407"/>
                    </a:lnTo>
                    <a:lnTo>
                      <a:pt x="711648" y="614130"/>
                    </a:lnTo>
                    <a:lnTo>
                      <a:pt x="735880" y="574571"/>
                    </a:lnTo>
                    <a:lnTo>
                      <a:pt x="755365" y="532096"/>
                    </a:lnTo>
                    <a:lnTo>
                      <a:pt x="769736" y="487071"/>
                    </a:lnTo>
                    <a:lnTo>
                      <a:pt x="778627" y="439862"/>
                    </a:lnTo>
                    <a:lnTo>
                      <a:pt x="781672" y="390836"/>
                    </a:lnTo>
                    <a:lnTo>
                      <a:pt x="778627" y="341810"/>
                    </a:lnTo>
                    <a:lnTo>
                      <a:pt x="769736" y="294601"/>
                    </a:lnTo>
                    <a:lnTo>
                      <a:pt x="755365" y="249576"/>
                    </a:lnTo>
                    <a:lnTo>
                      <a:pt x="735880" y="207101"/>
                    </a:lnTo>
                    <a:lnTo>
                      <a:pt x="711648" y="167542"/>
                    </a:lnTo>
                    <a:lnTo>
                      <a:pt x="683035" y="131265"/>
                    </a:lnTo>
                    <a:lnTo>
                      <a:pt x="650407" y="98637"/>
                    </a:lnTo>
                    <a:lnTo>
                      <a:pt x="614130" y="70024"/>
                    </a:lnTo>
                    <a:lnTo>
                      <a:pt x="574571" y="45792"/>
                    </a:lnTo>
                    <a:lnTo>
                      <a:pt x="532096" y="26307"/>
                    </a:lnTo>
                    <a:lnTo>
                      <a:pt x="487071" y="11936"/>
                    </a:lnTo>
                    <a:lnTo>
                      <a:pt x="439862" y="3045"/>
                    </a:lnTo>
                    <a:lnTo>
                      <a:pt x="390836" y="0"/>
                    </a:lnTo>
                    <a:close/>
                  </a:path>
                </a:pathLst>
              </a:custGeom>
              <a:solidFill>
                <a:srgbClr val="BC5CA3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35" name="object 27"/>
              <p:cNvSpPr/>
              <p:nvPr/>
            </p:nvSpPr>
            <p:spPr bwMode="auto">
              <a:xfrm>
                <a:off x="7305675" y="6548438"/>
                <a:ext cx="523875" cy="360362"/>
              </a:xfrm>
              <a:custGeom>
                <a:avLst/>
                <a:gdLst>
                  <a:gd name="T0" fmla="*/ 175495 w 522604"/>
                  <a:gd name="T1" fmla="*/ 0 h 360045"/>
                  <a:gd name="T2" fmla="*/ 168214 w 522604"/>
                  <a:gd name="T3" fmla="*/ 52769 h 360045"/>
                  <a:gd name="T4" fmla="*/ 60779 w 522604"/>
                  <a:gd name="T5" fmla="*/ 60506 h 360045"/>
                  <a:gd name="T6" fmla="*/ 7431 w 522604"/>
                  <a:gd name="T7" fmla="*/ 119636 h 360045"/>
                  <a:gd name="T8" fmla="*/ 0 w 522604"/>
                  <a:gd name="T9" fmla="*/ 310554 h 360045"/>
                  <a:gd name="T10" fmla="*/ 52322 w 522604"/>
                  <a:gd name="T11" fmla="*/ 317824 h 360045"/>
                  <a:gd name="T12" fmla="*/ 71209 w 522604"/>
                  <a:gd name="T13" fmla="*/ 348062 h 360045"/>
                  <a:gd name="T14" fmla="*/ 105362 w 522604"/>
                  <a:gd name="T15" fmla="*/ 360117 h 360045"/>
                  <a:gd name="T16" fmla="*/ 139494 w 522604"/>
                  <a:gd name="T17" fmla="*/ 348006 h 360045"/>
                  <a:gd name="T18" fmla="*/ 154152 w 522604"/>
                  <a:gd name="T19" fmla="*/ 327934 h 360045"/>
                  <a:gd name="T20" fmla="*/ 96870 w 522604"/>
                  <a:gd name="T21" fmla="*/ 326207 h 360045"/>
                  <a:gd name="T22" fmla="*/ 85168 w 522604"/>
                  <a:gd name="T23" fmla="*/ 314517 h 360045"/>
                  <a:gd name="T24" fmla="*/ 85088 w 522604"/>
                  <a:gd name="T25" fmla="*/ 297430 h 360045"/>
                  <a:gd name="T26" fmla="*/ 96801 w 522604"/>
                  <a:gd name="T27" fmla="*/ 285734 h 360045"/>
                  <a:gd name="T28" fmla="*/ 32383 w 522604"/>
                  <a:gd name="T29" fmla="*/ 285641 h 360045"/>
                  <a:gd name="T30" fmla="*/ 50369 w 522604"/>
                  <a:gd name="T31" fmla="*/ 106967 h 360045"/>
                  <a:gd name="T32" fmla="*/ 200446 w 522604"/>
                  <a:gd name="T33" fmla="*/ 85102 h 360045"/>
                  <a:gd name="T34" fmla="*/ 523738 w 522604"/>
                  <a:gd name="T35" fmla="*/ 32332 h 360045"/>
                  <a:gd name="T36" fmla="*/ 516458 w 522604"/>
                  <a:gd name="T37" fmla="*/ 0 h 360045"/>
                  <a:gd name="T38" fmla="*/ 105362 w 522604"/>
                  <a:gd name="T39" fmla="*/ 284006 h 360045"/>
                  <a:gd name="T40" fmla="*/ 120892 w 522604"/>
                  <a:gd name="T41" fmla="*/ 290445 h 360045"/>
                  <a:gd name="T42" fmla="*/ 127316 w 522604"/>
                  <a:gd name="T43" fmla="*/ 305976 h 360045"/>
                  <a:gd name="T44" fmla="*/ 120892 w 522604"/>
                  <a:gd name="T45" fmla="*/ 321497 h 360045"/>
                  <a:gd name="T46" fmla="*/ 105362 w 522604"/>
                  <a:gd name="T47" fmla="*/ 327934 h 360045"/>
                  <a:gd name="T48" fmla="*/ 158351 w 522604"/>
                  <a:gd name="T49" fmla="*/ 317824 h 360045"/>
                  <a:gd name="T50" fmla="*/ 269991 w 522604"/>
                  <a:gd name="T51" fmla="*/ 313218 h 360045"/>
                  <a:gd name="T52" fmla="*/ 268097 w 522604"/>
                  <a:gd name="T53" fmla="*/ 300143 h 360045"/>
                  <a:gd name="T54" fmla="*/ 155669 w 522604"/>
                  <a:gd name="T55" fmla="*/ 285641 h 360045"/>
                  <a:gd name="T56" fmla="*/ 105362 w 522604"/>
                  <a:gd name="T57" fmla="*/ 251673 h 360045"/>
                  <a:gd name="T58" fmla="*/ 74729 w 522604"/>
                  <a:gd name="T59" fmla="*/ 261234 h 360045"/>
                  <a:gd name="T60" fmla="*/ 55055 w 522604"/>
                  <a:gd name="T61" fmla="*/ 285641 h 360045"/>
                  <a:gd name="T62" fmla="*/ 105362 w 522604"/>
                  <a:gd name="T63" fmla="*/ 284006 h 360045"/>
                  <a:gd name="T64" fmla="*/ 147574 w 522604"/>
                  <a:gd name="T65" fmla="*/ 271919 h 360045"/>
                  <a:gd name="T66" fmla="*/ 121632 w 522604"/>
                  <a:gd name="T67" fmla="*/ 254176 h 360045"/>
                  <a:gd name="T68" fmla="*/ 200446 w 522604"/>
                  <a:gd name="T69" fmla="*/ 85102 h 360045"/>
                  <a:gd name="T70" fmla="*/ 168076 w 522604"/>
                  <a:gd name="T71" fmla="*/ 285641 h 360045"/>
                  <a:gd name="T72" fmla="*/ 200446 w 522604"/>
                  <a:gd name="T73" fmla="*/ 85102 h 360045"/>
                  <a:gd name="T74" fmla="*/ 491241 w 522604"/>
                  <a:gd name="T75" fmla="*/ 32332 h 360045"/>
                  <a:gd name="T76" fmla="*/ 523738 w 522604"/>
                  <a:gd name="T77" fmla="*/ 139343 h 36004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522604" h="360045" extrusionOk="0">
                    <a:moveTo>
                      <a:pt x="515205" y="0"/>
                    </a:moveTo>
                    <a:lnTo>
                      <a:pt x="175069" y="0"/>
                    </a:lnTo>
                    <a:lnTo>
                      <a:pt x="167806" y="7262"/>
                    </a:lnTo>
                    <a:lnTo>
                      <a:pt x="167806" y="52723"/>
                    </a:lnTo>
                    <a:lnTo>
                      <a:pt x="100118" y="52723"/>
                    </a:lnTo>
                    <a:lnTo>
                      <a:pt x="60632" y="60453"/>
                    </a:lnTo>
                    <a:lnTo>
                      <a:pt x="28949" y="82602"/>
                    </a:lnTo>
                    <a:lnTo>
                      <a:pt x="7413" y="119531"/>
                    </a:lnTo>
                    <a:lnTo>
                      <a:pt x="0" y="167253"/>
                    </a:lnTo>
                    <a:lnTo>
                      <a:pt x="0" y="310281"/>
                    </a:lnTo>
                    <a:lnTo>
                      <a:pt x="7262" y="317544"/>
                    </a:lnTo>
                    <a:lnTo>
                      <a:pt x="52195" y="317544"/>
                    </a:lnTo>
                    <a:lnTo>
                      <a:pt x="59169" y="334366"/>
                    </a:lnTo>
                    <a:lnTo>
                      <a:pt x="71036" y="347756"/>
                    </a:lnTo>
                    <a:lnTo>
                      <a:pt x="86711" y="356604"/>
                    </a:lnTo>
                    <a:lnTo>
                      <a:pt x="105106" y="359800"/>
                    </a:lnTo>
                    <a:lnTo>
                      <a:pt x="123485" y="356583"/>
                    </a:lnTo>
                    <a:lnTo>
                      <a:pt x="139156" y="347700"/>
                    </a:lnTo>
                    <a:lnTo>
                      <a:pt x="151017" y="334303"/>
                    </a:lnTo>
                    <a:lnTo>
                      <a:pt x="153778" y="327646"/>
                    </a:lnTo>
                    <a:lnTo>
                      <a:pt x="105106" y="327646"/>
                    </a:lnTo>
                    <a:lnTo>
                      <a:pt x="96635" y="325920"/>
                    </a:lnTo>
                    <a:lnTo>
                      <a:pt x="89687" y="321214"/>
                    </a:lnTo>
                    <a:lnTo>
                      <a:pt x="84961" y="314240"/>
                    </a:lnTo>
                    <a:lnTo>
                      <a:pt x="83155" y="305707"/>
                    </a:lnTo>
                    <a:lnTo>
                      <a:pt x="84882" y="297168"/>
                    </a:lnTo>
                    <a:lnTo>
                      <a:pt x="89588" y="290190"/>
                    </a:lnTo>
                    <a:lnTo>
                      <a:pt x="96566" y="285483"/>
                    </a:lnTo>
                    <a:lnTo>
                      <a:pt x="97027" y="285390"/>
                    </a:lnTo>
                    <a:lnTo>
                      <a:pt x="32304" y="285390"/>
                    </a:lnTo>
                    <a:lnTo>
                      <a:pt x="32319" y="167253"/>
                    </a:lnTo>
                    <a:lnTo>
                      <a:pt x="50247" y="106873"/>
                    </a:lnTo>
                    <a:lnTo>
                      <a:pt x="99967" y="85027"/>
                    </a:lnTo>
                    <a:lnTo>
                      <a:pt x="199960" y="85027"/>
                    </a:lnTo>
                    <a:lnTo>
                      <a:pt x="199960" y="32304"/>
                    </a:lnTo>
                    <a:lnTo>
                      <a:pt x="522467" y="32304"/>
                    </a:lnTo>
                    <a:lnTo>
                      <a:pt x="522467" y="7262"/>
                    </a:lnTo>
                    <a:lnTo>
                      <a:pt x="515205" y="0"/>
                    </a:lnTo>
                    <a:close/>
                  </a:path>
                  <a:path w="522604" h="360045" extrusionOk="0">
                    <a:moveTo>
                      <a:pt x="154329" y="283756"/>
                    </a:moveTo>
                    <a:lnTo>
                      <a:pt x="105106" y="283756"/>
                    </a:lnTo>
                    <a:lnTo>
                      <a:pt x="113638" y="285483"/>
                    </a:lnTo>
                    <a:lnTo>
                      <a:pt x="120599" y="290190"/>
                    </a:lnTo>
                    <a:lnTo>
                      <a:pt x="125288" y="297168"/>
                    </a:lnTo>
                    <a:lnTo>
                      <a:pt x="127007" y="305707"/>
                    </a:lnTo>
                    <a:lnTo>
                      <a:pt x="125288" y="314240"/>
                    </a:lnTo>
                    <a:lnTo>
                      <a:pt x="120599" y="321214"/>
                    </a:lnTo>
                    <a:lnTo>
                      <a:pt x="113638" y="325920"/>
                    </a:lnTo>
                    <a:lnTo>
                      <a:pt x="105106" y="327646"/>
                    </a:lnTo>
                    <a:lnTo>
                      <a:pt x="153778" y="327646"/>
                    </a:lnTo>
                    <a:lnTo>
                      <a:pt x="157967" y="317544"/>
                    </a:lnTo>
                    <a:lnTo>
                      <a:pt x="278215" y="317544"/>
                    </a:lnTo>
                    <a:lnTo>
                      <a:pt x="269336" y="312942"/>
                    </a:lnTo>
                    <a:lnTo>
                      <a:pt x="265892" y="308059"/>
                    </a:lnTo>
                    <a:lnTo>
                      <a:pt x="267447" y="299879"/>
                    </a:lnTo>
                    <a:lnTo>
                      <a:pt x="273566" y="285390"/>
                    </a:lnTo>
                    <a:lnTo>
                      <a:pt x="155291" y="285390"/>
                    </a:lnTo>
                    <a:lnTo>
                      <a:pt x="154329" y="283756"/>
                    </a:lnTo>
                    <a:close/>
                  </a:path>
                  <a:path w="522604" h="360045" extrusionOk="0">
                    <a:moveTo>
                      <a:pt x="105106" y="251452"/>
                    </a:moveTo>
                    <a:lnTo>
                      <a:pt x="88854" y="253973"/>
                    </a:lnTo>
                    <a:lnTo>
                      <a:pt x="74548" y="261004"/>
                    </a:lnTo>
                    <a:lnTo>
                      <a:pt x="62975" y="271743"/>
                    </a:lnTo>
                    <a:lnTo>
                      <a:pt x="54921" y="285390"/>
                    </a:lnTo>
                    <a:lnTo>
                      <a:pt x="97027" y="285390"/>
                    </a:lnTo>
                    <a:lnTo>
                      <a:pt x="105106" y="283756"/>
                    </a:lnTo>
                    <a:lnTo>
                      <a:pt x="154329" y="283756"/>
                    </a:lnTo>
                    <a:lnTo>
                      <a:pt x="147216" y="271680"/>
                    </a:lnTo>
                    <a:lnTo>
                      <a:pt x="135636" y="260948"/>
                    </a:lnTo>
                    <a:lnTo>
                      <a:pt x="121337" y="253952"/>
                    </a:lnTo>
                    <a:lnTo>
                      <a:pt x="105106" y="251452"/>
                    </a:lnTo>
                    <a:close/>
                  </a:path>
                  <a:path w="522604" h="360045" extrusionOk="0">
                    <a:moveTo>
                      <a:pt x="199960" y="85027"/>
                    </a:moveTo>
                    <a:lnTo>
                      <a:pt x="167668" y="85027"/>
                    </a:lnTo>
                    <a:lnTo>
                      <a:pt x="167668" y="285390"/>
                    </a:lnTo>
                    <a:lnTo>
                      <a:pt x="199960" y="285390"/>
                    </a:lnTo>
                    <a:lnTo>
                      <a:pt x="199960" y="85027"/>
                    </a:lnTo>
                    <a:close/>
                  </a:path>
                  <a:path w="522604" h="360045" extrusionOk="0">
                    <a:moveTo>
                      <a:pt x="522467" y="32304"/>
                    </a:moveTo>
                    <a:lnTo>
                      <a:pt x="490049" y="32304"/>
                    </a:lnTo>
                    <a:lnTo>
                      <a:pt x="490049" y="135162"/>
                    </a:lnTo>
                    <a:lnTo>
                      <a:pt x="522467" y="139220"/>
                    </a:lnTo>
                    <a:lnTo>
                      <a:pt x="522467" y="323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36" name="object 28"/>
              <p:cNvSpPr/>
              <p:nvPr/>
            </p:nvSpPr>
            <p:spPr bwMode="auto">
              <a:xfrm>
                <a:off x="7535863" y="6618288"/>
                <a:ext cx="325437" cy="311150"/>
              </a:xfrm>
              <a:custGeom>
                <a:avLst/>
                <a:gdLst>
                  <a:gd name="T0" fmla="*/ 0 w 324484"/>
                  <a:gd name="T1" fmla="*/ 16727 h 311784"/>
                  <a:gd name="T2" fmla="*/ 4473 w 324484"/>
                  <a:gd name="T3" fmla="*/ 29079 h 311784"/>
                  <a:gd name="T4" fmla="*/ 50924 w 324484"/>
                  <a:gd name="T5" fmla="*/ 45330 h 311784"/>
                  <a:gd name="T6" fmla="*/ 55574 w 324484"/>
                  <a:gd name="T7" fmla="*/ 229749 h 311784"/>
                  <a:gd name="T8" fmla="*/ 56180 w 324484"/>
                  <a:gd name="T9" fmla="*/ 239592 h 311784"/>
                  <a:gd name="T10" fmla="*/ 63085 w 324484"/>
                  <a:gd name="T11" fmla="*/ 247667 h 311784"/>
                  <a:gd name="T12" fmla="*/ 285875 w 324484"/>
                  <a:gd name="T13" fmla="*/ 249673 h 311784"/>
                  <a:gd name="T14" fmla="*/ 296486 w 324484"/>
                  <a:gd name="T15" fmla="*/ 241674 h 311784"/>
                  <a:gd name="T16" fmla="*/ 298149 w 324484"/>
                  <a:gd name="T17" fmla="*/ 228206 h 311784"/>
                  <a:gd name="T18" fmla="*/ 289807 w 324484"/>
                  <a:gd name="T19" fmla="*/ 217823 h 311784"/>
                  <a:gd name="T20" fmla="*/ 92435 w 324484"/>
                  <a:gd name="T21" fmla="*/ 216218 h 311784"/>
                  <a:gd name="T22" fmla="*/ 298628 w 324484"/>
                  <a:gd name="T23" fmla="*/ 194148 h 311784"/>
                  <a:gd name="T24" fmla="*/ 308710 w 324484"/>
                  <a:gd name="T25" fmla="*/ 187616 h 311784"/>
                  <a:gd name="T26" fmla="*/ 311041 w 324484"/>
                  <a:gd name="T27" fmla="*/ 180255 h 311784"/>
                  <a:gd name="T28" fmla="*/ 325345 w 324484"/>
                  <a:gd name="T29" fmla="*/ 97670 h 311784"/>
                  <a:gd name="T30" fmla="*/ 321412 w 324484"/>
                  <a:gd name="T31" fmla="*/ 89833 h 311784"/>
                  <a:gd name="T32" fmla="*/ 314973 w 324484"/>
                  <a:gd name="T33" fmla="*/ 83788 h 311784"/>
                  <a:gd name="T34" fmla="*/ 85983 w 324484"/>
                  <a:gd name="T35" fmla="*/ 58146 h 311784"/>
                  <a:gd name="T36" fmla="*/ 22305 w 324484"/>
                  <a:gd name="T37" fmla="*/ 1191 h 311784"/>
                  <a:gd name="T38" fmla="*/ 104948 w 324484"/>
                  <a:gd name="T39" fmla="*/ 258940 h 311784"/>
                  <a:gd name="T40" fmla="*/ 84559 w 324484"/>
                  <a:gd name="T41" fmla="*/ 261435 h 311784"/>
                  <a:gd name="T42" fmla="*/ 72032 w 324484"/>
                  <a:gd name="T43" fmla="*/ 277449 h 311784"/>
                  <a:gd name="T44" fmla="*/ 74540 w 324484"/>
                  <a:gd name="T45" fmla="*/ 297800 h 311784"/>
                  <a:gd name="T46" fmla="*/ 90645 w 324484"/>
                  <a:gd name="T47" fmla="*/ 310565 h 311784"/>
                  <a:gd name="T48" fmla="*/ 111035 w 324484"/>
                  <a:gd name="T49" fmla="*/ 308007 h 311784"/>
                  <a:gd name="T50" fmla="*/ 123557 w 324484"/>
                  <a:gd name="T51" fmla="*/ 291694 h 311784"/>
                  <a:gd name="T52" fmla="*/ 121053 w 324484"/>
                  <a:gd name="T53" fmla="*/ 271392 h 311784"/>
                  <a:gd name="T54" fmla="*/ 104948 w 324484"/>
                  <a:gd name="T55" fmla="*/ 258940 h 311784"/>
                  <a:gd name="T56" fmla="*/ 243419 w 324484"/>
                  <a:gd name="T57" fmla="*/ 258940 h 311784"/>
                  <a:gd name="T58" fmla="*/ 227314 w 324484"/>
                  <a:gd name="T59" fmla="*/ 271392 h 311784"/>
                  <a:gd name="T60" fmla="*/ 224806 w 324484"/>
                  <a:gd name="T61" fmla="*/ 291694 h 311784"/>
                  <a:gd name="T62" fmla="*/ 237332 w 324484"/>
                  <a:gd name="T63" fmla="*/ 308007 h 311784"/>
                  <a:gd name="T64" fmla="*/ 257723 w 324484"/>
                  <a:gd name="T65" fmla="*/ 310565 h 311784"/>
                  <a:gd name="T66" fmla="*/ 273828 w 324484"/>
                  <a:gd name="T67" fmla="*/ 297800 h 311784"/>
                  <a:gd name="T68" fmla="*/ 276335 w 324484"/>
                  <a:gd name="T69" fmla="*/ 277449 h 311784"/>
                  <a:gd name="T70" fmla="*/ 263810 w 324484"/>
                  <a:gd name="T71" fmla="*/ 261435 h 31178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24484" h="311784" extrusionOk="0">
                    <a:moveTo>
                      <a:pt x="17955" y="0"/>
                    </a:moveTo>
                    <a:lnTo>
                      <a:pt x="0" y="16761"/>
                    </a:lnTo>
                    <a:lnTo>
                      <a:pt x="414" y="21046"/>
                    </a:lnTo>
                    <a:lnTo>
                      <a:pt x="4460" y="29138"/>
                    </a:lnTo>
                    <a:lnTo>
                      <a:pt x="7727" y="31864"/>
                    </a:lnTo>
                    <a:lnTo>
                      <a:pt x="50775" y="45422"/>
                    </a:lnTo>
                    <a:lnTo>
                      <a:pt x="64333" y="181690"/>
                    </a:lnTo>
                    <a:lnTo>
                      <a:pt x="55411" y="230217"/>
                    </a:lnTo>
                    <a:lnTo>
                      <a:pt x="54708" y="235444"/>
                    </a:lnTo>
                    <a:lnTo>
                      <a:pt x="56015" y="240080"/>
                    </a:lnTo>
                    <a:lnTo>
                      <a:pt x="59344" y="244126"/>
                    </a:lnTo>
                    <a:lnTo>
                      <a:pt x="62900" y="248172"/>
                    </a:lnTo>
                    <a:lnTo>
                      <a:pt x="67185" y="250182"/>
                    </a:lnTo>
                    <a:lnTo>
                      <a:pt x="285038" y="250182"/>
                    </a:lnTo>
                    <a:lnTo>
                      <a:pt x="288958" y="248587"/>
                    </a:lnTo>
                    <a:lnTo>
                      <a:pt x="295618" y="242166"/>
                    </a:lnTo>
                    <a:lnTo>
                      <a:pt x="297276" y="238183"/>
                    </a:lnTo>
                    <a:lnTo>
                      <a:pt x="297276" y="228671"/>
                    </a:lnTo>
                    <a:lnTo>
                      <a:pt x="295618" y="224675"/>
                    </a:lnTo>
                    <a:lnTo>
                      <a:pt x="288958" y="218267"/>
                    </a:lnTo>
                    <a:lnTo>
                      <a:pt x="285038" y="216659"/>
                    </a:lnTo>
                    <a:lnTo>
                      <a:pt x="92164" y="216659"/>
                    </a:lnTo>
                    <a:lnTo>
                      <a:pt x="96085" y="194544"/>
                    </a:lnTo>
                    <a:lnTo>
                      <a:pt x="297754" y="194544"/>
                    </a:lnTo>
                    <a:lnTo>
                      <a:pt x="301385" y="193225"/>
                    </a:lnTo>
                    <a:lnTo>
                      <a:pt x="307806" y="187998"/>
                    </a:lnTo>
                    <a:lnTo>
                      <a:pt x="309653" y="184668"/>
                    </a:lnTo>
                    <a:lnTo>
                      <a:pt x="310130" y="180622"/>
                    </a:lnTo>
                    <a:lnTo>
                      <a:pt x="323676" y="102857"/>
                    </a:lnTo>
                    <a:lnTo>
                      <a:pt x="324392" y="97869"/>
                    </a:lnTo>
                    <a:lnTo>
                      <a:pt x="323324" y="93584"/>
                    </a:lnTo>
                    <a:lnTo>
                      <a:pt x="320471" y="90016"/>
                    </a:lnTo>
                    <a:lnTo>
                      <a:pt x="317858" y="86208"/>
                    </a:lnTo>
                    <a:lnTo>
                      <a:pt x="314051" y="83959"/>
                    </a:lnTo>
                    <a:lnTo>
                      <a:pt x="309050" y="83230"/>
                    </a:lnTo>
                    <a:lnTo>
                      <a:pt x="85731" y="58264"/>
                    </a:lnTo>
                    <a:lnTo>
                      <a:pt x="82879" y="31148"/>
                    </a:lnTo>
                    <a:lnTo>
                      <a:pt x="22240" y="1193"/>
                    </a:lnTo>
                    <a:lnTo>
                      <a:pt x="17955" y="0"/>
                    </a:lnTo>
                    <a:close/>
                  </a:path>
                  <a:path w="324484" h="311784" extrusionOk="0">
                    <a:moveTo>
                      <a:pt x="104641" y="259468"/>
                    </a:moveTo>
                    <a:lnTo>
                      <a:pt x="90380" y="259468"/>
                    </a:lnTo>
                    <a:lnTo>
                      <a:pt x="84311" y="261968"/>
                    </a:lnTo>
                    <a:lnTo>
                      <a:pt x="74322" y="271945"/>
                    </a:lnTo>
                    <a:lnTo>
                      <a:pt x="71821" y="278014"/>
                    </a:lnTo>
                    <a:lnTo>
                      <a:pt x="71821" y="292288"/>
                    </a:lnTo>
                    <a:lnTo>
                      <a:pt x="74322" y="298407"/>
                    </a:lnTo>
                    <a:lnTo>
                      <a:pt x="84311" y="308635"/>
                    </a:lnTo>
                    <a:lnTo>
                      <a:pt x="90380" y="311198"/>
                    </a:lnTo>
                    <a:lnTo>
                      <a:pt x="104641" y="311198"/>
                    </a:lnTo>
                    <a:lnTo>
                      <a:pt x="110710" y="308635"/>
                    </a:lnTo>
                    <a:lnTo>
                      <a:pt x="120699" y="298407"/>
                    </a:lnTo>
                    <a:lnTo>
                      <a:pt x="123195" y="292288"/>
                    </a:lnTo>
                    <a:lnTo>
                      <a:pt x="123200" y="278014"/>
                    </a:lnTo>
                    <a:lnTo>
                      <a:pt x="120699" y="271945"/>
                    </a:lnTo>
                    <a:lnTo>
                      <a:pt x="110710" y="261968"/>
                    </a:lnTo>
                    <a:lnTo>
                      <a:pt x="104641" y="259468"/>
                    </a:lnTo>
                    <a:close/>
                  </a:path>
                  <a:path w="324484" h="311784" extrusionOk="0">
                    <a:moveTo>
                      <a:pt x="256968" y="259468"/>
                    </a:moveTo>
                    <a:lnTo>
                      <a:pt x="242706" y="259468"/>
                    </a:lnTo>
                    <a:lnTo>
                      <a:pt x="236637" y="261968"/>
                    </a:lnTo>
                    <a:lnTo>
                      <a:pt x="226648" y="271945"/>
                    </a:lnTo>
                    <a:lnTo>
                      <a:pt x="224148" y="278014"/>
                    </a:lnTo>
                    <a:lnTo>
                      <a:pt x="224148" y="292288"/>
                    </a:lnTo>
                    <a:lnTo>
                      <a:pt x="226648" y="298407"/>
                    </a:lnTo>
                    <a:lnTo>
                      <a:pt x="236637" y="308635"/>
                    </a:lnTo>
                    <a:lnTo>
                      <a:pt x="242706" y="311198"/>
                    </a:lnTo>
                    <a:lnTo>
                      <a:pt x="256968" y="311198"/>
                    </a:lnTo>
                    <a:lnTo>
                      <a:pt x="263037" y="308635"/>
                    </a:lnTo>
                    <a:lnTo>
                      <a:pt x="273026" y="298407"/>
                    </a:lnTo>
                    <a:lnTo>
                      <a:pt x="275521" y="292288"/>
                    </a:lnTo>
                    <a:lnTo>
                      <a:pt x="275526" y="278014"/>
                    </a:lnTo>
                    <a:lnTo>
                      <a:pt x="273026" y="271945"/>
                    </a:lnTo>
                    <a:lnTo>
                      <a:pt x="263037" y="261968"/>
                    </a:lnTo>
                    <a:lnTo>
                      <a:pt x="256968" y="25946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</p:grpSp>
      </p:grpSp>
      <p:cxnSp>
        <p:nvCxnSpPr>
          <p:cNvPr id="37" name="Google Shape;15;p3"/>
          <p:cNvCxnSpPr>
            <a:cxnSpLocks/>
          </p:cNvCxnSpPr>
          <p:nvPr userDrawn="1"/>
        </p:nvCxnSpPr>
        <p:spPr bwMode="auto">
          <a:xfrm>
            <a:off x="1381250" y="4820615"/>
            <a:ext cx="6031604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1381125" y="1295400"/>
            <a:ext cx="3878400" cy="30956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sp>
        <p:nvSpPr>
          <p:cNvPr id="39" name="Picture Placeholder 2"/>
          <p:cNvSpPr>
            <a:spLocks noGrp="1"/>
          </p:cNvSpPr>
          <p:nvPr>
            <p:ph type="pic" sz="quarter" idx="15"/>
          </p:nvPr>
        </p:nvSpPr>
        <p:spPr bwMode="auto">
          <a:xfrm>
            <a:off x="5653088" y="665163"/>
            <a:ext cx="2944812" cy="3340100"/>
          </a:xfrm>
        </p:spPr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40" name="Google Shape;29;p5"/>
          <p:cNvSpPr>
            <a:spLocks noGrp="1"/>
          </p:cNvSpPr>
          <p:nvPr>
            <p:ph type="title"/>
          </p:nvPr>
        </p:nvSpPr>
        <p:spPr bwMode="auto">
          <a:xfrm>
            <a:off x="1381250" y="604628"/>
            <a:ext cx="3878400" cy="43560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800" b="1">
                <a:latin typeface="Calibri"/>
                <a:ea typeface="Calibri"/>
                <a:cs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41" name="Graphic 51"/>
          <p:cNvPicPr>
            <a:picLocks noChangeAspect="1"/>
          </p:cNvPicPr>
          <p:nvPr userDrawn="1"/>
        </p:nvPicPr>
        <p:blipFill>
          <a:blip r:embed="rId10"/>
          <a:stretch/>
        </p:blipFill>
        <p:spPr bwMode="auto">
          <a:xfrm>
            <a:off x="724704" y="514331"/>
            <a:ext cx="612000" cy="612000"/>
          </a:xfrm>
          <a:prstGeom prst="rect">
            <a:avLst/>
          </a:prstGeom>
        </p:spPr>
      </p:pic>
      <p:pic>
        <p:nvPicPr>
          <p:cNvPr id="42" name="Graphic 52"/>
          <p:cNvPicPr>
            <a:picLocks noChangeAspect="1"/>
          </p:cNvPicPr>
          <p:nvPr userDrawn="1"/>
        </p:nvPicPr>
        <p:blipFill>
          <a:blip r:embed="rId11"/>
          <a:stretch/>
        </p:blipFill>
        <p:spPr bwMode="auto">
          <a:xfrm>
            <a:off x="341938" y="4709185"/>
            <a:ext cx="932973" cy="216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Subtitle" preserve="1" userDrawn="1">
  <p:cSld name="Pilot 5 - Subtit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14;p3"/>
          <p:cNvSpPr>
            <a:spLocks noGrp="1"/>
          </p:cNvSpPr>
          <p:nvPr>
            <p:ph type="subTitle" idx="1"/>
          </p:nvPr>
        </p:nvSpPr>
        <p:spPr bwMode="auto">
          <a:xfrm>
            <a:off x="2022300" y="2815922"/>
            <a:ext cx="3787725" cy="10453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00">
                <a:latin typeface="+mn-lt"/>
                <a:cs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9pPr>
          </a:lstStyle>
          <a:p>
            <a:pPr>
              <a:defRPr/>
            </a:pPr>
            <a:endParaRPr/>
          </a:p>
        </p:txBody>
      </p:sp>
      <p:cxnSp>
        <p:nvCxnSpPr>
          <p:cNvPr id="5" name="Google Shape;15;p3"/>
          <p:cNvCxnSpPr>
            <a:cxnSpLocks/>
          </p:cNvCxnSpPr>
          <p:nvPr/>
        </p:nvCxnSpPr>
        <p:spPr bwMode="auto">
          <a:xfrm>
            <a:off x="-6025" y="2571762"/>
            <a:ext cx="9150025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Oval 33"/>
          <p:cNvSpPr/>
          <p:nvPr userDrawn="1"/>
        </p:nvSpPr>
        <p:spPr bwMode="auto">
          <a:xfrm>
            <a:off x="1064450" y="2234738"/>
            <a:ext cx="673997" cy="67399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900">
                <a:solidFill>
                  <a:schemeClr val="tx1"/>
                </a:solidFill>
              </a:rPr>
              <a:t>Place Pilot icon</a:t>
            </a:r>
            <a:endParaRPr lang="en-IE" sz="900">
              <a:solidFill>
                <a:schemeClr val="tx1"/>
              </a:solidFill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auto">
          <a:xfrm>
            <a:off x="2022300" y="1822146"/>
            <a:ext cx="2960447" cy="9937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Click to add text</a:t>
            </a:r>
            <a:endParaRPr lang="en-IE"/>
          </a:p>
        </p:txBody>
      </p:sp>
      <p:grpSp>
        <p:nvGrpSpPr>
          <p:cNvPr id="8" name="Group 41"/>
          <p:cNvGrpSpPr/>
          <p:nvPr userDrawn="1"/>
        </p:nvGrpSpPr>
        <p:grpSpPr bwMode="auto">
          <a:xfrm>
            <a:off x="7537141" y="4690989"/>
            <a:ext cx="1372953" cy="229553"/>
            <a:chOff x="1154546" y="3432698"/>
            <a:chExt cx="2916485" cy="487627"/>
          </a:xfrm>
        </p:grpSpPr>
        <p:grpSp>
          <p:nvGrpSpPr>
            <p:cNvPr id="9" name="Group 42"/>
            <p:cNvGrpSpPr/>
            <p:nvPr userDrawn="1"/>
          </p:nvGrpSpPr>
          <p:grpSpPr bwMode="auto">
            <a:xfrm>
              <a:off x="1154546" y="3432698"/>
              <a:ext cx="486638" cy="487627"/>
              <a:chOff x="3309937" y="6340475"/>
              <a:chExt cx="781050" cy="782638"/>
            </a:xfrm>
          </p:grpSpPr>
          <p:sp>
            <p:nvSpPr>
              <p:cNvPr id="10" name="object 4"/>
              <p:cNvSpPr/>
              <p:nvPr/>
            </p:nvSpPr>
            <p:spPr bwMode="auto">
              <a:xfrm>
                <a:off x="3309937" y="6340475"/>
                <a:ext cx="781050" cy="782638"/>
              </a:xfrm>
              <a:custGeom>
                <a:avLst/>
                <a:gdLst>
                  <a:gd name="T0" fmla="*/ 390519 w 781685"/>
                  <a:gd name="T1" fmla="*/ 0 h 781684"/>
                  <a:gd name="T2" fmla="*/ 341532 w 781685"/>
                  <a:gd name="T3" fmla="*/ 3049 h 781684"/>
                  <a:gd name="T4" fmla="*/ 294362 w 781685"/>
                  <a:gd name="T5" fmla="*/ 11951 h 781684"/>
                  <a:gd name="T6" fmla="*/ 249373 w 781685"/>
                  <a:gd name="T7" fmla="*/ 26339 h 781684"/>
                  <a:gd name="T8" fmla="*/ 206933 w 781685"/>
                  <a:gd name="T9" fmla="*/ 45848 h 781684"/>
                  <a:gd name="T10" fmla="*/ 167406 w 781685"/>
                  <a:gd name="T11" fmla="*/ 70109 h 781684"/>
                  <a:gd name="T12" fmla="*/ 131158 w 781685"/>
                  <a:gd name="T13" fmla="*/ 98757 h 781684"/>
                  <a:gd name="T14" fmla="*/ 98557 w 781685"/>
                  <a:gd name="T15" fmla="*/ 131425 h 781684"/>
                  <a:gd name="T16" fmla="*/ 69967 w 781685"/>
                  <a:gd name="T17" fmla="*/ 167746 h 781684"/>
                  <a:gd name="T18" fmla="*/ 45755 w 781685"/>
                  <a:gd name="T19" fmla="*/ 207354 h 781684"/>
                  <a:gd name="T20" fmla="*/ 26286 w 781685"/>
                  <a:gd name="T21" fmla="*/ 249881 h 781684"/>
                  <a:gd name="T22" fmla="*/ 11926 w 781685"/>
                  <a:gd name="T23" fmla="*/ 294961 h 781684"/>
                  <a:gd name="T24" fmla="*/ 3043 w 781685"/>
                  <a:gd name="T25" fmla="*/ 342227 h 781684"/>
                  <a:gd name="T26" fmla="*/ 0 w 781685"/>
                  <a:gd name="T27" fmla="*/ 391313 h 781684"/>
                  <a:gd name="T28" fmla="*/ 3043 w 781685"/>
                  <a:gd name="T29" fmla="*/ 440399 h 781684"/>
                  <a:gd name="T30" fmla="*/ 11926 w 781685"/>
                  <a:gd name="T31" fmla="*/ 487665 h 781684"/>
                  <a:gd name="T32" fmla="*/ 26286 w 781685"/>
                  <a:gd name="T33" fmla="*/ 532745 h 781684"/>
                  <a:gd name="T34" fmla="*/ 45755 w 781685"/>
                  <a:gd name="T35" fmla="*/ 575272 h 781684"/>
                  <a:gd name="T36" fmla="*/ 69967 w 781685"/>
                  <a:gd name="T37" fmla="*/ 614880 h 781684"/>
                  <a:gd name="T38" fmla="*/ 98557 w 781685"/>
                  <a:gd name="T39" fmla="*/ 651201 h 781684"/>
                  <a:gd name="T40" fmla="*/ 131158 w 781685"/>
                  <a:gd name="T41" fmla="*/ 683869 h 781684"/>
                  <a:gd name="T42" fmla="*/ 167406 w 781685"/>
                  <a:gd name="T43" fmla="*/ 712517 h 781684"/>
                  <a:gd name="T44" fmla="*/ 206933 w 781685"/>
                  <a:gd name="T45" fmla="*/ 736778 h 781684"/>
                  <a:gd name="T46" fmla="*/ 249373 w 781685"/>
                  <a:gd name="T47" fmla="*/ 756287 h 781684"/>
                  <a:gd name="T48" fmla="*/ 294362 w 781685"/>
                  <a:gd name="T49" fmla="*/ 770675 h 781684"/>
                  <a:gd name="T50" fmla="*/ 341532 w 781685"/>
                  <a:gd name="T51" fmla="*/ 779577 h 781684"/>
                  <a:gd name="T52" fmla="*/ 390519 w 781685"/>
                  <a:gd name="T53" fmla="*/ 782626 h 781684"/>
                  <a:gd name="T54" fmla="*/ 439505 w 781685"/>
                  <a:gd name="T55" fmla="*/ 779577 h 781684"/>
                  <a:gd name="T56" fmla="*/ 486675 w 781685"/>
                  <a:gd name="T57" fmla="*/ 770675 h 781684"/>
                  <a:gd name="T58" fmla="*/ 531664 w 781685"/>
                  <a:gd name="T59" fmla="*/ 756287 h 781684"/>
                  <a:gd name="T60" fmla="*/ 574104 w 781685"/>
                  <a:gd name="T61" fmla="*/ 736778 h 781684"/>
                  <a:gd name="T62" fmla="*/ 613631 w 781685"/>
                  <a:gd name="T63" fmla="*/ 712517 h 781684"/>
                  <a:gd name="T64" fmla="*/ 649879 w 781685"/>
                  <a:gd name="T65" fmla="*/ 683869 h 781684"/>
                  <a:gd name="T66" fmla="*/ 682480 w 781685"/>
                  <a:gd name="T67" fmla="*/ 651201 h 781684"/>
                  <a:gd name="T68" fmla="*/ 711070 w 781685"/>
                  <a:gd name="T69" fmla="*/ 614880 h 781684"/>
                  <a:gd name="T70" fmla="*/ 735282 w 781685"/>
                  <a:gd name="T71" fmla="*/ 575272 h 781684"/>
                  <a:gd name="T72" fmla="*/ 754751 w 781685"/>
                  <a:gd name="T73" fmla="*/ 532745 h 781684"/>
                  <a:gd name="T74" fmla="*/ 769111 w 781685"/>
                  <a:gd name="T75" fmla="*/ 487665 h 781684"/>
                  <a:gd name="T76" fmla="*/ 777994 w 781685"/>
                  <a:gd name="T77" fmla="*/ 440399 h 781684"/>
                  <a:gd name="T78" fmla="*/ 781037 w 781685"/>
                  <a:gd name="T79" fmla="*/ 391313 h 781684"/>
                  <a:gd name="T80" fmla="*/ 777994 w 781685"/>
                  <a:gd name="T81" fmla="*/ 342227 h 781684"/>
                  <a:gd name="T82" fmla="*/ 769111 w 781685"/>
                  <a:gd name="T83" fmla="*/ 294961 h 781684"/>
                  <a:gd name="T84" fmla="*/ 754751 w 781685"/>
                  <a:gd name="T85" fmla="*/ 249881 h 781684"/>
                  <a:gd name="T86" fmla="*/ 735282 w 781685"/>
                  <a:gd name="T87" fmla="*/ 207354 h 781684"/>
                  <a:gd name="T88" fmla="*/ 711070 w 781685"/>
                  <a:gd name="T89" fmla="*/ 167746 h 781684"/>
                  <a:gd name="T90" fmla="*/ 682480 w 781685"/>
                  <a:gd name="T91" fmla="*/ 131425 h 781684"/>
                  <a:gd name="T92" fmla="*/ 649879 w 781685"/>
                  <a:gd name="T93" fmla="*/ 98757 h 781684"/>
                  <a:gd name="T94" fmla="*/ 613631 w 781685"/>
                  <a:gd name="T95" fmla="*/ 70109 h 781684"/>
                  <a:gd name="T96" fmla="*/ 574104 w 781685"/>
                  <a:gd name="T97" fmla="*/ 45848 h 781684"/>
                  <a:gd name="T98" fmla="*/ 531664 w 781685"/>
                  <a:gd name="T99" fmla="*/ 26339 h 781684"/>
                  <a:gd name="T100" fmla="*/ 486675 w 781685"/>
                  <a:gd name="T101" fmla="*/ 11951 h 781684"/>
                  <a:gd name="T102" fmla="*/ 439505 w 781685"/>
                  <a:gd name="T103" fmla="*/ 3049 h 781684"/>
                  <a:gd name="T104" fmla="*/ 390519 w 781685"/>
                  <a:gd name="T105" fmla="*/ 0 h 7816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81685" h="781684" extrusionOk="0">
                    <a:moveTo>
                      <a:pt x="390836" y="0"/>
                    </a:moveTo>
                    <a:lnTo>
                      <a:pt x="341810" y="3045"/>
                    </a:lnTo>
                    <a:lnTo>
                      <a:pt x="294601" y="11936"/>
                    </a:lnTo>
                    <a:lnTo>
                      <a:pt x="249576" y="26307"/>
                    </a:lnTo>
                    <a:lnTo>
                      <a:pt x="207101" y="45792"/>
                    </a:lnTo>
                    <a:lnTo>
                      <a:pt x="167542" y="70024"/>
                    </a:lnTo>
                    <a:lnTo>
                      <a:pt x="131265" y="98637"/>
                    </a:lnTo>
                    <a:lnTo>
                      <a:pt x="98637" y="131265"/>
                    </a:lnTo>
                    <a:lnTo>
                      <a:pt x="70024" y="167542"/>
                    </a:lnTo>
                    <a:lnTo>
                      <a:pt x="45792" y="207101"/>
                    </a:lnTo>
                    <a:lnTo>
                      <a:pt x="26307" y="249576"/>
                    </a:lnTo>
                    <a:lnTo>
                      <a:pt x="11936" y="294601"/>
                    </a:lnTo>
                    <a:lnTo>
                      <a:pt x="3045" y="341810"/>
                    </a:lnTo>
                    <a:lnTo>
                      <a:pt x="0" y="390836"/>
                    </a:lnTo>
                    <a:lnTo>
                      <a:pt x="3045" y="439862"/>
                    </a:lnTo>
                    <a:lnTo>
                      <a:pt x="11936" y="487071"/>
                    </a:lnTo>
                    <a:lnTo>
                      <a:pt x="26307" y="532096"/>
                    </a:lnTo>
                    <a:lnTo>
                      <a:pt x="45792" y="574571"/>
                    </a:lnTo>
                    <a:lnTo>
                      <a:pt x="70024" y="614130"/>
                    </a:lnTo>
                    <a:lnTo>
                      <a:pt x="98637" y="650407"/>
                    </a:lnTo>
                    <a:lnTo>
                      <a:pt x="131265" y="683035"/>
                    </a:lnTo>
                    <a:lnTo>
                      <a:pt x="167542" y="711648"/>
                    </a:lnTo>
                    <a:lnTo>
                      <a:pt x="207101" y="735880"/>
                    </a:lnTo>
                    <a:lnTo>
                      <a:pt x="249576" y="755365"/>
                    </a:lnTo>
                    <a:lnTo>
                      <a:pt x="294601" y="769736"/>
                    </a:lnTo>
                    <a:lnTo>
                      <a:pt x="341810" y="778627"/>
                    </a:lnTo>
                    <a:lnTo>
                      <a:pt x="390836" y="781672"/>
                    </a:lnTo>
                    <a:lnTo>
                      <a:pt x="439862" y="778627"/>
                    </a:lnTo>
                    <a:lnTo>
                      <a:pt x="487071" y="769736"/>
                    </a:lnTo>
                    <a:lnTo>
                      <a:pt x="532096" y="755365"/>
                    </a:lnTo>
                    <a:lnTo>
                      <a:pt x="574571" y="735880"/>
                    </a:lnTo>
                    <a:lnTo>
                      <a:pt x="614130" y="711648"/>
                    </a:lnTo>
                    <a:lnTo>
                      <a:pt x="650407" y="683035"/>
                    </a:lnTo>
                    <a:lnTo>
                      <a:pt x="683035" y="650407"/>
                    </a:lnTo>
                    <a:lnTo>
                      <a:pt x="711648" y="614130"/>
                    </a:lnTo>
                    <a:lnTo>
                      <a:pt x="735880" y="574571"/>
                    </a:lnTo>
                    <a:lnTo>
                      <a:pt x="755365" y="532096"/>
                    </a:lnTo>
                    <a:lnTo>
                      <a:pt x="769736" y="487071"/>
                    </a:lnTo>
                    <a:lnTo>
                      <a:pt x="778627" y="439862"/>
                    </a:lnTo>
                    <a:lnTo>
                      <a:pt x="781672" y="390836"/>
                    </a:lnTo>
                    <a:lnTo>
                      <a:pt x="778627" y="341810"/>
                    </a:lnTo>
                    <a:lnTo>
                      <a:pt x="769736" y="294601"/>
                    </a:lnTo>
                    <a:lnTo>
                      <a:pt x="755365" y="249576"/>
                    </a:lnTo>
                    <a:lnTo>
                      <a:pt x="735880" y="207101"/>
                    </a:lnTo>
                    <a:lnTo>
                      <a:pt x="711648" y="167542"/>
                    </a:lnTo>
                    <a:lnTo>
                      <a:pt x="683035" y="131265"/>
                    </a:lnTo>
                    <a:lnTo>
                      <a:pt x="650407" y="98637"/>
                    </a:lnTo>
                    <a:lnTo>
                      <a:pt x="614130" y="70024"/>
                    </a:lnTo>
                    <a:lnTo>
                      <a:pt x="574571" y="45792"/>
                    </a:lnTo>
                    <a:lnTo>
                      <a:pt x="532096" y="26307"/>
                    </a:lnTo>
                    <a:lnTo>
                      <a:pt x="487071" y="11936"/>
                    </a:lnTo>
                    <a:lnTo>
                      <a:pt x="439862" y="3045"/>
                    </a:lnTo>
                    <a:lnTo>
                      <a:pt x="390836" y="0"/>
                    </a:lnTo>
                    <a:close/>
                  </a:path>
                </a:pathLst>
              </a:custGeom>
              <a:solidFill>
                <a:srgbClr val="E1B027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11" name="object 9"/>
              <p:cNvSpPr/>
              <p:nvPr/>
            </p:nvSpPr>
            <p:spPr bwMode="auto">
              <a:xfrm>
                <a:off x="3573463" y="6499225"/>
                <a:ext cx="355600" cy="506413"/>
              </a:xfrm>
              <a:custGeom>
                <a:avLst/>
                <a:gdLst>
                  <a:gd name="T0" fmla="*/ 0 w 354329"/>
                  <a:gd name="T1" fmla="*/ 389961 h 506729"/>
                  <a:gd name="T2" fmla="*/ 17814 w 354329"/>
                  <a:gd name="T3" fmla="*/ 418452 h 506729"/>
                  <a:gd name="T4" fmla="*/ 100486 w 354329"/>
                  <a:gd name="T5" fmla="*/ 492206 h 506729"/>
                  <a:gd name="T6" fmla="*/ 209026 w 354329"/>
                  <a:gd name="T7" fmla="*/ 502102 h 506729"/>
                  <a:gd name="T8" fmla="*/ 274289 w 354329"/>
                  <a:gd name="T9" fmla="*/ 474520 h 506729"/>
                  <a:gd name="T10" fmla="*/ 172254 w 354329"/>
                  <a:gd name="T11" fmla="*/ 470089 h 506729"/>
                  <a:gd name="T12" fmla="*/ 89926 w 354329"/>
                  <a:gd name="T13" fmla="*/ 445147 h 506729"/>
                  <a:gd name="T14" fmla="*/ 47808 w 354329"/>
                  <a:gd name="T15" fmla="*/ 399918 h 506729"/>
                  <a:gd name="T16" fmla="*/ 215018 w 354329"/>
                  <a:gd name="T17" fmla="*/ 49371 h 506729"/>
                  <a:gd name="T18" fmla="*/ 176409 w 354329"/>
                  <a:gd name="T19" fmla="*/ 55278 h 506729"/>
                  <a:gd name="T20" fmla="*/ 184974 w 354329"/>
                  <a:gd name="T21" fmla="*/ 68127 h 506729"/>
                  <a:gd name="T22" fmla="*/ 217096 w 354329"/>
                  <a:gd name="T23" fmla="*/ 115968 h 506729"/>
                  <a:gd name="T24" fmla="*/ 273813 w 354329"/>
                  <a:gd name="T25" fmla="*/ 206455 h 506729"/>
                  <a:gd name="T26" fmla="*/ 313270 w 354329"/>
                  <a:gd name="T27" fmla="*/ 290531 h 506729"/>
                  <a:gd name="T28" fmla="*/ 316293 w 354329"/>
                  <a:gd name="T29" fmla="*/ 353231 h 506729"/>
                  <a:gd name="T30" fmla="*/ 254571 w 354329"/>
                  <a:gd name="T31" fmla="*/ 445439 h 506729"/>
                  <a:gd name="T32" fmla="*/ 172254 w 354329"/>
                  <a:gd name="T33" fmla="*/ 470089 h 506729"/>
                  <a:gd name="T34" fmla="*/ 323742 w 354329"/>
                  <a:gd name="T35" fmla="*/ 425268 h 506729"/>
                  <a:gd name="T36" fmla="*/ 355215 w 354329"/>
                  <a:gd name="T37" fmla="*/ 323671 h 506729"/>
                  <a:gd name="T38" fmla="*/ 332069 w 354329"/>
                  <a:gd name="T39" fmla="*/ 241325 h 506729"/>
                  <a:gd name="T40" fmla="*/ 278702 w 354329"/>
                  <a:gd name="T41" fmla="*/ 145232 h 506729"/>
                  <a:gd name="T42" fmla="*/ 215018 w 354329"/>
                  <a:gd name="T43" fmla="*/ 49371 h 506729"/>
                  <a:gd name="T44" fmla="*/ 168466 w 354329"/>
                  <a:gd name="T45" fmla="*/ 216 h 506729"/>
                  <a:gd name="T46" fmla="*/ 157083 w 354329"/>
                  <a:gd name="T47" fmla="*/ 8133 h 506729"/>
                  <a:gd name="T48" fmla="*/ 132075 w 354329"/>
                  <a:gd name="T49" fmla="*/ 46378 h 506729"/>
                  <a:gd name="T50" fmla="*/ 104778 w 354329"/>
                  <a:gd name="T51" fmla="*/ 86892 h 506729"/>
                  <a:gd name="T52" fmla="*/ 159536 w 354329"/>
                  <a:gd name="T53" fmla="*/ 68127 h 506729"/>
                  <a:gd name="T54" fmla="*/ 168106 w 354329"/>
                  <a:gd name="T55" fmla="*/ 55278 h 506729"/>
                  <a:gd name="T56" fmla="*/ 215018 w 354329"/>
                  <a:gd name="T57" fmla="*/ 49371 h 506729"/>
                  <a:gd name="T58" fmla="*/ 187437 w 354329"/>
                  <a:gd name="T59" fmla="*/ 8133 h 506729"/>
                  <a:gd name="T60" fmla="*/ 184007 w 354329"/>
                  <a:gd name="T61" fmla="*/ 4002 h 506729"/>
                  <a:gd name="T62" fmla="*/ 175333 w 354329"/>
                  <a:gd name="T63" fmla="*/ 0 h 50672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54329" h="506729" extrusionOk="0">
                    <a:moveTo>
                      <a:pt x="42381" y="389123"/>
                    </a:moveTo>
                    <a:lnTo>
                      <a:pt x="0" y="390204"/>
                    </a:lnTo>
                    <a:lnTo>
                      <a:pt x="7234" y="401873"/>
                    </a:lnTo>
                    <a:lnTo>
                      <a:pt x="17750" y="418713"/>
                    </a:lnTo>
                    <a:lnTo>
                      <a:pt x="42997" y="453193"/>
                    </a:lnTo>
                    <a:lnTo>
                      <a:pt x="100127" y="492513"/>
                    </a:lnTo>
                    <a:lnTo>
                      <a:pt x="171638" y="506154"/>
                    </a:lnTo>
                    <a:lnTo>
                      <a:pt x="208279" y="502415"/>
                    </a:lnTo>
                    <a:lnTo>
                      <a:pt x="242408" y="491711"/>
                    </a:lnTo>
                    <a:lnTo>
                      <a:pt x="273309" y="474816"/>
                    </a:lnTo>
                    <a:lnTo>
                      <a:pt x="278666" y="470382"/>
                    </a:lnTo>
                    <a:lnTo>
                      <a:pt x="171638" y="470382"/>
                    </a:lnTo>
                    <a:lnTo>
                      <a:pt x="142064" y="467394"/>
                    </a:lnTo>
                    <a:lnTo>
                      <a:pt x="89605" y="445425"/>
                    </a:lnTo>
                    <a:lnTo>
                      <a:pt x="59567" y="418713"/>
                    </a:lnTo>
                    <a:lnTo>
                      <a:pt x="47637" y="400168"/>
                    </a:lnTo>
                    <a:lnTo>
                      <a:pt x="42381" y="389123"/>
                    </a:lnTo>
                    <a:close/>
                  </a:path>
                  <a:path w="354329" h="506729" extrusionOk="0">
                    <a:moveTo>
                      <a:pt x="214249" y="49402"/>
                    </a:moveTo>
                    <a:lnTo>
                      <a:pt x="171638" y="49402"/>
                    </a:lnTo>
                    <a:lnTo>
                      <a:pt x="175778" y="55312"/>
                    </a:lnTo>
                    <a:lnTo>
                      <a:pt x="179983" y="61612"/>
                    </a:lnTo>
                    <a:lnTo>
                      <a:pt x="184313" y="68170"/>
                    </a:lnTo>
                    <a:lnTo>
                      <a:pt x="188827" y="74859"/>
                    </a:lnTo>
                    <a:lnTo>
                      <a:pt x="216320" y="116040"/>
                    </a:lnTo>
                    <a:lnTo>
                      <a:pt x="245284" y="160815"/>
                    </a:lnTo>
                    <a:lnTo>
                      <a:pt x="272834" y="206584"/>
                    </a:lnTo>
                    <a:lnTo>
                      <a:pt x="296084" y="250750"/>
                    </a:lnTo>
                    <a:lnTo>
                      <a:pt x="312150" y="290712"/>
                    </a:lnTo>
                    <a:lnTo>
                      <a:pt x="318147" y="323873"/>
                    </a:lnTo>
                    <a:lnTo>
                      <a:pt x="315162" y="353451"/>
                    </a:lnTo>
                    <a:lnTo>
                      <a:pt x="293201" y="405897"/>
                    </a:lnTo>
                    <a:lnTo>
                      <a:pt x="253661" y="445717"/>
                    </a:lnTo>
                    <a:lnTo>
                      <a:pt x="201211" y="467491"/>
                    </a:lnTo>
                    <a:lnTo>
                      <a:pt x="171638" y="470382"/>
                    </a:lnTo>
                    <a:lnTo>
                      <a:pt x="278666" y="470382"/>
                    </a:lnTo>
                    <a:lnTo>
                      <a:pt x="322585" y="425533"/>
                    </a:lnTo>
                    <a:lnTo>
                      <a:pt x="350201" y="360510"/>
                    </a:lnTo>
                    <a:lnTo>
                      <a:pt x="353945" y="323873"/>
                    </a:lnTo>
                    <a:lnTo>
                      <a:pt x="347679" y="285655"/>
                    </a:lnTo>
                    <a:lnTo>
                      <a:pt x="330882" y="241476"/>
                    </a:lnTo>
                    <a:lnTo>
                      <a:pt x="306557" y="193858"/>
                    </a:lnTo>
                    <a:lnTo>
                      <a:pt x="277706" y="145323"/>
                    </a:lnTo>
                    <a:lnTo>
                      <a:pt x="247329" y="98396"/>
                    </a:lnTo>
                    <a:lnTo>
                      <a:pt x="214249" y="49402"/>
                    </a:lnTo>
                    <a:close/>
                  </a:path>
                  <a:path w="354329" h="506729" extrusionOk="0">
                    <a:moveTo>
                      <a:pt x="174706" y="0"/>
                    </a:moveTo>
                    <a:lnTo>
                      <a:pt x="167864" y="216"/>
                    </a:lnTo>
                    <a:lnTo>
                      <a:pt x="161542" y="3014"/>
                    </a:lnTo>
                    <a:lnTo>
                      <a:pt x="156522" y="8138"/>
                    </a:lnTo>
                    <a:lnTo>
                      <a:pt x="146410" y="23885"/>
                    </a:lnTo>
                    <a:lnTo>
                      <a:pt x="131603" y="46407"/>
                    </a:lnTo>
                    <a:lnTo>
                      <a:pt x="116225" y="69496"/>
                    </a:lnTo>
                    <a:lnTo>
                      <a:pt x="104403" y="86946"/>
                    </a:lnTo>
                    <a:lnTo>
                      <a:pt x="148481" y="83667"/>
                    </a:lnTo>
                    <a:lnTo>
                      <a:pt x="158966" y="68170"/>
                    </a:lnTo>
                    <a:lnTo>
                      <a:pt x="163301" y="61612"/>
                    </a:lnTo>
                    <a:lnTo>
                      <a:pt x="167505" y="55312"/>
                    </a:lnTo>
                    <a:lnTo>
                      <a:pt x="171638" y="49402"/>
                    </a:lnTo>
                    <a:lnTo>
                      <a:pt x="214249" y="49402"/>
                    </a:lnTo>
                    <a:lnTo>
                      <a:pt x="209896" y="42954"/>
                    </a:lnTo>
                    <a:lnTo>
                      <a:pt x="186767" y="8138"/>
                    </a:lnTo>
                    <a:lnTo>
                      <a:pt x="185410" y="6065"/>
                    </a:lnTo>
                    <a:lnTo>
                      <a:pt x="183349" y="4004"/>
                    </a:lnTo>
                    <a:lnTo>
                      <a:pt x="181288" y="2622"/>
                    </a:lnTo>
                    <a:lnTo>
                      <a:pt x="17470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12" name="object 10"/>
              <p:cNvSpPr>
                <a:spLocks noChangeArrowheads="1"/>
              </p:cNvSpPr>
              <p:nvPr/>
            </p:nvSpPr>
            <p:spPr bwMode="auto">
              <a:xfrm>
                <a:off x="3779838" y="6810375"/>
                <a:ext cx="88900" cy="122238"/>
              </a:xfrm>
              <a:prstGeom prst="rect">
                <a:avLst/>
              </a:prstGeom>
              <a:blipFill>
                <a:blip r:embed="rId2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object 11"/>
              <p:cNvSpPr>
                <a:spLocks noChangeArrowheads="1"/>
              </p:cNvSpPr>
              <p:nvPr/>
            </p:nvSpPr>
            <p:spPr bwMode="auto">
              <a:xfrm>
                <a:off x="3471863" y="6457950"/>
                <a:ext cx="268287" cy="496888"/>
              </a:xfrm>
              <a:prstGeom prst="rect">
                <a:avLst/>
              </a:prstGeom>
              <a:blipFill>
                <a:blip r:embed="rId3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4" name="Group 43"/>
            <p:cNvGrpSpPr/>
            <p:nvPr userDrawn="1"/>
          </p:nvGrpSpPr>
          <p:grpSpPr bwMode="auto">
            <a:xfrm>
              <a:off x="1761514" y="3432698"/>
              <a:ext cx="487627" cy="487627"/>
              <a:chOff x="4279900" y="6340475"/>
              <a:chExt cx="782638" cy="782638"/>
            </a:xfrm>
          </p:grpSpPr>
          <p:sp>
            <p:nvSpPr>
              <p:cNvPr id="15" name="object 5"/>
              <p:cNvSpPr/>
              <p:nvPr/>
            </p:nvSpPr>
            <p:spPr bwMode="auto">
              <a:xfrm>
                <a:off x="4279900" y="6340475"/>
                <a:ext cx="782638" cy="782638"/>
              </a:xfrm>
              <a:custGeom>
                <a:avLst/>
                <a:gdLst>
                  <a:gd name="T0" fmla="*/ 391312 w 781685"/>
                  <a:gd name="T1" fmla="*/ 0 h 781684"/>
                  <a:gd name="T2" fmla="*/ 342227 w 781685"/>
                  <a:gd name="T3" fmla="*/ 3049 h 781684"/>
                  <a:gd name="T4" fmla="*/ 294960 w 781685"/>
                  <a:gd name="T5" fmla="*/ 11951 h 781684"/>
                  <a:gd name="T6" fmla="*/ 249880 w 781685"/>
                  <a:gd name="T7" fmla="*/ 26339 h 781684"/>
                  <a:gd name="T8" fmla="*/ 207353 w 781685"/>
                  <a:gd name="T9" fmla="*/ 45848 h 781684"/>
                  <a:gd name="T10" fmla="*/ 167746 w 781685"/>
                  <a:gd name="T11" fmla="*/ 70109 h 781684"/>
                  <a:gd name="T12" fmla="*/ 131425 w 781685"/>
                  <a:gd name="T13" fmla="*/ 98757 h 781684"/>
                  <a:gd name="T14" fmla="*/ 98757 w 781685"/>
                  <a:gd name="T15" fmla="*/ 131425 h 781684"/>
                  <a:gd name="T16" fmla="*/ 70109 w 781685"/>
                  <a:gd name="T17" fmla="*/ 167746 h 781684"/>
                  <a:gd name="T18" fmla="*/ 45848 w 781685"/>
                  <a:gd name="T19" fmla="*/ 207354 h 781684"/>
                  <a:gd name="T20" fmla="*/ 26339 w 781685"/>
                  <a:gd name="T21" fmla="*/ 249881 h 781684"/>
                  <a:gd name="T22" fmla="*/ 11951 w 781685"/>
                  <a:gd name="T23" fmla="*/ 294961 h 781684"/>
                  <a:gd name="T24" fmla="*/ 3049 w 781685"/>
                  <a:gd name="T25" fmla="*/ 342227 h 781684"/>
                  <a:gd name="T26" fmla="*/ 0 w 781685"/>
                  <a:gd name="T27" fmla="*/ 391313 h 781684"/>
                  <a:gd name="T28" fmla="*/ 3049 w 781685"/>
                  <a:gd name="T29" fmla="*/ 440399 h 781684"/>
                  <a:gd name="T30" fmla="*/ 11951 w 781685"/>
                  <a:gd name="T31" fmla="*/ 487665 h 781684"/>
                  <a:gd name="T32" fmla="*/ 26339 w 781685"/>
                  <a:gd name="T33" fmla="*/ 532745 h 781684"/>
                  <a:gd name="T34" fmla="*/ 45848 w 781685"/>
                  <a:gd name="T35" fmla="*/ 575272 h 781684"/>
                  <a:gd name="T36" fmla="*/ 70109 w 781685"/>
                  <a:gd name="T37" fmla="*/ 614880 h 781684"/>
                  <a:gd name="T38" fmla="*/ 98757 w 781685"/>
                  <a:gd name="T39" fmla="*/ 651201 h 781684"/>
                  <a:gd name="T40" fmla="*/ 131425 w 781685"/>
                  <a:gd name="T41" fmla="*/ 683869 h 781684"/>
                  <a:gd name="T42" fmla="*/ 167746 w 781685"/>
                  <a:gd name="T43" fmla="*/ 712517 h 781684"/>
                  <a:gd name="T44" fmla="*/ 207353 w 781685"/>
                  <a:gd name="T45" fmla="*/ 736778 h 781684"/>
                  <a:gd name="T46" fmla="*/ 249880 w 781685"/>
                  <a:gd name="T47" fmla="*/ 756287 h 781684"/>
                  <a:gd name="T48" fmla="*/ 294960 w 781685"/>
                  <a:gd name="T49" fmla="*/ 770675 h 781684"/>
                  <a:gd name="T50" fmla="*/ 342227 w 781685"/>
                  <a:gd name="T51" fmla="*/ 779577 h 781684"/>
                  <a:gd name="T52" fmla="*/ 391312 w 781685"/>
                  <a:gd name="T53" fmla="*/ 782626 h 781684"/>
                  <a:gd name="T54" fmla="*/ 440398 w 781685"/>
                  <a:gd name="T55" fmla="*/ 779577 h 781684"/>
                  <a:gd name="T56" fmla="*/ 487665 w 781685"/>
                  <a:gd name="T57" fmla="*/ 770675 h 781684"/>
                  <a:gd name="T58" fmla="*/ 532745 w 781685"/>
                  <a:gd name="T59" fmla="*/ 756287 h 781684"/>
                  <a:gd name="T60" fmla="*/ 575271 w 781685"/>
                  <a:gd name="T61" fmla="*/ 736778 h 781684"/>
                  <a:gd name="T62" fmla="*/ 614879 w 781685"/>
                  <a:gd name="T63" fmla="*/ 712517 h 781684"/>
                  <a:gd name="T64" fmla="*/ 651200 w 781685"/>
                  <a:gd name="T65" fmla="*/ 683869 h 781684"/>
                  <a:gd name="T66" fmla="*/ 683868 w 781685"/>
                  <a:gd name="T67" fmla="*/ 651201 h 781684"/>
                  <a:gd name="T68" fmla="*/ 712516 w 781685"/>
                  <a:gd name="T69" fmla="*/ 614880 h 781684"/>
                  <a:gd name="T70" fmla="*/ 736777 w 781685"/>
                  <a:gd name="T71" fmla="*/ 575272 h 781684"/>
                  <a:gd name="T72" fmla="*/ 756286 w 781685"/>
                  <a:gd name="T73" fmla="*/ 532745 h 781684"/>
                  <a:gd name="T74" fmla="*/ 770674 w 781685"/>
                  <a:gd name="T75" fmla="*/ 487665 h 781684"/>
                  <a:gd name="T76" fmla="*/ 779576 w 781685"/>
                  <a:gd name="T77" fmla="*/ 440399 h 781684"/>
                  <a:gd name="T78" fmla="*/ 782625 w 781685"/>
                  <a:gd name="T79" fmla="*/ 391313 h 781684"/>
                  <a:gd name="T80" fmla="*/ 779576 w 781685"/>
                  <a:gd name="T81" fmla="*/ 342227 h 781684"/>
                  <a:gd name="T82" fmla="*/ 770674 w 781685"/>
                  <a:gd name="T83" fmla="*/ 294961 h 781684"/>
                  <a:gd name="T84" fmla="*/ 756286 w 781685"/>
                  <a:gd name="T85" fmla="*/ 249881 h 781684"/>
                  <a:gd name="T86" fmla="*/ 736777 w 781685"/>
                  <a:gd name="T87" fmla="*/ 207354 h 781684"/>
                  <a:gd name="T88" fmla="*/ 712516 w 781685"/>
                  <a:gd name="T89" fmla="*/ 167746 h 781684"/>
                  <a:gd name="T90" fmla="*/ 683868 w 781685"/>
                  <a:gd name="T91" fmla="*/ 131425 h 781684"/>
                  <a:gd name="T92" fmla="*/ 651200 w 781685"/>
                  <a:gd name="T93" fmla="*/ 98757 h 781684"/>
                  <a:gd name="T94" fmla="*/ 614879 w 781685"/>
                  <a:gd name="T95" fmla="*/ 70109 h 781684"/>
                  <a:gd name="T96" fmla="*/ 575271 w 781685"/>
                  <a:gd name="T97" fmla="*/ 45848 h 781684"/>
                  <a:gd name="T98" fmla="*/ 532745 w 781685"/>
                  <a:gd name="T99" fmla="*/ 26339 h 781684"/>
                  <a:gd name="T100" fmla="*/ 487665 w 781685"/>
                  <a:gd name="T101" fmla="*/ 11951 h 781684"/>
                  <a:gd name="T102" fmla="*/ 440398 w 781685"/>
                  <a:gd name="T103" fmla="*/ 3049 h 781684"/>
                  <a:gd name="T104" fmla="*/ 391312 w 781685"/>
                  <a:gd name="T105" fmla="*/ 0 h 7816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81685" h="781684" extrusionOk="0">
                    <a:moveTo>
                      <a:pt x="390836" y="0"/>
                    </a:moveTo>
                    <a:lnTo>
                      <a:pt x="341810" y="3045"/>
                    </a:lnTo>
                    <a:lnTo>
                      <a:pt x="294601" y="11936"/>
                    </a:lnTo>
                    <a:lnTo>
                      <a:pt x="249576" y="26307"/>
                    </a:lnTo>
                    <a:lnTo>
                      <a:pt x="207101" y="45792"/>
                    </a:lnTo>
                    <a:lnTo>
                      <a:pt x="167542" y="70024"/>
                    </a:lnTo>
                    <a:lnTo>
                      <a:pt x="131265" y="98637"/>
                    </a:lnTo>
                    <a:lnTo>
                      <a:pt x="98637" y="131265"/>
                    </a:lnTo>
                    <a:lnTo>
                      <a:pt x="70024" y="167542"/>
                    </a:lnTo>
                    <a:lnTo>
                      <a:pt x="45792" y="207101"/>
                    </a:lnTo>
                    <a:lnTo>
                      <a:pt x="26307" y="249576"/>
                    </a:lnTo>
                    <a:lnTo>
                      <a:pt x="11936" y="294601"/>
                    </a:lnTo>
                    <a:lnTo>
                      <a:pt x="3045" y="341810"/>
                    </a:lnTo>
                    <a:lnTo>
                      <a:pt x="0" y="390836"/>
                    </a:lnTo>
                    <a:lnTo>
                      <a:pt x="3045" y="439862"/>
                    </a:lnTo>
                    <a:lnTo>
                      <a:pt x="11936" y="487071"/>
                    </a:lnTo>
                    <a:lnTo>
                      <a:pt x="26307" y="532096"/>
                    </a:lnTo>
                    <a:lnTo>
                      <a:pt x="45792" y="574571"/>
                    </a:lnTo>
                    <a:lnTo>
                      <a:pt x="70024" y="614130"/>
                    </a:lnTo>
                    <a:lnTo>
                      <a:pt x="98637" y="650407"/>
                    </a:lnTo>
                    <a:lnTo>
                      <a:pt x="131265" y="683035"/>
                    </a:lnTo>
                    <a:lnTo>
                      <a:pt x="167542" y="711648"/>
                    </a:lnTo>
                    <a:lnTo>
                      <a:pt x="207101" y="735880"/>
                    </a:lnTo>
                    <a:lnTo>
                      <a:pt x="249576" y="755365"/>
                    </a:lnTo>
                    <a:lnTo>
                      <a:pt x="294601" y="769736"/>
                    </a:lnTo>
                    <a:lnTo>
                      <a:pt x="341810" y="778627"/>
                    </a:lnTo>
                    <a:lnTo>
                      <a:pt x="390836" y="781672"/>
                    </a:lnTo>
                    <a:lnTo>
                      <a:pt x="439862" y="778627"/>
                    </a:lnTo>
                    <a:lnTo>
                      <a:pt x="487071" y="769736"/>
                    </a:lnTo>
                    <a:lnTo>
                      <a:pt x="532096" y="755365"/>
                    </a:lnTo>
                    <a:lnTo>
                      <a:pt x="574571" y="735880"/>
                    </a:lnTo>
                    <a:lnTo>
                      <a:pt x="614130" y="711648"/>
                    </a:lnTo>
                    <a:lnTo>
                      <a:pt x="650407" y="683035"/>
                    </a:lnTo>
                    <a:lnTo>
                      <a:pt x="683035" y="650407"/>
                    </a:lnTo>
                    <a:lnTo>
                      <a:pt x="711648" y="614130"/>
                    </a:lnTo>
                    <a:lnTo>
                      <a:pt x="735880" y="574571"/>
                    </a:lnTo>
                    <a:lnTo>
                      <a:pt x="755365" y="532096"/>
                    </a:lnTo>
                    <a:lnTo>
                      <a:pt x="769736" y="487071"/>
                    </a:lnTo>
                    <a:lnTo>
                      <a:pt x="778627" y="439862"/>
                    </a:lnTo>
                    <a:lnTo>
                      <a:pt x="781672" y="390836"/>
                    </a:lnTo>
                    <a:lnTo>
                      <a:pt x="778627" y="341810"/>
                    </a:lnTo>
                    <a:lnTo>
                      <a:pt x="769736" y="294601"/>
                    </a:lnTo>
                    <a:lnTo>
                      <a:pt x="755365" y="249576"/>
                    </a:lnTo>
                    <a:lnTo>
                      <a:pt x="735880" y="207101"/>
                    </a:lnTo>
                    <a:lnTo>
                      <a:pt x="711648" y="167542"/>
                    </a:lnTo>
                    <a:lnTo>
                      <a:pt x="683035" y="131265"/>
                    </a:lnTo>
                    <a:lnTo>
                      <a:pt x="650407" y="98637"/>
                    </a:lnTo>
                    <a:lnTo>
                      <a:pt x="614130" y="70024"/>
                    </a:lnTo>
                    <a:lnTo>
                      <a:pt x="574571" y="45792"/>
                    </a:lnTo>
                    <a:lnTo>
                      <a:pt x="532096" y="26307"/>
                    </a:lnTo>
                    <a:lnTo>
                      <a:pt x="487071" y="11936"/>
                    </a:lnTo>
                    <a:lnTo>
                      <a:pt x="439862" y="3045"/>
                    </a:lnTo>
                    <a:lnTo>
                      <a:pt x="390836" y="0"/>
                    </a:lnTo>
                    <a:close/>
                  </a:path>
                </a:pathLst>
              </a:custGeom>
              <a:solidFill>
                <a:srgbClr val="8FC740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16" name="object 12"/>
              <p:cNvSpPr/>
              <p:nvPr/>
            </p:nvSpPr>
            <p:spPr bwMode="auto">
              <a:xfrm>
                <a:off x="4783138" y="6588125"/>
                <a:ext cx="47625" cy="47625"/>
              </a:xfrm>
              <a:custGeom>
                <a:avLst/>
                <a:gdLst>
                  <a:gd name="T0" fmla="*/ 23745 w 48260"/>
                  <a:gd name="T1" fmla="*/ 0 h 48259"/>
                  <a:gd name="T2" fmla="*/ 17830 w 48260"/>
                  <a:gd name="T3" fmla="*/ 0 h 48259"/>
                  <a:gd name="T4" fmla="*/ 12424 w 48260"/>
                  <a:gd name="T5" fmla="*/ 2157 h 48259"/>
                  <a:gd name="T6" fmla="*/ 8283 w 48260"/>
                  <a:gd name="T7" fmla="*/ 5790 h 48259"/>
                  <a:gd name="T8" fmla="*/ 3211 w 48260"/>
                  <a:gd name="T9" fmla="*/ 10105 h 48259"/>
                  <a:gd name="T10" fmla="*/ 0 w 48260"/>
                  <a:gd name="T11" fmla="*/ 16554 h 48259"/>
                  <a:gd name="T12" fmla="*/ 0 w 48260"/>
                  <a:gd name="T13" fmla="*/ 23833 h 48259"/>
                  <a:gd name="T14" fmla="*/ 6720 w 48260"/>
                  <a:gd name="T15" fmla="*/ 24130 h 48259"/>
                  <a:gd name="T16" fmla="*/ 9671 w 48260"/>
                  <a:gd name="T17" fmla="*/ 26028 h 48259"/>
                  <a:gd name="T18" fmla="*/ 10651 w 48260"/>
                  <a:gd name="T19" fmla="*/ 37051 h 48259"/>
                  <a:gd name="T20" fmla="*/ 10775 w 48260"/>
                  <a:gd name="T21" fmla="*/ 38737 h 48259"/>
                  <a:gd name="T22" fmla="*/ 11233 w 48260"/>
                  <a:gd name="T23" fmla="*/ 43896 h 48259"/>
                  <a:gd name="T24" fmla="*/ 14867 w 48260"/>
                  <a:gd name="T25" fmla="*/ 46177 h 48259"/>
                  <a:gd name="T26" fmla="*/ 19145 w 48260"/>
                  <a:gd name="T27" fmla="*/ 47479 h 48259"/>
                  <a:gd name="T28" fmla="*/ 26150 w 48260"/>
                  <a:gd name="T29" fmla="*/ 47479 h 48259"/>
                  <a:gd name="T30" fmla="*/ 47478 w 48260"/>
                  <a:gd name="T31" fmla="*/ 23746 h 48259"/>
                  <a:gd name="T32" fmla="*/ 45617 w 48260"/>
                  <a:gd name="T33" fmla="*/ 14511 h 48259"/>
                  <a:gd name="T34" fmla="*/ 40536 w 48260"/>
                  <a:gd name="T35" fmla="*/ 6962 h 48259"/>
                  <a:gd name="T36" fmla="*/ 32993 w 48260"/>
                  <a:gd name="T37" fmla="*/ 1868 h 48259"/>
                  <a:gd name="T38" fmla="*/ 23745 w 48260"/>
                  <a:gd name="T39" fmla="*/ 0 h 4825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48260" h="48259" extrusionOk="0">
                    <a:moveTo>
                      <a:pt x="24062" y="0"/>
                    </a:moveTo>
                    <a:lnTo>
                      <a:pt x="18068" y="0"/>
                    </a:lnTo>
                    <a:lnTo>
                      <a:pt x="12590" y="2186"/>
                    </a:lnTo>
                    <a:lnTo>
                      <a:pt x="8393" y="5867"/>
                    </a:lnTo>
                    <a:lnTo>
                      <a:pt x="3254" y="10240"/>
                    </a:lnTo>
                    <a:lnTo>
                      <a:pt x="0" y="16774"/>
                    </a:lnTo>
                    <a:lnTo>
                      <a:pt x="0" y="24150"/>
                    </a:lnTo>
                    <a:lnTo>
                      <a:pt x="6810" y="24451"/>
                    </a:lnTo>
                    <a:lnTo>
                      <a:pt x="9800" y="26374"/>
                    </a:lnTo>
                    <a:lnTo>
                      <a:pt x="10793" y="37544"/>
                    </a:lnTo>
                    <a:lnTo>
                      <a:pt x="10919" y="39253"/>
                    </a:lnTo>
                    <a:lnTo>
                      <a:pt x="11383" y="44480"/>
                    </a:lnTo>
                    <a:lnTo>
                      <a:pt x="15065" y="46792"/>
                    </a:lnTo>
                    <a:lnTo>
                      <a:pt x="19400" y="48111"/>
                    </a:lnTo>
                    <a:lnTo>
                      <a:pt x="26499" y="48111"/>
                    </a:lnTo>
                    <a:lnTo>
                      <a:pt x="48111" y="24062"/>
                    </a:lnTo>
                    <a:lnTo>
                      <a:pt x="46225" y="14704"/>
                    </a:lnTo>
                    <a:lnTo>
                      <a:pt x="41076" y="7055"/>
                    </a:lnTo>
                    <a:lnTo>
                      <a:pt x="33433" y="1893"/>
                    </a:lnTo>
                    <a:lnTo>
                      <a:pt x="2406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17" name="object 13"/>
              <p:cNvSpPr>
                <a:spLocks noChangeArrowheads="1"/>
              </p:cNvSpPr>
              <p:nvPr/>
            </p:nvSpPr>
            <p:spPr bwMode="auto">
              <a:xfrm>
                <a:off x="4621212" y="6750050"/>
                <a:ext cx="239712" cy="225425"/>
              </a:xfrm>
              <a:prstGeom prst="rect">
                <a:avLst/>
              </a:prstGeom>
              <a:blipFill>
                <a:blip r:embed="rId4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" name="object 14"/>
              <p:cNvSpPr>
                <a:spLocks noChangeArrowheads="1"/>
              </p:cNvSpPr>
              <p:nvPr/>
            </p:nvSpPr>
            <p:spPr bwMode="auto">
              <a:xfrm>
                <a:off x="4410075" y="6811963"/>
                <a:ext cx="169862" cy="163512"/>
              </a:xfrm>
              <a:prstGeom prst="rect">
                <a:avLst/>
              </a:prstGeom>
              <a:blipFill>
                <a:blip r:embed="rId5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9" name="object 15"/>
              <p:cNvSpPr/>
              <p:nvPr/>
            </p:nvSpPr>
            <p:spPr bwMode="auto">
              <a:xfrm>
                <a:off x="4414838" y="6592888"/>
                <a:ext cx="409575" cy="290512"/>
              </a:xfrm>
              <a:custGeom>
                <a:avLst/>
                <a:gdLst>
                  <a:gd name="T0" fmla="*/ 80465 w 409575"/>
                  <a:gd name="T1" fmla="*/ 206770 h 290195"/>
                  <a:gd name="T2" fmla="*/ 144398 w 409575"/>
                  <a:gd name="T3" fmla="*/ 230830 h 290195"/>
                  <a:gd name="T4" fmla="*/ 176713 w 409575"/>
                  <a:gd name="T5" fmla="*/ 290230 h 290195"/>
                  <a:gd name="T6" fmla="*/ 194782 w 409575"/>
                  <a:gd name="T7" fmla="*/ 284029 h 290195"/>
                  <a:gd name="T8" fmla="*/ 194304 w 409575"/>
                  <a:gd name="T9" fmla="*/ 271173 h 290195"/>
                  <a:gd name="T10" fmla="*/ 204391 w 409575"/>
                  <a:gd name="T11" fmla="*/ 221423 h 290195"/>
                  <a:gd name="T12" fmla="*/ 395314 w 409575"/>
                  <a:gd name="T13" fmla="*/ 19396 h 290195"/>
                  <a:gd name="T14" fmla="*/ 367778 w 409575"/>
                  <a:gd name="T15" fmla="*/ 19484 h 290195"/>
                  <a:gd name="T16" fmla="*/ 377578 w 409575"/>
                  <a:gd name="T17" fmla="*/ 21723 h 290195"/>
                  <a:gd name="T18" fmla="*/ 37957 w 409575"/>
                  <a:gd name="T19" fmla="*/ 120907 h 290195"/>
                  <a:gd name="T20" fmla="*/ 1949 w 409575"/>
                  <a:gd name="T21" fmla="*/ 165698 h 290195"/>
                  <a:gd name="T22" fmla="*/ 9535 w 409575"/>
                  <a:gd name="T23" fmla="*/ 237575 h 290195"/>
                  <a:gd name="T24" fmla="*/ 41179 w 409575"/>
                  <a:gd name="T25" fmla="*/ 215074 h 290195"/>
                  <a:gd name="T26" fmla="*/ 80465 w 409575"/>
                  <a:gd name="T27" fmla="*/ 206770 h 290195"/>
                  <a:gd name="T28" fmla="*/ 216642 w 409575"/>
                  <a:gd name="T29" fmla="*/ 199538 h 290195"/>
                  <a:gd name="T30" fmla="*/ 300410 w 409575"/>
                  <a:gd name="T31" fmla="*/ 147232 h 290195"/>
                  <a:gd name="T32" fmla="*/ 407908 w 409575"/>
                  <a:gd name="T33" fmla="*/ 144907 h 290195"/>
                  <a:gd name="T34" fmla="*/ 397871 w 409575"/>
                  <a:gd name="T35" fmla="*/ 31220 h 290195"/>
                  <a:gd name="T36" fmla="*/ 407908 w 409575"/>
                  <a:gd name="T37" fmla="*/ 144907 h 290195"/>
                  <a:gd name="T38" fmla="*/ 344159 w 409575"/>
                  <a:gd name="T39" fmla="*/ 145970 h 290195"/>
                  <a:gd name="T40" fmla="*/ 377612 w 409575"/>
                  <a:gd name="T41" fmla="*/ 154262 h 290195"/>
                  <a:gd name="T42" fmla="*/ 395132 w 409575"/>
                  <a:gd name="T43" fmla="*/ 162807 h 290195"/>
                  <a:gd name="T44" fmla="*/ 405146 w 409575"/>
                  <a:gd name="T45" fmla="*/ 162807 h 290195"/>
                  <a:gd name="T46" fmla="*/ 407908 w 409575"/>
                  <a:gd name="T47" fmla="*/ 144907 h 290195"/>
                  <a:gd name="T48" fmla="*/ 65563 w 409575"/>
                  <a:gd name="T49" fmla="*/ 58906 h 290195"/>
                  <a:gd name="T50" fmla="*/ 59745 w 409575"/>
                  <a:gd name="T51" fmla="*/ 120907 h 290195"/>
                  <a:gd name="T52" fmla="*/ 85642 w 409575"/>
                  <a:gd name="T53" fmla="*/ 64693 h 290195"/>
                  <a:gd name="T54" fmla="*/ 371422 w 409575"/>
                  <a:gd name="T55" fmla="*/ 0 h 290195"/>
                  <a:gd name="T56" fmla="*/ 223145 w 409575"/>
                  <a:gd name="T57" fmla="*/ 517 h 290195"/>
                  <a:gd name="T58" fmla="*/ 200829 w 409575"/>
                  <a:gd name="T59" fmla="*/ 13966 h 290195"/>
                  <a:gd name="T60" fmla="*/ 189843 w 409575"/>
                  <a:gd name="T61" fmla="*/ 50478 h 290195"/>
                  <a:gd name="T62" fmla="*/ 180043 w 409575"/>
                  <a:gd name="T63" fmla="*/ 97174 h 290195"/>
                  <a:gd name="T64" fmla="*/ 194782 w 409575"/>
                  <a:gd name="T65" fmla="*/ 120907 h 290195"/>
                  <a:gd name="T66" fmla="*/ 205118 w 409575"/>
                  <a:gd name="T67" fmla="*/ 72009 h 290195"/>
                  <a:gd name="T68" fmla="*/ 212373 w 409575"/>
                  <a:gd name="T69" fmla="*/ 36931 h 290195"/>
                  <a:gd name="T70" fmla="*/ 220130 w 409575"/>
                  <a:gd name="T71" fmla="*/ 21588 h 290195"/>
                  <a:gd name="T72" fmla="*/ 233382 w 409575"/>
                  <a:gd name="T73" fmla="*/ 19396 h 290195"/>
                  <a:gd name="T74" fmla="*/ 395035 w 409575"/>
                  <a:gd name="T75" fmla="*/ 18109 h 290195"/>
                  <a:gd name="T76" fmla="*/ 383262 w 409575"/>
                  <a:gd name="T77" fmla="*/ 3947 h 290195"/>
                  <a:gd name="T78" fmla="*/ 371422 w 409575"/>
                  <a:gd name="T79" fmla="*/ 0 h 290195"/>
                  <a:gd name="T80" fmla="*/ 290314 w 409575"/>
                  <a:gd name="T81" fmla="*/ 19396 h 290195"/>
                  <a:gd name="T82" fmla="*/ 305845 w 409575"/>
                  <a:gd name="T83" fmla="*/ 120907 h 29019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09575" h="290195" extrusionOk="0">
                    <a:moveTo>
                      <a:pt x="212594" y="206544"/>
                    </a:moveTo>
                    <a:lnTo>
                      <a:pt x="80465" y="206544"/>
                    </a:lnTo>
                    <a:lnTo>
                      <a:pt x="115190" y="212951"/>
                    </a:lnTo>
                    <a:lnTo>
                      <a:pt x="144398" y="230578"/>
                    </a:lnTo>
                    <a:lnTo>
                      <a:pt x="165701" y="257030"/>
                    </a:lnTo>
                    <a:lnTo>
                      <a:pt x="176713" y="289913"/>
                    </a:lnTo>
                    <a:lnTo>
                      <a:pt x="195674" y="289913"/>
                    </a:lnTo>
                    <a:lnTo>
                      <a:pt x="194782" y="283719"/>
                    </a:lnTo>
                    <a:lnTo>
                      <a:pt x="194304" y="277336"/>
                    </a:lnTo>
                    <a:lnTo>
                      <a:pt x="194304" y="270877"/>
                    </a:lnTo>
                    <a:lnTo>
                      <a:pt x="196866" y="245216"/>
                    </a:lnTo>
                    <a:lnTo>
                      <a:pt x="204391" y="221181"/>
                    </a:lnTo>
                    <a:lnTo>
                      <a:pt x="212594" y="206544"/>
                    </a:lnTo>
                    <a:close/>
                  </a:path>
                  <a:path w="409575" h="290195" extrusionOk="0">
                    <a:moveTo>
                      <a:pt x="395314" y="19375"/>
                    </a:moveTo>
                    <a:lnTo>
                      <a:pt x="366659" y="19375"/>
                    </a:lnTo>
                    <a:lnTo>
                      <a:pt x="367778" y="19463"/>
                    </a:lnTo>
                    <a:lnTo>
                      <a:pt x="374575" y="19764"/>
                    </a:lnTo>
                    <a:lnTo>
                      <a:pt x="377578" y="21699"/>
                    </a:lnTo>
                    <a:lnTo>
                      <a:pt x="386311" y="120775"/>
                    </a:lnTo>
                    <a:lnTo>
                      <a:pt x="37957" y="120775"/>
                    </a:lnTo>
                    <a:lnTo>
                      <a:pt x="14797" y="133911"/>
                    </a:lnTo>
                    <a:lnTo>
                      <a:pt x="1949" y="165517"/>
                    </a:lnTo>
                    <a:lnTo>
                      <a:pt x="0" y="203887"/>
                    </a:lnTo>
                    <a:lnTo>
                      <a:pt x="9535" y="237316"/>
                    </a:lnTo>
                    <a:lnTo>
                      <a:pt x="24182" y="224530"/>
                    </a:lnTo>
                    <a:lnTo>
                      <a:pt x="41179" y="214839"/>
                    </a:lnTo>
                    <a:lnTo>
                      <a:pt x="60086" y="208693"/>
                    </a:lnTo>
                    <a:lnTo>
                      <a:pt x="80465" y="206544"/>
                    </a:lnTo>
                    <a:lnTo>
                      <a:pt x="212594" y="206544"/>
                    </a:lnTo>
                    <a:lnTo>
                      <a:pt x="216642" y="199320"/>
                    </a:lnTo>
                    <a:lnTo>
                      <a:pt x="253285" y="165004"/>
                    </a:lnTo>
                    <a:lnTo>
                      <a:pt x="300410" y="147071"/>
                    </a:lnTo>
                    <a:lnTo>
                      <a:pt x="326476" y="144749"/>
                    </a:lnTo>
                    <a:lnTo>
                      <a:pt x="407908" y="144749"/>
                    </a:lnTo>
                    <a:lnTo>
                      <a:pt x="401437" y="71930"/>
                    </a:lnTo>
                    <a:lnTo>
                      <a:pt x="397871" y="31186"/>
                    </a:lnTo>
                    <a:lnTo>
                      <a:pt x="395314" y="19375"/>
                    </a:lnTo>
                    <a:close/>
                  </a:path>
                  <a:path w="409575" h="290195" extrusionOk="0">
                    <a:moveTo>
                      <a:pt x="407908" y="144749"/>
                    </a:moveTo>
                    <a:lnTo>
                      <a:pt x="326476" y="144749"/>
                    </a:lnTo>
                    <a:lnTo>
                      <a:pt x="344159" y="145811"/>
                    </a:lnTo>
                    <a:lnTo>
                      <a:pt x="361263" y="148950"/>
                    </a:lnTo>
                    <a:lnTo>
                      <a:pt x="377612" y="154094"/>
                    </a:lnTo>
                    <a:lnTo>
                      <a:pt x="393322" y="161310"/>
                    </a:lnTo>
                    <a:lnTo>
                      <a:pt x="395132" y="162629"/>
                    </a:lnTo>
                    <a:lnTo>
                      <a:pt x="397394" y="163320"/>
                    </a:lnTo>
                    <a:lnTo>
                      <a:pt x="405146" y="162629"/>
                    </a:lnTo>
                    <a:lnTo>
                      <a:pt x="409079" y="157930"/>
                    </a:lnTo>
                    <a:lnTo>
                      <a:pt x="407908" y="144749"/>
                    </a:lnTo>
                    <a:close/>
                  </a:path>
                  <a:path w="409575" h="290195" extrusionOk="0">
                    <a:moveTo>
                      <a:pt x="79812" y="58842"/>
                    </a:moveTo>
                    <a:lnTo>
                      <a:pt x="65563" y="58842"/>
                    </a:lnTo>
                    <a:lnTo>
                      <a:pt x="59745" y="64622"/>
                    </a:lnTo>
                    <a:lnTo>
                      <a:pt x="59745" y="120775"/>
                    </a:lnTo>
                    <a:lnTo>
                      <a:pt x="85642" y="120775"/>
                    </a:lnTo>
                    <a:lnTo>
                      <a:pt x="85642" y="64622"/>
                    </a:lnTo>
                    <a:lnTo>
                      <a:pt x="79812" y="58842"/>
                    </a:lnTo>
                    <a:close/>
                  </a:path>
                  <a:path w="409575" h="290195" extrusionOk="0">
                    <a:moveTo>
                      <a:pt x="371422" y="0"/>
                    </a:moveTo>
                    <a:lnTo>
                      <a:pt x="233382" y="0"/>
                    </a:lnTo>
                    <a:lnTo>
                      <a:pt x="223145" y="516"/>
                    </a:lnTo>
                    <a:lnTo>
                      <a:pt x="211517" y="4133"/>
                    </a:lnTo>
                    <a:lnTo>
                      <a:pt x="200829" y="13951"/>
                    </a:lnTo>
                    <a:lnTo>
                      <a:pt x="193412" y="33071"/>
                    </a:lnTo>
                    <a:lnTo>
                      <a:pt x="189843" y="50423"/>
                    </a:lnTo>
                    <a:lnTo>
                      <a:pt x="185188" y="72687"/>
                    </a:lnTo>
                    <a:lnTo>
                      <a:pt x="180043" y="97068"/>
                    </a:lnTo>
                    <a:lnTo>
                      <a:pt x="175005" y="120775"/>
                    </a:lnTo>
                    <a:lnTo>
                      <a:pt x="194782" y="120775"/>
                    </a:lnTo>
                    <a:lnTo>
                      <a:pt x="200010" y="96184"/>
                    </a:lnTo>
                    <a:lnTo>
                      <a:pt x="205118" y="71930"/>
                    </a:lnTo>
                    <a:lnTo>
                      <a:pt x="209457" y="51127"/>
                    </a:lnTo>
                    <a:lnTo>
                      <a:pt x="212373" y="36891"/>
                    </a:lnTo>
                    <a:lnTo>
                      <a:pt x="215622" y="26764"/>
                    </a:lnTo>
                    <a:lnTo>
                      <a:pt x="220130" y="21564"/>
                    </a:lnTo>
                    <a:lnTo>
                      <a:pt x="226012" y="19649"/>
                    </a:lnTo>
                    <a:lnTo>
                      <a:pt x="233382" y="19375"/>
                    </a:lnTo>
                    <a:lnTo>
                      <a:pt x="395314" y="19375"/>
                    </a:lnTo>
                    <a:lnTo>
                      <a:pt x="395035" y="18089"/>
                    </a:lnTo>
                    <a:lnTo>
                      <a:pt x="389858" y="9291"/>
                    </a:lnTo>
                    <a:lnTo>
                      <a:pt x="383262" y="3943"/>
                    </a:lnTo>
                    <a:lnTo>
                      <a:pt x="376171" y="1193"/>
                    </a:lnTo>
                    <a:lnTo>
                      <a:pt x="371422" y="0"/>
                    </a:lnTo>
                    <a:close/>
                  </a:path>
                  <a:path w="409575" h="290195" extrusionOk="0">
                    <a:moveTo>
                      <a:pt x="305845" y="19375"/>
                    </a:moveTo>
                    <a:lnTo>
                      <a:pt x="290314" y="19375"/>
                    </a:lnTo>
                    <a:lnTo>
                      <a:pt x="290314" y="120775"/>
                    </a:lnTo>
                    <a:lnTo>
                      <a:pt x="305845" y="120775"/>
                    </a:lnTo>
                    <a:lnTo>
                      <a:pt x="305845" y="1937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20" name="object 16"/>
              <p:cNvSpPr>
                <a:spLocks noChangeArrowheads="1"/>
              </p:cNvSpPr>
              <p:nvPr/>
            </p:nvSpPr>
            <p:spPr bwMode="auto">
              <a:xfrm>
                <a:off x="4718050" y="6484938"/>
                <a:ext cx="215899" cy="215899"/>
              </a:xfrm>
              <a:prstGeom prst="rect">
                <a:avLst/>
              </a:prstGeom>
              <a:blipFill>
                <a:blip r:embed="rId6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1" name="Group 44"/>
            <p:cNvGrpSpPr/>
            <p:nvPr userDrawn="1"/>
          </p:nvGrpSpPr>
          <p:grpSpPr bwMode="auto">
            <a:xfrm>
              <a:off x="2369471" y="3432698"/>
              <a:ext cx="486638" cy="487627"/>
              <a:chOff x="5251450" y="6340475"/>
              <a:chExt cx="781050" cy="782638"/>
            </a:xfrm>
          </p:grpSpPr>
          <p:sp>
            <p:nvSpPr>
              <p:cNvPr id="22" name="object 6"/>
              <p:cNvSpPr/>
              <p:nvPr/>
            </p:nvSpPr>
            <p:spPr bwMode="auto">
              <a:xfrm>
                <a:off x="5251450" y="6340475"/>
                <a:ext cx="781050" cy="782638"/>
              </a:xfrm>
              <a:custGeom>
                <a:avLst/>
                <a:gdLst>
                  <a:gd name="T0" fmla="*/ 390519 w 781685"/>
                  <a:gd name="T1" fmla="*/ 0 h 781684"/>
                  <a:gd name="T2" fmla="*/ 341532 w 781685"/>
                  <a:gd name="T3" fmla="*/ 3049 h 781684"/>
                  <a:gd name="T4" fmla="*/ 294362 w 781685"/>
                  <a:gd name="T5" fmla="*/ 11951 h 781684"/>
                  <a:gd name="T6" fmla="*/ 249373 w 781685"/>
                  <a:gd name="T7" fmla="*/ 26339 h 781684"/>
                  <a:gd name="T8" fmla="*/ 206933 w 781685"/>
                  <a:gd name="T9" fmla="*/ 45848 h 781684"/>
                  <a:gd name="T10" fmla="*/ 167406 w 781685"/>
                  <a:gd name="T11" fmla="*/ 70109 h 781684"/>
                  <a:gd name="T12" fmla="*/ 131158 w 781685"/>
                  <a:gd name="T13" fmla="*/ 98757 h 781684"/>
                  <a:gd name="T14" fmla="*/ 98557 w 781685"/>
                  <a:gd name="T15" fmla="*/ 131425 h 781684"/>
                  <a:gd name="T16" fmla="*/ 69967 w 781685"/>
                  <a:gd name="T17" fmla="*/ 167746 h 781684"/>
                  <a:gd name="T18" fmla="*/ 45755 w 781685"/>
                  <a:gd name="T19" fmla="*/ 207354 h 781684"/>
                  <a:gd name="T20" fmla="*/ 26286 w 781685"/>
                  <a:gd name="T21" fmla="*/ 249881 h 781684"/>
                  <a:gd name="T22" fmla="*/ 11926 w 781685"/>
                  <a:gd name="T23" fmla="*/ 294961 h 781684"/>
                  <a:gd name="T24" fmla="*/ 3043 w 781685"/>
                  <a:gd name="T25" fmla="*/ 342227 h 781684"/>
                  <a:gd name="T26" fmla="*/ 0 w 781685"/>
                  <a:gd name="T27" fmla="*/ 391313 h 781684"/>
                  <a:gd name="T28" fmla="*/ 3043 w 781685"/>
                  <a:gd name="T29" fmla="*/ 440399 h 781684"/>
                  <a:gd name="T30" fmla="*/ 11926 w 781685"/>
                  <a:gd name="T31" fmla="*/ 487665 h 781684"/>
                  <a:gd name="T32" fmla="*/ 26286 w 781685"/>
                  <a:gd name="T33" fmla="*/ 532745 h 781684"/>
                  <a:gd name="T34" fmla="*/ 45755 w 781685"/>
                  <a:gd name="T35" fmla="*/ 575272 h 781684"/>
                  <a:gd name="T36" fmla="*/ 69967 w 781685"/>
                  <a:gd name="T37" fmla="*/ 614880 h 781684"/>
                  <a:gd name="T38" fmla="*/ 98557 w 781685"/>
                  <a:gd name="T39" fmla="*/ 651201 h 781684"/>
                  <a:gd name="T40" fmla="*/ 131158 w 781685"/>
                  <a:gd name="T41" fmla="*/ 683869 h 781684"/>
                  <a:gd name="T42" fmla="*/ 167406 w 781685"/>
                  <a:gd name="T43" fmla="*/ 712517 h 781684"/>
                  <a:gd name="T44" fmla="*/ 206933 w 781685"/>
                  <a:gd name="T45" fmla="*/ 736778 h 781684"/>
                  <a:gd name="T46" fmla="*/ 249373 w 781685"/>
                  <a:gd name="T47" fmla="*/ 756287 h 781684"/>
                  <a:gd name="T48" fmla="*/ 294362 w 781685"/>
                  <a:gd name="T49" fmla="*/ 770675 h 781684"/>
                  <a:gd name="T50" fmla="*/ 341532 w 781685"/>
                  <a:gd name="T51" fmla="*/ 779577 h 781684"/>
                  <a:gd name="T52" fmla="*/ 390519 w 781685"/>
                  <a:gd name="T53" fmla="*/ 782626 h 781684"/>
                  <a:gd name="T54" fmla="*/ 439505 w 781685"/>
                  <a:gd name="T55" fmla="*/ 779577 h 781684"/>
                  <a:gd name="T56" fmla="*/ 486675 w 781685"/>
                  <a:gd name="T57" fmla="*/ 770675 h 781684"/>
                  <a:gd name="T58" fmla="*/ 531664 w 781685"/>
                  <a:gd name="T59" fmla="*/ 756287 h 781684"/>
                  <a:gd name="T60" fmla="*/ 574104 w 781685"/>
                  <a:gd name="T61" fmla="*/ 736778 h 781684"/>
                  <a:gd name="T62" fmla="*/ 613631 w 781685"/>
                  <a:gd name="T63" fmla="*/ 712517 h 781684"/>
                  <a:gd name="T64" fmla="*/ 649879 w 781685"/>
                  <a:gd name="T65" fmla="*/ 683869 h 781684"/>
                  <a:gd name="T66" fmla="*/ 682480 w 781685"/>
                  <a:gd name="T67" fmla="*/ 651201 h 781684"/>
                  <a:gd name="T68" fmla="*/ 711070 w 781685"/>
                  <a:gd name="T69" fmla="*/ 614880 h 781684"/>
                  <a:gd name="T70" fmla="*/ 735282 w 781685"/>
                  <a:gd name="T71" fmla="*/ 575272 h 781684"/>
                  <a:gd name="T72" fmla="*/ 754751 w 781685"/>
                  <a:gd name="T73" fmla="*/ 532745 h 781684"/>
                  <a:gd name="T74" fmla="*/ 769111 w 781685"/>
                  <a:gd name="T75" fmla="*/ 487665 h 781684"/>
                  <a:gd name="T76" fmla="*/ 777994 w 781685"/>
                  <a:gd name="T77" fmla="*/ 440399 h 781684"/>
                  <a:gd name="T78" fmla="*/ 781037 w 781685"/>
                  <a:gd name="T79" fmla="*/ 391313 h 781684"/>
                  <a:gd name="T80" fmla="*/ 777994 w 781685"/>
                  <a:gd name="T81" fmla="*/ 342227 h 781684"/>
                  <a:gd name="T82" fmla="*/ 769111 w 781685"/>
                  <a:gd name="T83" fmla="*/ 294961 h 781684"/>
                  <a:gd name="T84" fmla="*/ 754751 w 781685"/>
                  <a:gd name="T85" fmla="*/ 249881 h 781684"/>
                  <a:gd name="T86" fmla="*/ 735282 w 781685"/>
                  <a:gd name="T87" fmla="*/ 207354 h 781684"/>
                  <a:gd name="T88" fmla="*/ 711070 w 781685"/>
                  <a:gd name="T89" fmla="*/ 167746 h 781684"/>
                  <a:gd name="T90" fmla="*/ 682480 w 781685"/>
                  <a:gd name="T91" fmla="*/ 131425 h 781684"/>
                  <a:gd name="T92" fmla="*/ 649879 w 781685"/>
                  <a:gd name="T93" fmla="*/ 98757 h 781684"/>
                  <a:gd name="T94" fmla="*/ 613631 w 781685"/>
                  <a:gd name="T95" fmla="*/ 70109 h 781684"/>
                  <a:gd name="T96" fmla="*/ 574104 w 781685"/>
                  <a:gd name="T97" fmla="*/ 45848 h 781684"/>
                  <a:gd name="T98" fmla="*/ 531664 w 781685"/>
                  <a:gd name="T99" fmla="*/ 26339 h 781684"/>
                  <a:gd name="T100" fmla="*/ 486675 w 781685"/>
                  <a:gd name="T101" fmla="*/ 11951 h 781684"/>
                  <a:gd name="T102" fmla="*/ 439505 w 781685"/>
                  <a:gd name="T103" fmla="*/ 3049 h 781684"/>
                  <a:gd name="T104" fmla="*/ 390519 w 781685"/>
                  <a:gd name="T105" fmla="*/ 0 h 7816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81685" h="781684" extrusionOk="0">
                    <a:moveTo>
                      <a:pt x="390836" y="0"/>
                    </a:moveTo>
                    <a:lnTo>
                      <a:pt x="341810" y="3045"/>
                    </a:lnTo>
                    <a:lnTo>
                      <a:pt x="294601" y="11936"/>
                    </a:lnTo>
                    <a:lnTo>
                      <a:pt x="249576" y="26307"/>
                    </a:lnTo>
                    <a:lnTo>
                      <a:pt x="207101" y="45792"/>
                    </a:lnTo>
                    <a:lnTo>
                      <a:pt x="167542" y="70024"/>
                    </a:lnTo>
                    <a:lnTo>
                      <a:pt x="131265" y="98637"/>
                    </a:lnTo>
                    <a:lnTo>
                      <a:pt x="98637" y="131265"/>
                    </a:lnTo>
                    <a:lnTo>
                      <a:pt x="70024" y="167542"/>
                    </a:lnTo>
                    <a:lnTo>
                      <a:pt x="45792" y="207101"/>
                    </a:lnTo>
                    <a:lnTo>
                      <a:pt x="26307" y="249576"/>
                    </a:lnTo>
                    <a:lnTo>
                      <a:pt x="11936" y="294601"/>
                    </a:lnTo>
                    <a:lnTo>
                      <a:pt x="3045" y="341810"/>
                    </a:lnTo>
                    <a:lnTo>
                      <a:pt x="0" y="390836"/>
                    </a:lnTo>
                    <a:lnTo>
                      <a:pt x="3045" y="439862"/>
                    </a:lnTo>
                    <a:lnTo>
                      <a:pt x="11936" y="487071"/>
                    </a:lnTo>
                    <a:lnTo>
                      <a:pt x="26307" y="532096"/>
                    </a:lnTo>
                    <a:lnTo>
                      <a:pt x="45792" y="574571"/>
                    </a:lnTo>
                    <a:lnTo>
                      <a:pt x="70024" y="614130"/>
                    </a:lnTo>
                    <a:lnTo>
                      <a:pt x="98637" y="650407"/>
                    </a:lnTo>
                    <a:lnTo>
                      <a:pt x="131265" y="683035"/>
                    </a:lnTo>
                    <a:lnTo>
                      <a:pt x="167542" y="711648"/>
                    </a:lnTo>
                    <a:lnTo>
                      <a:pt x="207101" y="735880"/>
                    </a:lnTo>
                    <a:lnTo>
                      <a:pt x="249576" y="755365"/>
                    </a:lnTo>
                    <a:lnTo>
                      <a:pt x="294601" y="769736"/>
                    </a:lnTo>
                    <a:lnTo>
                      <a:pt x="341810" y="778627"/>
                    </a:lnTo>
                    <a:lnTo>
                      <a:pt x="390836" y="781672"/>
                    </a:lnTo>
                    <a:lnTo>
                      <a:pt x="439862" y="778627"/>
                    </a:lnTo>
                    <a:lnTo>
                      <a:pt x="487071" y="769736"/>
                    </a:lnTo>
                    <a:lnTo>
                      <a:pt x="532096" y="755365"/>
                    </a:lnTo>
                    <a:lnTo>
                      <a:pt x="574571" y="735880"/>
                    </a:lnTo>
                    <a:lnTo>
                      <a:pt x="614130" y="711648"/>
                    </a:lnTo>
                    <a:lnTo>
                      <a:pt x="650407" y="683035"/>
                    </a:lnTo>
                    <a:lnTo>
                      <a:pt x="683035" y="650407"/>
                    </a:lnTo>
                    <a:lnTo>
                      <a:pt x="711648" y="614130"/>
                    </a:lnTo>
                    <a:lnTo>
                      <a:pt x="735880" y="574571"/>
                    </a:lnTo>
                    <a:lnTo>
                      <a:pt x="755365" y="532096"/>
                    </a:lnTo>
                    <a:lnTo>
                      <a:pt x="769736" y="487071"/>
                    </a:lnTo>
                    <a:lnTo>
                      <a:pt x="778627" y="439862"/>
                    </a:lnTo>
                    <a:lnTo>
                      <a:pt x="781672" y="390836"/>
                    </a:lnTo>
                    <a:lnTo>
                      <a:pt x="778627" y="341810"/>
                    </a:lnTo>
                    <a:lnTo>
                      <a:pt x="769736" y="294601"/>
                    </a:lnTo>
                    <a:lnTo>
                      <a:pt x="755365" y="249576"/>
                    </a:lnTo>
                    <a:lnTo>
                      <a:pt x="735880" y="207101"/>
                    </a:lnTo>
                    <a:lnTo>
                      <a:pt x="711648" y="167542"/>
                    </a:lnTo>
                    <a:lnTo>
                      <a:pt x="683035" y="131265"/>
                    </a:lnTo>
                    <a:lnTo>
                      <a:pt x="650407" y="98637"/>
                    </a:lnTo>
                    <a:lnTo>
                      <a:pt x="614130" y="70024"/>
                    </a:lnTo>
                    <a:lnTo>
                      <a:pt x="574571" y="45792"/>
                    </a:lnTo>
                    <a:lnTo>
                      <a:pt x="532096" y="26307"/>
                    </a:lnTo>
                    <a:lnTo>
                      <a:pt x="487071" y="11936"/>
                    </a:lnTo>
                    <a:lnTo>
                      <a:pt x="439862" y="3045"/>
                    </a:lnTo>
                    <a:lnTo>
                      <a:pt x="390836" y="0"/>
                    </a:lnTo>
                    <a:close/>
                  </a:path>
                </a:pathLst>
              </a:custGeom>
              <a:solidFill>
                <a:srgbClr val="333C93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23" name="object 17"/>
              <p:cNvSpPr>
                <a:spLocks noChangeArrowheads="1"/>
              </p:cNvSpPr>
              <p:nvPr/>
            </p:nvSpPr>
            <p:spPr bwMode="auto">
              <a:xfrm>
                <a:off x="5434013" y="6538913"/>
                <a:ext cx="223837" cy="396875"/>
              </a:xfrm>
              <a:prstGeom prst="rect">
                <a:avLst/>
              </a:prstGeom>
              <a:blipFill>
                <a:blip r:embed="rId7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object 18"/>
              <p:cNvSpPr/>
              <p:nvPr/>
            </p:nvSpPr>
            <p:spPr bwMode="auto">
              <a:xfrm>
                <a:off x="5578475" y="6456363"/>
                <a:ext cx="219074" cy="260350"/>
              </a:xfrm>
              <a:custGeom>
                <a:avLst/>
                <a:gdLst>
                  <a:gd name="T0" fmla="*/ 62843 w 218439"/>
                  <a:gd name="T1" fmla="*/ 132343 h 259715"/>
                  <a:gd name="T2" fmla="*/ 26576 w 218439"/>
                  <a:gd name="T3" fmla="*/ 144687 h 259715"/>
                  <a:gd name="T4" fmla="*/ 3027 w 218439"/>
                  <a:gd name="T5" fmla="*/ 177518 h 259715"/>
                  <a:gd name="T6" fmla="*/ 920 w 218439"/>
                  <a:gd name="T7" fmla="*/ 186354 h 259715"/>
                  <a:gd name="T8" fmla="*/ 478 w 218439"/>
                  <a:gd name="T9" fmla="*/ 189011 h 259715"/>
                  <a:gd name="T10" fmla="*/ 252 w 218439"/>
                  <a:gd name="T11" fmla="*/ 191140 h 259715"/>
                  <a:gd name="T12" fmla="*/ 89 w 218439"/>
                  <a:gd name="T13" fmla="*/ 193709 h 259715"/>
                  <a:gd name="T14" fmla="*/ 0 w 218439"/>
                  <a:gd name="T15" fmla="*/ 198761 h 259715"/>
                  <a:gd name="T16" fmla="*/ 138 w 218439"/>
                  <a:gd name="T17" fmla="*/ 201355 h 259715"/>
                  <a:gd name="T18" fmla="*/ 202 w 218439"/>
                  <a:gd name="T19" fmla="*/ 203030 h 259715"/>
                  <a:gd name="T20" fmla="*/ 15625 w 218439"/>
                  <a:gd name="T21" fmla="*/ 239205 h 259715"/>
                  <a:gd name="T22" fmla="*/ 23791 w 218439"/>
                  <a:gd name="T23" fmla="*/ 246864 h 259715"/>
                  <a:gd name="T24" fmla="*/ 26311 w 218439"/>
                  <a:gd name="T25" fmla="*/ 248804 h 259715"/>
                  <a:gd name="T26" fmla="*/ 62264 w 218439"/>
                  <a:gd name="T27" fmla="*/ 259900 h 259715"/>
                  <a:gd name="T28" fmla="*/ 72494 w 218439"/>
                  <a:gd name="T29" fmla="*/ 239121 h 259715"/>
                  <a:gd name="T30" fmla="*/ 86510 w 218439"/>
                  <a:gd name="T31" fmla="*/ 221059 h 259715"/>
                  <a:gd name="T32" fmla="*/ 103852 w 218439"/>
                  <a:gd name="T33" fmla="*/ 206377 h 259715"/>
                  <a:gd name="T34" fmla="*/ 124063 w 218439"/>
                  <a:gd name="T35" fmla="*/ 195737 h 259715"/>
                  <a:gd name="T36" fmla="*/ 124002 w 218439"/>
                  <a:gd name="T37" fmla="*/ 191140 h 259715"/>
                  <a:gd name="T38" fmla="*/ 102791 w 218439"/>
                  <a:gd name="T39" fmla="*/ 147836 h 259715"/>
                  <a:gd name="T40" fmla="*/ 103383 w 218439"/>
                  <a:gd name="T41" fmla="*/ 145758 h 259715"/>
                  <a:gd name="T42" fmla="*/ 103938 w 218439"/>
                  <a:gd name="T43" fmla="*/ 143679 h 259715"/>
                  <a:gd name="T44" fmla="*/ 105261 w 218439"/>
                  <a:gd name="T45" fmla="*/ 139699 h 259715"/>
                  <a:gd name="T46" fmla="*/ 106005 w 218439"/>
                  <a:gd name="T47" fmla="*/ 137834 h 259715"/>
                  <a:gd name="T48" fmla="*/ 106723 w 218439"/>
                  <a:gd name="T49" fmla="*/ 135933 h 259715"/>
                  <a:gd name="T50" fmla="*/ 107763 w 218439"/>
                  <a:gd name="T51" fmla="*/ 133968 h 259715"/>
                  <a:gd name="T52" fmla="*/ 75193 w 218439"/>
                  <a:gd name="T53" fmla="*/ 133968 h 259715"/>
                  <a:gd name="T54" fmla="*/ 69170 w 218439"/>
                  <a:gd name="T55" fmla="*/ 132708 h 259715"/>
                  <a:gd name="T56" fmla="*/ 62843 w 218439"/>
                  <a:gd name="T57" fmla="*/ 132343 h 259715"/>
                  <a:gd name="T58" fmla="*/ 211554 w 218439"/>
                  <a:gd name="T59" fmla="*/ 0 h 259715"/>
                  <a:gd name="T60" fmla="*/ 162232 w 218439"/>
                  <a:gd name="T61" fmla="*/ 24400 h 259715"/>
                  <a:gd name="T62" fmla="*/ 128393 w 218439"/>
                  <a:gd name="T63" fmla="*/ 51846 h 259715"/>
                  <a:gd name="T64" fmla="*/ 100199 w 218439"/>
                  <a:gd name="T65" fmla="*/ 84305 h 259715"/>
                  <a:gd name="T66" fmla="*/ 79264 w 218439"/>
                  <a:gd name="T67" fmla="*/ 122859 h 259715"/>
                  <a:gd name="T68" fmla="*/ 77247 w 218439"/>
                  <a:gd name="T69" fmla="*/ 128400 h 259715"/>
                  <a:gd name="T70" fmla="*/ 76567 w 218439"/>
                  <a:gd name="T71" fmla="*/ 130252 h 259715"/>
                  <a:gd name="T72" fmla="*/ 75823 w 218439"/>
                  <a:gd name="T73" fmla="*/ 132066 h 259715"/>
                  <a:gd name="T74" fmla="*/ 75193 w 218439"/>
                  <a:gd name="T75" fmla="*/ 133968 h 259715"/>
                  <a:gd name="T76" fmla="*/ 107763 w 218439"/>
                  <a:gd name="T77" fmla="*/ 133968 h 259715"/>
                  <a:gd name="T78" fmla="*/ 124497 w 218439"/>
                  <a:gd name="T79" fmla="*/ 102341 h 259715"/>
                  <a:gd name="T80" fmla="*/ 149033 w 218439"/>
                  <a:gd name="T81" fmla="*/ 74036 h 259715"/>
                  <a:gd name="T82" fmla="*/ 178454 w 218439"/>
                  <a:gd name="T83" fmla="*/ 50214 h 259715"/>
                  <a:gd name="T84" fmla="*/ 210888 w 218439"/>
                  <a:gd name="T85" fmla="*/ 30077 h 259715"/>
                  <a:gd name="T86" fmla="*/ 218899 w 218439"/>
                  <a:gd name="T87" fmla="*/ 20111 h 259715"/>
                  <a:gd name="T88" fmla="*/ 218471 w 218439"/>
                  <a:gd name="T89" fmla="*/ 8247 h 259715"/>
                  <a:gd name="T90" fmla="*/ 211554 w 218439"/>
                  <a:gd name="T91" fmla="*/ 0 h 25971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18439" h="259715" extrusionOk="0">
                    <a:moveTo>
                      <a:pt x="62661" y="132020"/>
                    </a:moveTo>
                    <a:lnTo>
                      <a:pt x="26499" y="144334"/>
                    </a:lnTo>
                    <a:lnTo>
                      <a:pt x="3018" y="177085"/>
                    </a:lnTo>
                    <a:lnTo>
                      <a:pt x="917" y="185899"/>
                    </a:lnTo>
                    <a:lnTo>
                      <a:pt x="477" y="188550"/>
                    </a:lnTo>
                    <a:lnTo>
                      <a:pt x="251" y="190674"/>
                    </a:lnTo>
                    <a:lnTo>
                      <a:pt x="89" y="193237"/>
                    </a:lnTo>
                    <a:lnTo>
                      <a:pt x="0" y="198276"/>
                    </a:lnTo>
                    <a:lnTo>
                      <a:pt x="138" y="200864"/>
                    </a:lnTo>
                    <a:lnTo>
                      <a:pt x="201" y="202535"/>
                    </a:lnTo>
                    <a:lnTo>
                      <a:pt x="15580" y="238622"/>
                    </a:lnTo>
                    <a:lnTo>
                      <a:pt x="23722" y="246262"/>
                    </a:lnTo>
                    <a:lnTo>
                      <a:pt x="26235" y="248197"/>
                    </a:lnTo>
                    <a:lnTo>
                      <a:pt x="62083" y="259266"/>
                    </a:lnTo>
                    <a:lnTo>
                      <a:pt x="72284" y="238538"/>
                    </a:lnTo>
                    <a:lnTo>
                      <a:pt x="86259" y="220520"/>
                    </a:lnTo>
                    <a:lnTo>
                      <a:pt x="103551" y="205874"/>
                    </a:lnTo>
                    <a:lnTo>
                      <a:pt x="123703" y="195260"/>
                    </a:lnTo>
                    <a:lnTo>
                      <a:pt x="123642" y="190674"/>
                    </a:lnTo>
                    <a:lnTo>
                      <a:pt x="102493" y="147475"/>
                    </a:lnTo>
                    <a:lnTo>
                      <a:pt x="103083" y="145402"/>
                    </a:lnTo>
                    <a:lnTo>
                      <a:pt x="103636" y="143329"/>
                    </a:lnTo>
                    <a:lnTo>
                      <a:pt x="104955" y="139358"/>
                    </a:lnTo>
                    <a:lnTo>
                      <a:pt x="105697" y="137498"/>
                    </a:lnTo>
                    <a:lnTo>
                      <a:pt x="106413" y="135601"/>
                    </a:lnTo>
                    <a:lnTo>
                      <a:pt x="107450" y="133641"/>
                    </a:lnTo>
                    <a:lnTo>
                      <a:pt x="74975" y="133641"/>
                    </a:lnTo>
                    <a:lnTo>
                      <a:pt x="68969" y="132384"/>
                    </a:lnTo>
                    <a:lnTo>
                      <a:pt x="62661" y="132020"/>
                    </a:lnTo>
                    <a:close/>
                  </a:path>
                  <a:path w="218439" h="259715" extrusionOk="0">
                    <a:moveTo>
                      <a:pt x="210940" y="0"/>
                    </a:moveTo>
                    <a:lnTo>
                      <a:pt x="161761" y="24340"/>
                    </a:lnTo>
                    <a:lnTo>
                      <a:pt x="128020" y="51720"/>
                    </a:lnTo>
                    <a:lnTo>
                      <a:pt x="99908" y="84099"/>
                    </a:lnTo>
                    <a:lnTo>
                      <a:pt x="79034" y="122559"/>
                    </a:lnTo>
                    <a:lnTo>
                      <a:pt x="77023" y="128087"/>
                    </a:lnTo>
                    <a:lnTo>
                      <a:pt x="76345" y="129934"/>
                    </a:lnTo>
                    <a:lnTo>
                      <a:pt x="75603" y="131744"/>
                    </a:lnTo>
                    <a:lnTo>
                      <a:pt x="74975" y="133641"/>
                    </a:lnTo>
                    <a:lnTo>
                      <a:pt x="107450" y="133641"/>
                    </a:lnTo>
                    <a:lnTo>
                      <a:pt x="124136" y="102091"/>
                    </a:lnTo>
                    <a:lnTo>
                      <a:pt x="148600" y="73855"/>
                    </a:lnTo>
                    <a:lnTo>
                      <a:pt x="177936" y="50092"/>
                    </a:lnTo>
                    <a:lnTo>
                      <a:pt x="210276" y="30004"/>
                    </a:lnTo>
                    <a:lnTo>
                      <a:pt x="218264" y="20062"/>
                    </a:lnTo>
                    <a:lnTo>
                      <a:pt x="217837" y="8227"/>
                    </a:lnTo>
                    <a:lnTo>
                      <a:pt x="21094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25" name="object 19"/>
              <p:cNvSpPr>
                <a:spLocks noChangeArrowheads="1"/>
              </p:cNvSpPr>
              <p:nvPr/>
            </p:nvSpPr>
            <p:spPr bwMode="auto">
              <a:xfrm>
                <a:off x="5713413" y="6508750"/>
                <a:ext cx="122237" cy="123825"/>
              </a:xfrm>
              <a:prstGeom prst="rect">
                <a:avLst/>
              </a:prstGeom>
              <a:blipFill>
                <a:blip r:embed="rId8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object 20"/>
              <p:cNvSpPr/>
              <p:nvPr/>
            </p:nvSpPr>
            <p:spPr bwMode="auto">
              <a:xfrm>
                <a:off x="5646738" y="6651625"/>
                <a:ext cx="203200" cy="301625"/>
              </a:xfrm>
              <a:custGeom>
                <a:avLst/>
                <a:gdLst>
                  <a:gd name="T0" fmla="*/ 50174 w 202564"/>
                  <a:gd name="T1" fmla="*/ 15761 h 301625"/>
                  <a:gd name="T2" fmla="*/ 0 w 202564"/>
                  <a:gd name="T3" fmla="*/ 106948 h 301625"/>
                  <a:gd name="T4" fmla="*/ 18799 w 202564"/>
                  <a:gd name="T5" fmla="*/ 165339 h 301625"/>
                  <a:gd name="T6" fmla="*/ 31886 w 202564"/>
                  <a:gd name="T7" fmla="*/ 256209 h 301625"/>
                  <a:gd name="T8" fmla="*/ 127604 w 202564"/>
                  <a:gd name="T9" fmla="*/ 301045 h 301625"/>
                  <a:gd name="T10" fmla="*/ 174779 w 202564"/>
                  <a:gd name="T11" fmla="*/ 278736 h 301625"/>
                  <a:gd name="T12" fmla="*/ 96127 w 202564"/>
                  <a:gd name="T13" fmla="*/ 275817 h 301625"/>
                  <a:gd name="T14" fmla="*/ 49266 w 202564"/>
                  <a:gd name="T15" fmla="*/ 241967 h 301625"/>
                  <a:gd name="T16" fmla="*/ 34934 w 202564"/>
                  <a:gd name="T17" fmla="*/ 192545 h 301625"/>
                  <a:gd name="T18" fmla="*/ 43050 w 202564"/>
                  <a:gd name="T19" fmla="*/ 165678 h 301625"/>
                  <a:gd name="T20" fmla="*/ 46290 w 202564"/>
                  <a:gd name="T21" fmla="*/ 160803 h 301625"/>
                  <a:gd name="T22" fmla="*/ 31227 w 202564"/>
                  <a:gd name="T23" fmla="*/ 144016 h 301625"/>
                  <a:gd name="T24" fmla="*/ 22335 w 202564"/>
                  <a:gd name="T25" fmla="*/ 101659 h 301625"/>
                  <a:gd name="T26" fmla="*/ 39231 w 202564"/>
                  <a:gd name="T27" fmla="*/ 56928 h 301625"/>
                  <a:gd name="T28" fmla="*/ 87521 w 202564"/>
                  <a:gd name="T29" fmla="*/ 23190 h 301625"/>
                  <a:gd name="T30" fmla="*/ 158885 w 202564"/>
                  <a:gd name="T31" fmla="*/ 22041 h 301625"/>
                  <a:gd name="T32" fmla="*/ 119636 w 202564"/>
                  <a:gd name="T33" fmla="*/ 0 h 301625"/>
                  <a:gd name="T34" fmla="*/ 92520 w 202564"/>
                  <a:gd name="T35" fmla="*/ 135495 h 301625"/>
                  <a:gd name="T36" fmla="*/ 148071 w 202564"/>
                  <a:gd name="T37" fmla="*/ 152095 h 301625"/>
                  <a:gd name="T38" fmla="*/ 180394 w 202564"/>
                  <a:gd name="T39" fmla="*/ 200964 h 301625"/>
                  <a:gd name="T40" fmla="*/ 170620 w 202564"/>
                  <a:gd name="T41" fmla="*/ 253433 h 301625"/>
                  <a:gd name="T42" fmla="*/ 124385 w 202564"/>
                  <a:gd name="T43" fmla="*/ 278736 h 301625"/>
                  <a:gd name="T44" fmla="*/ 188368 w 202564"/>
                  <a:gd name="T45" fmla="*/ 266664 h 301625"/>
                  <a:gd name="T46" fmla="*/ 203104 w 202564"/>
                  <a:gd name="T47" fmla="*/ 202057 h 301625"/>
                  <a:gd name="T48" fmla="*/ 169448 w 202564"/>
                  <a:gd name="T49" fmla="*/ 140485 h 301625"/>
                  <a:gd name="T50" fmla="*/ 99052 w 202564"/>
                  <a:gd name="T51" fmla="*/ 112729 h 301625"/>
                  <a:gd name="T52" fmla="*/ 80561 w 202564"/>
                  <a:gd name="T53" fmla="*/ 114538 h 301625"/>
                  <a:gd name="T54" fmla="*/ 73112 w 202564"/>
                  <a:gd name="T55" fmla="*/ 116436 h 301625"/>
                  <a:gd name="T56" fmla="*/ 68953 w 202564"/>
                  <a:gd name="T57" fmla="*/ 117655 h 301625"/>
                  <a:gd name="T58" fmla="*/ 64125 w 202564"/>
                  <a:gd name="T59" fmla="*/ 119552 h 301625"/>
                  <a:gd name="T60" fmla="*/ 60646 w 202564"/>
                  <a:gd name="T61" fmla="*/ 120984 h 301625"/>
                  <a:gd name="T62" fmla="*/ 54928 w 202564"/>
                  <a:gd name="T63" fmla="*/ 123980 h 301625"/>
                  <a:gd name="T64" fmla="*/ 50109 w 202564"/>
                  <a:gd name="T65" fmla="*/ 126903 h 301625"/>
                  <a:gd name="T66" fmla="*/ 46743 w 202564"/>
                  <a:gd name="T67" fmla="*/ 129340 h 301625"/>
                  <a:gd name="T68" fmla="*/ 40807 w 202564"/>
                  <a:gd name="T69" fmla="*/ 134052 h 301625"/>
                  <a:gd name="T70" fmla="*/ 37870 w 202564"/>
                  <a:gd name="T71" fmla="*/ 136816 h 301625"/>
                  <a:gd name="T72" fmla="*/ 34617 w 202564"/>
                  <a:gd name="T73" fmla="*/ 140159 h 301625"/>
                  <a:gd name="T74" fmla="*/ 31795 w 202564"/>
                  <a:gd name="T75" fmla="*/ 143312 h 301625"/>
                  <a:gd name="T76" fmla="*/ 65485 w 202564"/>
                  <a:gd name="T77" fmla="*/ 144016 h 301625"/>
                  <a:gd name="T78" fmla="*/ 92520 w 202564"/>
                  <a:gd name="T79" fmla="*/ 135495 h 301625"/>
                  <a:gd name="T80" fmla="*/ 174568 w 202564"/>
                  <a:gd name="T81" fmla="*/ 127279 h 301625"/>
                  <a:gd name="T82" fmla="*/ 149723 w 202564"/>
                  <a:gd name="T83" fmla="*/ 126199 h 301625"/>
                  <a:gd name="T84" fmla="*/ 144618 w 202564"/>
                  <a:gd name="T85" fmla="*/ 123510 h 301625"/>
                  <a:gd name="T86" fmla="*/ 138252 w 202564"/>
                  <a:gd name="T87" fmla="*/ 120570 h 301625"/>
                  <a:gd name="T88" fmla="*/ 133853 w 202564"/>
                  <a:gd name="T89" fmla="*/ 118961 h 301625"/>
                  <a:gd name="T90" fmla="*/ 128849 w 202564"/>
                  <a:gd name="T91" fmla="*/ 117202 h 301625"/>
                  <a:gd name="T92" fmla="*/ 124513 w 202564"/>
                  <a:gd name="T93" fmla="*/ 116046 h 301625"/>
                  <a:gd name="T94" fmla="*/ 101989 w 202564"/>
                  <a:gd name="T95" fmla="*/ 112754 h 301625"/>
                  <a:gd name="T96" fmla="*/ 158885 w 202564"/>
                  <a:gd name="T97" fmla="*/ 22041 h 301625"/>
                  <a:gd name="T98" fmla="*/ 138731 w 202564"/>
                  <a:gd name="T99" fmla="*/ 32426 h 301625"/>
                  <a:gd name="T100" fmla="*/ 162374 w 202564"/>
                  <a:gd name="T101" fmla="*/ 74655 h 301625"/>
                  <a:gd name="T102" fmla="*/ 151550 w 202564"/>
                  <a:gd name="T103" fmla="*/ 127279 h 301625"/>
                  <a:gd name="T104" fmla="*/ 182849 w 202564"/>
                  <a:gd name="T105" fmla="*/ 105919 h 301625"/>
                  <a:gd name="T106" fmla="*/ 173791 w 202564"/>
                  <a:gd name="T107" fmla="*/ 39127 h 30162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02564" h="301625" extrusionOk="0">
                    <a:moveTo>
                      <a:pt x="119262" y="0"/>
                    </a:moveTo>
                    <a:lnTo>
                      <a:pt x="50017" y="15761"/>
                    </a:lnTo>
                    <a:lnTo>
                      <a:pt x="21404" y="43684"/>
                    </a:lnTo>
                    <a:lnTo>
                      <a:pt x="0" y="106948"/>
                    </a:lnTo>
                    <a:lnTo>
                      <a:pt x="4381" y="138190"/>
                    </a:lnTo>
                    <a:lnTo>
                      <a:pt x="18740" y="165339"/>
                    </a:lnTo>
                    <a:lnTo>
                      <a:pt x="12675" y="195871"/>
                    </a:lnTo>
                    <a:lnTo>
                      <a:pt x="31786" y="256209"/>
                    </a:lnTo>
                    <a:lnTo>
                      <a:pt x="90581" y="297858"/>
                    </a:lnTo>
                    <a:lnTo>
                      <a:pt x="127205" y="301045"/>
                    </a:lnTo>
                    <a:lnTo>
                      <a:pt x="161035" y="290497"/>
                    </a:lnTo>
                    <a:lnTo>
                      <a:pt x="174232" y="278736"/>
                    </a:lnTo>
                    <a:lnTo>
                      <a:pt x="123996" y="278736"/>
                    </a:lnTo>
                    <a:lnTo>
                      <a:pt x="95826" y="275817"/>
                    </a:lnTo>
                    <a:lnTo>
                      <a:pt x="68624" y="262140"/>
                    </a:lnTo>
                    <a:lnTo>
                      <a:pt x="49112" y="241967"/>
                    </a:lnTo>
                    <a:lnTo>
                      <a:pt x="37600" y="217919"/>
                    </a:lnTo>
                    <a:lnTo>
                      <a:pt x="34825" y="192545"/>
                    </a:lnTo>
                    <a:lnTo>
                      <a:pt x="41521" y="168392"/>
                    </a:lnTo>
                    <a:lnTo>
                      <a:pt x="42915" y="165678"/>
                    </a:lnTo>
                    <a:lnTo>
                      <a:pt x="44474" y="163140"/>
                    </a:lnTo>
                    <a:lnTo>
                      <a:pt x="46145" y="160803"/>
                    </a:lnTo>
                    <a:lnTo>
                      <a:pt x="65280" y="144016"/>
                    </a:lnTo>
                    <a:lnTo>
                      <a:pt x="31129" y="144016"/>
                    </a:lnTo>
                    <a:lnTo>
                      <a:pt x="23488" y="123980"/>
                    </a:lnTo>
                    <a:lnTo>
                      <a:pt x="22265" y="101659"/>
                    </a:lnTo>
                    <a:lnTo>
                      <a:pt x="27468" y="78745"/>
                    </a:lnTo>
                    <a:lnTo>
                      <a:pt x="39108" y="56928"/>
                    </a:lnTo>
                    <a:lnTo>
                      <a:pt x="61206" y="35083"/>
                    </a:lnTo>
                    <a:lnTo>
                      <a:pt x="87247" y="23190"/>
                    </a:lnTo>
                    <a:lnTo>
                      <a:pt x="114015" y="22041"/>
                    </a:lnTo>
                    <a:lnTo>
                      <a:pt x="158388" y="22041"/>
                    </a:lnTo>
                    <a:lnTo>
                      <a:pt x="151465" y="14081"/>
                    </a:lnTo>
                    <a:lnTo>
                      <a:pt x="119262" y="0"/>
                    </a:lnTo>
                    <a:close/>
                  </a:path>
                  <a:path w="202564" h="301625" extrusionOk="0">
                    <a:moveTo>
                      <a:pt x="170846" y="135495"/>
                    </a:moveTo>
                    <a:lnTo>
                      <a:pt x="92230" y="135495"/>
                    </a:lnTo>
                    <a:lnTo>
                      <a:pt x="120403" y="138417"/>
                    </a:lnTo>
                    <a:lnTo>
                      <a:pt x="147608" y="152095"/>
                    </a:lnTo>
                    <a:lnTo>
                      <a:pt x="168600" y="174439"/>
                    </a:lnTo>
                    <a:lnTo>
                      <a:pt x="179829" y="200964"/>
                    </a:lnTo>
                    <a:lnTo>
                      <a:pt x="180567" y="228389"/>
                    </a:lnTo>
                    <a:lnTo>
                      <a:pt x="170086" y="253433"/>
                    </a:lnTo>
                    <a:lnTo>
                      <a:pt x="149846" y="271180"/>
                    </a:lnTo>
                    <a:lnTo>
                      <a:pt x="123996" y="278736"/>
                    </a:lnTo>
                    <a:lnTo>
                      <a:pt x="174232" y="278736"/>
                    </a:lnTo>
                    <a:lnTo>
                      <a:pt x="187778" y="266664"/>
                    </a:lnTo>
                    <a:lnTo>
                      <a:pt x="201513" y="235742"/>
                    </a:lnTo>
                    <a:lnTo>
                      <a:pt x="202468" y="202057"/>
                    </a:lnTo>
                    <a:lnTo>
                      <a:pt x="191363" y="169131"/>
                    </a:lnTo>
                    <a:lnTo>
                      <a:pt x="168918" y="140485"/>
                    </a:lnTo>
                    <a:lnTo>
                      <a:pt x="170846" y="135495"/>
                    </a:lnTo>
                    <a:close/>
                  </a:path>
                  <a:path w="202564" h="301625" extrusionOk="0">
                    <a:moveTo>
                      <a:pt x="98742" y="112729"/>
                    </a:moveTo>
                    <a:lnTo>
                      <a:pt x="81427" y="114363"/>
                    </a:lnTo>
                    <a:lnTo>
                      <a:pt x="80309" y="114538"/>
                    </a:lnTo>
                    <a:lnTo>
                      <a:pt x="77394" y="115167"/>
                    </a:lnTo>
                    <a:lnTo>
                      <a:pt x="72883" y="116436"/>
                    </a:lnTo>
                    <a:lnTo>
                      <a:pt x="71916" y="116649"/>
                    </a:lnTo>
                    <a:lnTo>
                      <a:pt x="68737" y="117655"/>
                    </a:lnTo>
                    <a:lnTo>
                      <a:pt x="66538" y="118496"/>
                    </a:lnTo>
                    <a:lnTo>
                      <a:pt x="63924" y="119552"/>
                    </a:lnTo>
                    <a:lnTo>
                      <a:pt x="63472" y="119690"/>
                    </a:lnTo>
                    <a:lnTo>
                      <a:pt x="60456" y="120984"/>
                    </a:lnTo>
                    <a:lnTo>
                      <a:pt x="57918" y="122228"/>
                    </a:lnTo>
                    <a:lnTo>
                      <a:pt x="54756" y="123980"/>
                    </a:lnTo>
                    <a:lnTo>
                      <a:pt x="54124" y="124415"/>
                    </a:lnTo>
                    <a:lnTo>
                      <a:pt x="49952" y="126903"/>
                    </a:lnTo>
                    <a:lnTo>
                      <a:pt x="47414" y="128674"/>
                    </a:lnTo>
                    <a:lnTo>
                      <a:pt x="46597" y="129340"/>
                    </a:lnTo>
                    <a:lnTo>
                      <a:pt x="42915" y="132130"/>
                    </a:lnTo>
                    <a:lnTo>
                      <a:pt x="40679" y="134052"/>
                    </a:lnTo>
                    <a:lnTo>
                      <a:pt x="38995" y="135660"/>
                    </a:lnTo>
                    <a:lnTo>
                      <a:pt x="37751" y="136816"/>
                    </a:lnTo>
                    <a:lnTo>
                      <a:pt x="36520" y="138023"/>
                    </a:lnTo>
                    <a:lnTo>
                      <a:pt x="34509" y="140159"/>
                    </a:lnTo>
                    <a:lnTo>
                      <a:pt x="32336" y="142697"/>
                    </a:lnTo>
                    <a:lnTo>
                      <a:pt x="31695" y="143312"/>
                    </a:lnTo>
                    <a:lnTo>
                      <a:pt x="31129" y="144016"/>
                    </a:lnTo>
                    <a:lnTo>
                      <a:pt x="65280" y="144016"/>
                    </a:lnTo>
                    <a:lnTo>
                      <a:pt x="66380" y="143050"/>
                    </a:lnTo>
                    <a:lnTo>
                      <a:pt x="92230" y="135495"/>
                    </a:lnTo>
                    <a:lnTo>
                      <a:pt x="170846" y="135495"/>
                    </a:lnTo>
                    <a:lnTo>
                      <a:pt x="174022" y="127279"/>
                    </a:lnTo>
                    <a:lnTo>
                      <a:pt x="151076" y="127279"/>
                    </a:lnTo>
                    <a:lnTo>
                      <a:pt x="149254" y="126199"/>
                    </a:lnTo>
                    <a:lnTo>
                      <a:pt x="144843" y="123937"/>
                    </a:lnTo>
                    <a:lnTo>
                      <a:pt x="144165" y="123510"/>
                    </a:lnTo>
                    <a:lnTo>
                      <a:pt x="140647" y="121801"/>
                    </a:lnTo>
                    <a:lnTo>
                      <a:pt x="137819" y="120570"/>
                    </a:lnTo>
                    <a:lnTo>
                      <a:pt x="134201" y="119175"/>
                    </a:lnTo>
                    <a:lnTo>
                      <a:pt x="133434" y="118961"/>
                    </a:lnTo>
                    <a:lnTo>
                      <a:pt x="130557" y="117931"/>
                    </a:lnTo>
                    <a:lnTo>
                      <a:pt x="128446" y="117202"/>
                    </a:lnTo>
                    <a:lnTo>
                      <a:pt x="125217" y="116285"/>
                    </a:lnTo>
                    <a:lnTo>
                      <a:pt x="124123" y="116046"/>
                    </a:lnTo>
                    <a:lnTo>
                      <a:pt x="119386" y="114865"/>
                    </a:lnTo>
                    <a:lnTo>
                      <a:pt x="101670" y="112754"/>
                    </a:lnTo>
                    <a:lnTo>
                      <a:pt x="98742" y="112729"/>
                    </a:lnTo>
                    <a:close/>
                  </a:path>
                  <a:path w="202564" h="301625" extrusionOk="0">
                    <a:moveTo>
                      <a:pt x="158388" y="22041"/>
                    </a:moveTo>
                    <a:lnTo>
                      <a:pt x="114015" y="22041"/>
                    </a:lnTo>
                    <a:lnTo>
                      <a:pt x="138297" y="32426"/>
                    </a:lnTo>
                    <a:lnTo>
                      <a:pt x="154288" y="50941"/>
                    </a:lnTo>
                    <a:lnTo>
                      <a:pt x="161866" y="74655"/>
                    </a:lnTo>
                    <a:lnTo>
                      <a:pt x="160854" y="100968"/>
                    </a:lnTo>
                    <a:lnTo>
                      <a:pt x="151076" y="127279"/>
                    </a:lnTo>
                    <a:lnTo>
                      <a:pt x="174022" y="127279"/>
                    </a:lnTo>
                    <a:lnTo>
                      <a:pt x="182277" y="105919"/>
                    </a:lnTo>
                    <a:lnTo>
                      <a:pt x="183619" y="70936"/>
                    </a:lnTo>
                    <a:lnTo>
                      <a:pt x="173247" y="39127"/>
                    </a:lnTo>
                    <a:lnTo>
                      <a:pt x="158388" y="220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27" name="object 21"/>
              <p:cNvSpPr/>
              <p:nvPr/>
            </p:nvSpPr>
            <p:spPr bwMode="auto">
              <a:xfrm>
                <a:off x="5737225" y="6692900"/>
                <a:ext cx="50800" cy="42863"/>
              </a:xfrm>
              <a:custGeom>
                <a:avLst/>
                <a:gdLst>
                  <a:gd name="T0" fmla="*/ 22102 w 50164"/>
                  <a:gd name="T1" fmla="*/ 0 h 43815"/>
                  <a:gd name="T2" fmla="*/ 0 w 50164"/>
                  <a:gd name="T3" fmla="*/ 3539 h 43815"/>
                  <a:gd name="T4" fmla="*/ 1628 w 50164"/>
                  <a:gd name="T5" fmla="*/ 14455 h 43815"/>
                  <a:gd name="T6" fmla="*/ 3287 w 50164"/>
                  <a:gd name="T7" fmla="*/ 20943 h 43815"/>
                  <a:gd name="T8" fmla="*/ 32887 w 50164"/>
                  <a:gd name="T9" fmla="*/ 42316 h 43815"/>
                  <a:gd name="T10" fmla="*/ 39662 w 50164"/>
                  <a:gd name="T11" fmla="*/ 41915 h 43815"/>
                  <a:gd name="T12" fmla="*/ 50719 w 50164"/>
                  <a:gd name="T13" fmla="*/ 40145 h 43815"/>
                  <a:gd name="T14" fmla="*/ 47868 w 50164"/>
                  <a:gd name="T15" fmla="*/ 21044 h 43815"/>
                  <a:gd name="T16" fmla="*/ 30308 w 50164"/>
                  <a:gd name="T17" fmla="*/ 21044 h 43815"/>
                  <a:gd name="T18" fmla="*/ 24633 w 50164"/>
                  <a:gd name="T19" fmla="*/ 16938 h 43815"/>
                  <a:gd name="T20" fmla="*/ 22102 w 50164"/>
                  <a:gd name="T21" fmla="*/ 0 h 43815"/>
                  <a:gd name="T22" fmla="*/ 47461 w 50164"/>
                  <a:gd name="T23" fmla="*/ 18314 h 43815"/>
                  <a:gd name="T24" fmla="*/ 30308 w 50164"/>
                  <a:gd name="T25" fmla="*/ 21044 h 43815"/>
                  <a:gd name="T26" fmla="*/ 47868 w 50164"/>
                  <a:gd name="T27" fmla="*/ 21044 h 43815"/>
                  <a:gd name="T28" fmla="*/ 47461 w 50164"/>
                  <a:gd name="T29" fmla="*/ 18314 h 4381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0164" h="43815" extrusionOk="0">
                    <a:moveTo>
                      <a:pt x="21825" y="0"/>
                    </a:moveTo>
                    <a:lnTo>
                      <a:pt x="0" y="3618"/>
                    </a:lnTo>
                    <a:lnTo>
                      <a:pt x="1608" y="14776"/>
                    </a:lnTo>
                    <a:lnTo>
                      <a:pt x="3246" y="21408"/>
                    </a:lnTo>
                    <a:lnTo>
                      <a:pt x="32475" y="43256"/>
                    </a:lnTo>
                    <a:lnTo>
                      <a:pt x="39165" y="42846"/>
                    </a:lnTo>
                    <a:lnTo>
                      <a:pt x="50084" y="41037"/>
                    </a:lnTo>
                    <a:lnTo>
                      <a:pt x="47269" y="21511"/>
                    </a:lnTo>
                    <a:lnTo>
                      <a:pt x="29929" y="21511"/>
                    </a:lnTo>
                    <a:lnTo>
                      <a:pt x="24325" y="17314"/>
                    </a:lnTo>
                    <a:lnTo>
                      <a:pt x="21825" y="0"/>
                    </a:lnTo>
                    <a:close/>
                  </a:path>
                  <a:path w="50164" h="43815" extrusionOk="0">
                    <a:moveTo>
                      <a:pt x="46867" y="18721"/>
                    </a:moveTo>
                    <a:lnTo>
                      <a:pt x="29929" y="21511"/>
                    </a:lnTo>
                    <a:lnTo>
                      <a:pt x="47269" y="21511"/>
                    </a:lnTo>
                    <a:lnTo>
                      <a:pt x="46867" y="187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28" name="object 22"/>
              <p:cNvSpPr/>
              <p:nvPr/>
            </p:nvSpPr>
            <p:spPr bwMode="auto">
              <a:xfrm>
                <a:off x="5765799" y="6856413"/>
                <a:ext cx="42863" cy="52387"/>
              </a:xfrm>
              <a:custGeom>
                <a:avLst/>
                <a:gdLst>
                  <a:gd name="T0" fmla="*/ 39128 w 42545"/>
                  <a:gd name="T1" fmla="*/ 0 h 52070"/>
                  <a:gd name="T2" fmla="*/ 711 w 42545"/>
                  <a:gd name="T3" fmla="*/ 27430 h 52070"/>
                  <a:gd name="T4" fmla="*/ 0 w 42545"/>
                  <a:gd name="T5" fmla="*/ 40958 h 52070"/>
                  <a:gd name="T6" fmla="*/ 1607 w 42545"/>
                  <a:gd name="T7" fmla="*/ 52197 h 52070"/>
                  <a:gd name="T8" fmla="*/ 23608 w 42545"/>
                  <a:gd name="T9" fmla="*/ 48556 h 52070"/>
                  <a:gd name="T10" fmla="*/ 21102 w 42545"/>
                  <a:gd name="T11" fmla="*/ 31123 h 52070"/>
                  <a:gd name="T12" fmla="*/ 25305 w 42545"/>
                  <a:gd name="T13" fmla="*/ 25270 h 52070"/>
                  <a:gd name="T14" fmla="*/ 42369 w 42545"/>
                  <a:gd name="T15" fmla="*/ 22451 h 52070"/>
                  <a:gd name="T16" fmla="*/ 39128 w 42545"/>
                  <a:gd name="T17" fmla="*/ 0 h 5207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2545" h="52070" extrusionOk="0">
                    <a:moveTo>
                      <a:pt x="38838" y="0"/>
                    </a:moveTo>
                    <a:lnTo>
                      <a:pt x="706" y="27264"/>
                    </a:lnTo>
                    <a:lnTo>
                      <a:pt x="0" y="40710"/>
                    </a:lnTo>
                    <a:lnTo>
                      <a:pt x="1595" y="51881"/>
                    </a:lnTo>
                    <a:lnTo>
                      <a:pt x="23433" y="48262"/>
                    </a:lnTo>
                    <a:lnTo>
                      <a:pt x="20945" y="30935"/>
                    </a:lnTo>
                    <a:lnTo>
                      <a:pt x="25117" y="25117"/>
                    </a:lnTo>
                    <a:lnTo>
                      <a:pt x="42055" y="22315"/>
                    </a:lnTo>
                    <a:lnTo>
                      <a:pt x="3883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</p:grpSp>
        <p:grpSp>
          <p:nvGrpSpPr>
            <p:cNvPr id="29" name="Group 45"/>
            <p:cNvGrpSpPr/>
            <p:nvPr userDrawn="1"/>
          </p:nvGrpSpPr>
          <p:grpSpPr bwMode="auto">
            <a:xfrm>
              <a:off x="2976439" y="3432698"/>
              <a:ext cx="487626" cy="487627"/>
              <a:chOff x="6221413" y="6340475"/>
              <a:chExt cx="782637" cy="782638"/>
            </a:xfrm>
          </p:grpSpPr>
          <p:sp>
            <p:nvSpPr>
              <p:cNvPr id="30" name="object 7"/>
              <p:cNvSpPr/>
              <p:nvPr/>
            </p:nvSpPr>
            <p:spPr bwMode="auto">
              <a:xfrm>
                <a:off x="6221413" y="6340475"/>
                <a:ext cx="782637" cy="782638"/>
              </a:xfrm>
              <a:custGeom>
                <a:avLst/>
                <a:gdLst>
                  <a:gd name="T0" fmla="*/ 391312 w 781684"/>
                  <a:gd name="T1" fmla="*/ 0 h 781684"/>
                  <a:gd name="T2" fmla="*/ 342227 w 781684"/>
                  <a:gd name="T3" fmla="*/ 3049 h 781684"/>
                  <a:gd name="T4" fmla="*/ 294960 w 781684"/>
                  <a:gd name="T5" fmla="*/ 11951 h 781684"/>
                  <a:gd name="T6" fmla="*/ 249880 w 781684"/>
                  <a:gd name="T7" fmla="*/ 26339 h 781684"/>
                  <a:gd name="T8" fmla="*/ 207353 w 781684"/>
                  <a:gd name="T9" fmla="*/ 45848 h 781684"/>
                  <a:gd name="T10" fmla="*/ 167746 w 781684"/>
                  <a:gd name="T11" fmla="*/ 70109 h 781684"/>
                  <a:gd name="T12" fmla="*/ 131425 w 781684"/>
                  <a:gd name="T13" fmla="*/ 98757 h 781684"/>
                  <a:gd name="T14" fmla="*/ 98757 w 781684"/>
                  <a:gd name="T15" fmla="*/ 131425 h 781684"/>
                  <a:gd name="T16" fmla="*/ 70109 w 781684"/>
                  <a:gd name="T17" fmla="*/ 167746 h 781684"/>
                  <a:gd name="T18" fmla="*/ 45848 w 781684"/>
                  <a:gd name="T19" fmla="*/ 207354 h 781684"/>
                  <a:gd name="T20" fmla="*/ 26339 w 781684"/>
                  <a:gd name="T21" fmla="*/ 249881 h 781684"/>
                  <a:gd name="T22" fmla="*/ 11951 w 781684"/>
                  <a:gd name="T23" fmla="*/ 294961 h 781684"/>
                  <a:gd name="T24" fmla="*/ 3049 w 781684"/>
                  <a:gd name="T25" fmla="*/ 342227 h 781684"/>
                  <a:gd name="T26" fmla="*/ 0 w 781684"/>
                  <a:gd name="T27" fmla="*/ 391313 h 781684"/>
                  <a:gd name="T28" fmla="*/ 3049 w 781684"/>
                  <a:gd name="T29" fmla="*/ 440399 h 781684"/>
                  <a:gd name="T30" fmla="*/ 11951 w 781684"/>
                  <a:gd name="T31" fmla="*/ 487665 h 781684"/>
                  <a:gd name="T32" fmla="*/ 26339 w 781684"/>
                  <a:gd name="T33" fmla="*/ 532745 h 781684"/>
                  <a:gd name="T34" fmla="*/ 45848 w 781684"/>
                  <a:gd name="T35" fmla="*/ 575272 h 781684"/>
                  <a:gd name="T36" fmla="*/ 70109 w 781684"/>
                  <a:gd name="T37" fmla="*/ 614880 h 781684"/>
                  <a:gd name="T38" fmla="*/ 98757 w 781684"/>
                  <a:gd name="T39" fmla="*/ 651201 h 781684"/>
                  <a:gd name="T40" fmla="*/ 131425 w 781684"/>
                  <a:gd name="T41" fmla="*/ 683869 h 781684"/>
                  <a:gd name="T42" fmla="*/ 167746 w 781684"/>
                  <a:gd name="T43" fmla="*/ 712517 h 781684"/>
                  <a:gd name="T44" fmla="*/ 207353 w 781684"/>
                  <a:gd name="T45" fmla="*/ 736778 h 781684"/>
                  <a:gd name="T46" fmla="*/ 249880 w 781684"/>
                  <a:gd name="T47" fmla="*/ 756287 h 781684"/>
                  <a:gd name="T48" fmla="*/ 294960 w 781684"/>
                  <a:gd name="T49" fmla="*/ 770675 h 781684"/>
                  <a:gd name="T50" fmla="*/ 342227 w 781684"/>
                  <a:gd name="T51" fmla="*/ 779577 h 781684"/>
                  <a:gd name="T52" fmla="*/ 391312 w 781684"/>
                  <a:gd name="T53" fmla="*/ 782626 h 781684"/>
                  <a:gd name="T54" fmla="*/ 440398 w 781684"/>
                  <a:gd name="T55" fmla="*/ 779577 h 781684"/>
                  <a:gd name="T56" fmla="*/ 487665 w 781684"/>
                  <a:gd name="T57" fmla="*/ 770675 h 781684"/>
                  <a:gd name="T58" fmla="*/ 532745 w 781684"/>
                  <a:gd name="T59" fmla="*/ 756287 h 781684"/>
                  <a:gd name="T60" fmla="*/ 575271 w 781684"/>
                  <a:gd name="T61" fmla="*/ 736778 h 781684"/>
                  <a:gd name="T62" fmla="*/ 614879 w 781684"/>
                  <a:gd name="T63" fmla="*/ 712517 h 781684"/>
                  <a:gd name="T64" fmla="*/ 651200 w 781684"/>
                  <a:gd name="T65" fmla="*/ 683869 h 781684"/>
                  <a:gd name="T66" fmla="*/ 683868 w 781684"/>
                  <a:gd name="T67" fmla="*/ 651201 h 781684"/>
                  <a:gd name="T68" fmla="*/ 712516 w 781684"/>
                  <a:gd name="T69" fmla="*/ 614880 h 781684"/>
                  <a:gd name="T70" fmla="*/ 736777 w 781684"/>
                  <a:gd name="T71" fmla="*/ 575272 h 781684"/>
                  <a:gd name="T72" fmla="*/ 756286 w 781684"/>
                  <a:gd name="T73" fmla="*/ 532745 h 781684"/>
                  <a:gd name="T74" fmla="*/ 770674 w 781684"/>
                  <a:gd name="T75" fmla="*/ 487665 h 781684"/>
                  <a:gd name="T76" fmla="*/ 779576 w 781684"/>
                  <a:gd name="T77" fmla="*/ 440399 h 781684"/>
                  <a:gd name="T78" fmla="*/ 782625 w 781684"/>
                  <a:gd name="T79" fmla="*/ 391313 h 781684"/>
                  <a:gd name="T80" fmla="*/ 779576 w 781684"/>
                  <a:gd name="T81" fmla="*/ 342227 h 781684"/>
                  <a:gd name="T82" fmla="*/ 770674 w 781684"/>
                  <a:gd name="T83" fmla="*/ 294961 h 781684"/>
                  <a:gd name="T84" fmla="*/ 756286 w 781684"/>
                  <a:gd name="T85" fmla="*/ 249881 h 781684"/>
                  <a:gd name="T86" fmla="*/ 736777 w 781684"/>
                  <a:gd name="T87" fmla="*/ 207354 h 781684"/>
                  <a:gd name="T88" fmla="*/ 712516 w 781684"/>
                  <a:gd name="T89" fmla="*/ 167746 h 781684"/>
                  <a:gd name="T90" fmla="*/ 683868 w 781684"/>
                  <a:gd name="T91" fmla="*/ 131425 h 781684"/>
                  <a:gd name="T92" fmla="*/ 651200 w 781684"/>
                  <a:gd name="T93" fmla="*/ 98757 h 781684"/>
                  <a:gd name="T94" fmla="*/ 614879 w 781684"/>
                  <a:gd name="T95" fmla="*/ 70109 h 781684"/>
                  <a:gd name="T96" fmla="*/ 575271 w 781684"/>
                  <a:gd name="T97" fmla="*/ 45848 h 781684"/>
                  <a:gd name="T98" fmla="*/ 532745 w 781684"/>
                  <a:gd name="T99" fmla="*/ 26339 h 781684"/>
                  <a:gd name="T100" fmla="*/ 487665 w 781684"/>
                  <a:gd name="T101" fmla="*/ 11951 h 781684"/>
                  <a:gd name="T102" fmla="*/ 440398 w 781684"/>
                  <a:gd name="T103" fmla="*/ 3049 h 781684"/>
                  <a:gd name="T104" fmla="*/ 391312 w 781684"/>
                  <a:gd name="T105" fmla="*/ 0 h 7816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81684" h="781684" extrusionOk="0">
                    <a:moveTo>
                      <a:pt x="390836" y="0"/>
                    </a:moveTo>
                    <a:lnTo>
                      <a:pt x="341810" y="3045"/>
                    </a:lnTo>
                    <a:lnTo>
                      <a:pt x="294601" y="11936"/>
                    </a:lnTo>
                    <a:lnTo>
                      <a:pt x="249576" y="26307"/>
                    </a:lnTo>
                    <a:lnTo>
                      <a:pt x="207101" y="45792"/>
                    </a:lnTo>
                    <a:lnTo>
                      <a:pt x="167542" y="70024"/>
                    </a:lnTo>
                    <a:lnTo>
                      <a:pt x="131265" y="98637"/>
                    </a:lnTo>
                    <a:lnTo>
                      <a:pt x="98637" y="131265"/>
                    </a:lnTo>
                    <a:lnTo>
                      <a:pt x="70024" y="167542"/>
                    </a:lnTo>
                    <a:lnTo>
                      <a:pt x="45792" y="207101"/>
                    </a:lnTo>
                    <a:lnTo>
                      <a:pt x="26307" y="249576"/>
                    </a:lnTo>
                    <a:lnTo>
                      <a:pt x="11936" y="294601"/>
                    </a:lnTo>
                    <a:lnTo>
                      <a:pt x="3045" y="341810"/>
                    </a:lnTo>
                    <a:lnTo>
                      <a:pt x="0" y="390836"/>
                    </a:lnTo>
                    <a:lnTo>
                      <a:pt x="3045" y="439862"/>
                    </a:lnTo>
                    <a:lnTo>
                      <a:pt x="11936" y="487071"/>
                    </a:lnTo>
                    <a:lnTo>
                      <a:pt x="26307" y="532096"/>
                    </a:lnTo>
                    <a:lnTo>
                      <a:pt x="45792" y="574571"/>
                    </a:lnTo>
                    <a:lnTo>
                      <a:pt x="70024" y="614130"/>
                    </a:lnTo>
                    <a:lnTo>
                      <a:pt x="98637" y="650407"/>
                    </a:lnTo>
                    <a:lnTo>
                      <a:pt x="131265" y="683035"/>
                    </a:lnTo>
                    <a:lnTo>
                      <a:pt x="167542" y="711648"/>
                    </a:lnTo>
                    <a:lnTo>
                      <a:pt x="207101" y="735880"/>
                    </a:lnTo>
                    <a:lnTo>
                      <a:pt x="249576" y="755365"/>
                    </a:lnTo>
                    <a:lnTo>
                      <a:pt x="294601" y="769736"/>
                    </a:lnTo>
                    <a:lnTo>
                      <a:pt x="341810" y="778627"/>
                    </a:lnTo>
                    <a:lnTo>
                      <a:pt x="390836" y="781672"/>
                    </a:lnTo>
                    <a:lnTo>
                      <a:pt x="439862" y="778627"/>
                    </a:lnTo>
                    <a:lnTo>
                      <a:pt x="487071" y="769736"/>
                    </a:lnTo>
                    <a:lnTo>
                      <a:pt x="532096" y="755365"/>
                    </a:lnTo>
                    <a:lnTo>
                      <a:pt x="574571" y="735880"/>
                    </a:lnTo>
                    <a:lnTo>
                      <a:pt x="614130" y="711648"/>
                    </a:lnTo>
                    <a:lnTo>
                      <a:pt x="650407" y="683035"/>
                    </a:lnTo>
                    <a:lnTo>
                      <a:pt x="683035" y="650407"/>
                    </a:lnTo>
                    <a:lnTo>
                      <a:pt x="711648" y="614130"/>
                    </a:lnTo>
                    <a:lnTo>
                      <a:pt x="735880" y="574571"/>
                    </a:lnTo>
                    <a:lnTo>
                      <a:pt x="755365" y="532096"/>
                    </a:lnTo>
                    <a:lnTo>
                      <a:pt x="769736" y="487071"/>
                    </a:lnTo>
                    <a:lnTo>
                      <a:pt x="778627" y="439862"/>
                    </a:lnTo>
                    <a:lnTo>
                      <a:pt x="781672" y="390836"/>
                    </a:lnTo>
                    <a:lnTo>
                      <a:pt x="778627" y="341810"/>
                    </a:lnTo>
                    <a:lnTo>
                      <a:pt x="769736" y="294601"/>
                    </a:lnTo>
                    <a:lnTo>
                      <a:pt x="755365" y="249576"/>
                    </a:lnTo>
                    <a:lnTo>
                      <a:pt x="735880" y="207101"/>
                    </a:lnTo>
                    <a:lnTo>
                      <a:pt x="711648" y="167542"/>
                    </a:lnTo>
                    <a:lnTo>
                      <a:pt x="683035" y="131265"/>
                    </a:lnTo>
                    <a:lnTo>
                      <a:pt x="650407" y="98637"/>
                    </a:lnTo>
                    <a:lnTo>
                      <a:pt x="614130" y="70024"/>
                    </a:lnTo>
                    <a:lnTo>
                      <a:pt x="574571" y="45792"/>
                    </a:lnTo>
                    <a:lnTo>
                      <a:pt x="532096" y="26307"/>
                    </a:lnTo>
                    <a:lnTo>
                      <a:pt x="487071" y="11936"/>
                    </a:lnTo>
                    <a:lnTo>
                      <a:pt x="439862" y="3045"/>
                    </a:lnTo>
                    <a:lnTo>
                      <a:pt x="390836" y="0"/>
                    </a:lnTo>
                    <a:close/>
                  </a:path>
                </a:pathLst>
              </a:custGeom>
              <a:solidFill>
                <a:srgbClr val="8982BE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31" name="object 23"/>
              <p:cNvSpPr/>
              <p:nvPr/>
            </p:nvSpPr>
            <p:spPr bwMode="auto">
              <a:xfrm>
                <a:off x="6445250" y="6481763"/>
                <a:ext cx="265113" cy="503237"/>
              </a:xfrm>
              <a:custGeom>
                <a:avLst/>
                <a:gdLst>
                  <a:gd name="T0" fmla="*/ 77803 w 265429"/>
                  <a:gd name="T1" fmla="*/ 27 h 504190"/>
                  <a:gd name="T2" fmla="*/ 17305 w 265429"/>
                  <a:gd name="T3" fmla="*/ 103978 h 504190"/>
                  <a:gd name="T4" fmla="*/ 5024 w 265429"/>
                  <a:gd name="T5" fmla="*/ 142349 h 504190"/>
                  <a:gd name="T6" fmla="*/ 0 w 265429"/>
                  <a:gd name="T7" fmla="*/ 182185 h 504190"/>
                  <a:gd name="T8" fmla="*/ 0 w 265429"/>
                  <a:gd name="T9" fmla="*/ 447510 h 504190"/>
                  <a:gd name="T10" fmla="*/ 4639 w 265429"/>
                  <a:gd name="T11" fmla="*/ 469026 h 504190"/>
                  <a:gd name="T12" fmla="*/ 17288 w 265429"/>
                  <a:gd name="T13" fmla="*/ 486611 h 504190"/>
                  <a:gd name="T14" fmla="*/ 36040 w 265429"/>
                  <a:gd name="T15" fmla="*/ 498476 h 504190"/>
                  <a:gd name="T16" fmla="*/ 58985 w 265429"/>
                  <a:gd name="T17" fmla="*/ 502829 h 504190"/>
                  <a:gd name="T18" fmla="*/ 207741 w 265429"/>
                  <a:gd name="T19" fmla="*/ 502829 h 504190"/>
                  <a:gd name="T20" fmla="*/ 223496 w 265429"/>
                  <a:gd name="T21" fmla="*/ 501547 h 504190"/>
                  <a:gd name="T22" fmla="*/ 239628 w 265429"/>
                  <a:gd name="T23" fmla="*/ 496639 h 504190"/>
                  <a:gd name="T24" fmla="*/ 253695 w 265429"/>
                  <a:gd name="T25" fmla="*/ 486512 h 504190"/>
                  <a:gd name="T26" fmla="*/ 263250 w 265429"/>
                  <a:gd name="T27" fmla="*/ 469570 h 504190"/>
                  <a:gd name="T28" fmla="*/ 251680 w 265429"/>
                  <a:gd name="T29" fmla="*/ 467600 h 504190"/>
                  <a:gd name="T30" fmla="*/ 221170 w 265429"/>
                  <a:gd name="T31" fmla="*/ 467600 h 504190"/>
                  <a:gd name="T32" fmla="*/ 214769 w 265429"/>
                  <a:gd name="T33" fmla="*/ 465644 h 504190"/>
                  <a:gd name="T34" fmla="*/ 58985 w 265429"/>
                  <a:gd name="T35" fmla="*/ 465644 h 504190"/>
                  <a:gd name="T36" fmla="*/ 50606 w 265429"/>
                  <a:gd name="T37" fmla="*/ 464193 h 504190"/>
                  <a:gd name="T38" fmla="*/ 43674 w 265429"/>
                  <a:gd name="T39" fmla="*/ 460264 h 504190"/>
                  <a:gd name="T40" fmla="*/ 38954 w 265429"/>
                  <a:gd name="T41" fmla="*/ 454491 h 504190"/>
                  <a:gd name="T42" fmla="*/ 37211 w 265429"/>
                  <a:gd name="T43" fmla="*/ 447510 h 504190"/>
                  <a:gd name="T44" fmla="*/ 37211 w 265429"/>
                  <a:gd name="T45" fmla="*/ 182185 h 504190"/>
                  <a:gd name="T46" fmla="*/ 45814 w 265429"/>
                  <a:gd name="T47" fmla="*/ 133560 h 504190"/>
                  <a:gd name="T48" fmla="*/ 94088 w 265429"/>
                  <a:gd name="T49" fmla="*/ 26347 h 504190"/>
                  <a:gd name="T50" fmla="*/ 95806 w 265429"/>
                  <a:gd name="T51" fmla="*/ 19194 h 504190"/>
                  <a:gd name="T52" fmla="*/ 94663 w 265429"/>
                  <a:gd name="T53" fmla="*/ 12172 h 504190"/>
                  <a:gd name="T54" fmla="*/ 90959 w 265429"/>
                  <a:gd name="T55" fmla="*/ 6086 h 504190"/>
                  <a:gd name="T56" fmla="*/ 84989 w 265429"/>
                  <a:gd name="T57" fmla="*/ 1741 h 504190"/>
                  <a:gd name="T58" fmla="*/ 77803 w 265429"/>
                  <a:gd name="T59" fmla="*/ 27 h 504190"/>
                  <a:gd name="T60" fmla="*/ 225149 w 265429"/>
                  <a:gd name="T61" fmla="*/ 463086 h 504190"/>
                  <a:gd name="T62" fmla="*/ 221170 w 265429"/>
                  <a:gd name="T63" fmla="*/ 467600 h 504190"/>
                  <a:gd name="T64" fmla="*/ 251680 w 265429"/>
                  <a:gd name="T65" fmla="*/ 467600 h 504190"/>
                  <a:gd name="T66" fmla="*/ 225149 w 265429"/>
                  <a:gd name="T67" fmla="*/ 463086 h 504190"/>
                  <a:gd name="T68" fmla="*/ 192560 w 265429"/>
                  <a:gd name="T69" fmla="*/ 0 h 504190"/>
                  <a:gd name="T70" fmla="*/ 185327 w 265429"/>
                  <a:gd name="T71" fmla="*/ 1540 h 504190"/>
                  <a:gd name="T72" fmla="*/ 179287 w 265429"/>
                  <a:gd name="T73" fmla="*/ 5778 h 504190"/>
                  <a:gd name="T74" fmla="*/ 175458 w 265429"/>
                  <a:gd name="T75" fmla="*/ 11785 h 504190"/>
                  <a:gd name="T76" fmla="*/ 174153 w 265429"/>
                  <a:gd name="T77" fmla="*/ 18786 h 504190"/>
                  <a:gd name="T78" fmla="*/ 175689 w 265429"/>
                  <a:gd name="T79" fmla="*/ 26009 h 504190"/>
                  <a:gd name="T80" fmla="*/ 216200 w 265429"/>
                  <a:gd name="T81" fmla="*/ 118814 h 504190"/>
                  <a:gd name="T82" fmla="*/ 219465 w 265429"/>
                  <a:gd name="T83" fmla="*/ 125532 h 504190"/>
                  <a:gd name="T84" fmla="*/ 222466 w 265429"/>
                  <a:gd name="T85" fmla="*/ 131445 h 504190"/>
                  <a:gd name="T86" fmla="*/ 225085 w 265429"/>
                  <a:gd name="T87" fmla="*/ 138159 h 504190"/>
                  <a:gd name="T88" fmla="*/ 227206 w 265429"/>
                  <a:gd name="T89" fmla="*/ 147283 h 504190"/>
                  <a:gd name="T90" fmla="*/ 264919 w 265429"/>
                  <a:gd name="T91" fmla="*/ 147283 h 504190"/>
                  <a:gd name="T92" fmla="*/ 263537 w 265429"/>
                  <a:gd name="T93" fmla="*/ 133827 h 504190"/>
                  <a:gd name="T94" fmla="*/ 260011 w 265429"/>
                  <a:gd name="T95" fmla="*/ 123368 h 504190"/>
                  <a:gd name="T96" fmla="*/ 255278 w 265429"/>
                  <a:gd name="T97" fmla="*/ 114040 h 504190"/>
                  <a:gd name="T98" fmla="*/ 250230 w 265429"/>
                  <a:gd name="T99" fmla="*/ 103877 h 504190"/>
                  <a:gd name="T100" fmla="*/ 209812 w 265429"/>
                  <a:gd name="T101" fmla="*/ 11172 h 504190"/>
                  <a:gd name="T102" fmla="*/ 205593 w 265429"/>
                  <a:gd name="T103" fmla="*/ 5115 h 504190"/>
                  <a:gd name="T104" fmla="*/ 199579 w 265429"/>
                  <a:gd name="T105" fmla="*/ 1292 h 504190"/>
                  <a:gd name="T106" fmla="*/ 192560 w 265429"/>
                  <a:gd name="T107" fmla="*/ 0 h 50419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65429" h="504190" extrusionOk="0">
                    <a:moveTo>
                      <a:pt x="77896" y="27"/>
                    </a:moveTo>
                    <a:lnTo>
                      <a:pt x="17326" y="104175"/>
                    </a:lnTo>
                    <a:lnTo>
                      <a:pt x="5030" y="142619"/>
                    </a:lnTo>
                    <a:lnTo>
                      <a:pt x="0" y="182530"/>
                    </a:lnTo>
                    <a:lnTo>
                      <a:pt x="0" y="448357"/>
                    </a:lnTo>
                    <a:lnTo>
                      <a:pt x="4645" y="469914"/>
                    </a:lnTo>
                    <a:lnTo>
                      <a:pt x="17309" y="487533"/>
                    </a:lnTo>
                    <a:lnTo>
                      <a:pt x="36083" y="499420"/>
                    </a:lnTo>
                    <a:lnTo>
                      <a:pt x="59055" y="503781"/>
                    </a:lnTo>
                    <a:lnTo>
                      <a:pt x="207989" y="503781"/>
                    </a:lnTo>
                    <a:lnTo>
                      <a:pt x="223762" y="502497"/>
                    </a:lnTo>
                    <a:lnTo>
                      <a:pt x="239914" y="497580"/>
                    </a:lnTo>
                    <a:lnTo>
                      <a:pt x="253997" y="487433"/>
                    </a:lnTo>
                    <a:lnTo>
                      <a:pt x="263564" y="470459"/>
                    </a:lnTo>
                    <a:lnTo>
                      <a:pt x="251980" y="468486"/>
                    </a:lnTo>
                    <a:lnTo>
                      <a:pt x="221434" y="468486"/>
                    </a:lnTo>
                    <a:lnTo>
                      <a:pt x="215025" y="466526"/>
                    </a:lnTo>
                    <a:lnTo>
                      <a:pt x="59055" y="466526"/>
                    </a:lnTo>
                    <a:lnTo>
                      <a:pt x="50666" y="465072"/>
                    </a:lnTo>
                    <a:lnTo>
                      <a:pt x="43726" y="461136"/>
                    </a:lnTo>
                    <a:lnTo>
                      <a:pt x="39000" y="455352"/>
                    </a:lnTo>
                    <a:lnTo>
                      <a:pt x="37255" y="448357"/>
                    </a:lnTo>
                    <a:lnTo>
                      <a:pt x="37255" y="182530"/>
                    </a:lnTo>
                    <a:lnTo>
                      <a:pt x="45869" y="133813"/>
                    </a:lnTo>
                    <a:lnTo>
                      <a:pt x="94200" y="26397"/>
                    </a:lnTo>
                    <a:lnTo>
                      <a:pt x="95920" y="19230"/>
                    </a:lnTo>
                    <a:lnTo>
                      <a:pt x="94776" y="12195"/>
                    </a:lnTo>
                    <a:lnTo>
                      <a:pt x="91067" y="6098"/>
                    </a:lnTo>
                    <a:lnTo>
                      <a:pt x="85090" y="1744"/>
                    </a:lnTo>
                    <a:lnTo>
                      <a:pt x="77896" y="27"/>
                    </a:lnTo>
                    <a:close/>
                  </a:path>
                  <a:path w="265429" h="504190" extrusionOk="0">
                    <a:moveTo>
                      <a:pt x="225417" y="463963"/>
                    </a:moveTo>
                    <a:lnTo>
                      <a:pt x="221434" y="468486"/>
                    </a:lnTo>
                    <a:lnTo>
                      <a:pt x="251980" y="468486"/>
                    </a:lnTo>
                    <a:lnTo>
                      <a:pt x="225417" y="463963"/>
                    </a:lnTo>
                    <a:close/>
                  </a:path>
                  <a:path w="265429" h="504190" extrusionOk="0">
                    <a:moveTo>
                      <a:pt x="192790" y="0"/>
                    </a:moveTo>
                    <a:lnTo>
                      <a:pt x="185548" y="1543"/>
                    </a:lnTo>
                    <a:lnTo>
                      <a:pt x="179501" y="5789"/>
                    </a:lnTo>
                    <a:lnTo>
                      <a:pt x="175667" y="11807"/>
                    </a:lnTo>
                    <a:lnTo>
                      <a:pt x="174361" y="18822"/>
                    </a:lnTo>
                    <a:lnTo>
                      <a:pt x="175898" y="26058"/>
                    </a:lnTo>
                    <a:lnTo>
                      <a:pt x="216458" y="119039"/>
                    </a:lnTo>
                    <a:lnTo>
                      <a:pt x="219727" y="125770"/>
                    </a:lnTo>
                    <a:lnTo>
                      <a:pt x="222731" y="131694"/>
                    </a:lnTo>
                    <a:lnTo>
                      <a:pt x="225353" y="138421"/>
                    </a:lnTo>
                    <a:lnTo>
                      <a:pt x="227477" y="147562"/>
                    </a:lnTo>
                    <a:lnTo>
                      <a:pt x="265235" y="147562"/>
                    </a:lnTo>
                    <a:lnTo>
                      <a:pt x="263851" y="134080"/>
                    </a:lnTo>
                    <a:lnTo>
                      <a:pt x="260321" y="123602"/>
                    </a:lnTo>
                    <a:lnTo>
                      <a:pt x="255582" y="114256"/>
                    </a:lnTo>
                    <a:lnTo>
                      <a:pt x="250528" y="104074"/>
                    </a:lnTo>
                    <a:lnTo>
                      <a:pt x="210062" y="11193"/>
                    </a:lnTo>
                    <a:lnTo>
                      <a:pt x="205838" y="5125"/>
                    </a:lnTo>
                    <a:lnTo>
                      <a:pt x="199817" y="1294"/>
                    </a:lnTo>
                    <a:lnTo>
                      <a:pt x="19279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32" name="object 24"/>
              <p:cNvSpPr/>
              <p:nvPr/>
            </p:nvSpPr>
            <p:spPr bwMode="auto">
              <a:xfrm>
                <a:off x="6496050" y="6429375"/>
                <a:ext cx="169862" cy="38100"/>
              </a:xfrm>
              <a:custGeom>
                <a:avLst/>
                <a:gdLst>
                  <a:gd name="T0" fmla="*/ 150823 w 168909"/>
                  <a:gd name="T1" fmla="*/ 0 h 37465"/>
                  <a:gd name="T2" fmla="*/ 18713 w 168909"/>
                  <a:gd name="T3" fmla="*/ 0 h 37465"/>
                  <a:gd name="T4" fmla="*/ 11429 w 168909"/>
                  <a:gd name="T5" fmla="*/ 1485 h 37465"/>
                  <a:gd name="T6" fmla="*/ 5481 w 168909"/>
                  <a:gd name="T7" fmla="*/ 5537 h 37465"/>
                  <a:gd name="T8" fmla="*/ 1470 w 168909"/>
                  <a:gd name="T9" fmla="*/ 11552 h 37465"/>
                  <a:gd name="T10" fmla="*/ 0 w 168909"/>
                  <a:gd name="T11" fmla="*/ 18923 h 37465"/>
                  <a:gd name="T12" fmla="*/ 1470 w 168909"/>
                  <a:gd name="T13" fmla="*/ 26288 h 37465"/>
                  <a:gd name="T14" fmla="*/ 5481 w 168909"/>
                  <a:gd name="T15" fmla="*/ 32299 h 37465"/>
                  <a:gd name="T16" fmla="*/ 11429 w 168909"/>
                  <a:gd name="T17" fmla="*/ 36350 h 37465"/>
                  <a:gd name="T18" fmla="*/ 18713 w 168909"/>
                  <a:gd name="T19" fmla="*/ 37836 h 37465"/>
                  <a:gd name="T20" fmla="*/ 150823 w 168909"/>
                  <a:gd name="T21" fmla="*/ 37836 h 37465"/>
                  <a:gd name="T22" fmla="*/ 158113 w 168909"/>
                  <a:gd name="T23" fmla="*/ 36350 h 37465"/>
                  <a:gd name="T24" fmla="*/ 164061 w 168909"/>
                  <a:gd name="T25" fmla="*/ 32299 h 37465"/>
                  <a:gd name="T26" fmla="*/ 168068 w 168909"/>
                  <a:gd name="T27" fmla="*/ 26288 h 37465"/>
                  <a:gd name="T28" fmla="*/ 169537 w 168909"/>
                  <a:gd name="T29" fmla="*/ 18923 h 37465"/>
                  <a:gd name="T30" fmla="*/ 168068 w 168909"/>
                  <a:gd name="T31" fmla="*/ 11552 h 37465"/>
                  <a:gd name="T32" fmla="*/ 164061 w 168909"/>
                  <a:gd name="T33" fmla="*/ 5537 h 37465"/>
                  <a:gd name="T34" fmla="*/ 158113 w 168909"/>
                  <a:gd name="T35" fmla="*/ 1485 h 37465"/>
                  <a:gd name="T36" fmla="*/ 150823 w 168909"/>
                  <a:gd name="T37" fmla="*/ 0 h 3746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8909" h="37465" extrusionOk="0">
                    <a:moveTo>
                      <a:pt x="149976" y="0"/>
                    </a:moveTo>
                    <a:lnTo>
                      <a:pt x="18608" y="0"/>
                    </a:lnTo>
                    <a:lnTo>
                      <a:pt x="11365" y="1460"/>
                    </a:lnTo>
                    <a:lnTo>
                      <a:pt x="5450" y="5445"/>
                    </a:lnTo>
                    <a:lnTo>
                      <a:pt x="1462" y="11359"/>
                    </a:lnTo>
                    <a:lnTo>
                      <a:pt x="0" y="18608"/>
                    </a:lnTo>
                    <a:lnTo>
                      <a:pt x="1462" y="25850"/>
                    </a:lnTo>
                    <a:lnTo>
                      <a:pt x="5450" y="31761"/>
                    </a:lnTo>
                    <a:lnTo>
                      <a:pt x="11365" y="35744"/>
                    </a:lnTo>
                    <a:lnTo>
                      <a:pt x="18608" y="37205"/>
                    </a:lnTo>
                    <a:lnTo>
                      <a:pt x="149976" y="37205"/>
                    </a:lnTo>
                    <a:lnTo>
                      <a:pt x="157225" y="35744"/>
                    </a:lnTo>
                    <a:lnTo>
                      <a:pt x="163140" y="31761"/>
                    </a:lnTo>
                    <a:lnTo>
                      <a:pt x="167124" y="25850"/>
                    </a:lnTo>
                    <a:lnTo>
                      <a:pt x="168585" y="18608"/>
                    </a:lnTo>
                    <a:lnTo>
                      <a:pt x="167124" y="11359"/>
                    </a:lnTo>
                    <a:lnTo>
                      <a:pt x="163140" y="5445"/>
                    </a:lnTo>
                    <a:lnTo>
                      <a:pt x="157225" y="1460"/>
                    </a:lnTo>
                    <a:lnTo>
                      <a:pt x="1499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33" name="object 25"/>
              <p:cNvSpPr>
                <a:spLocks noChangeArrowheads="1"/>
              </p:cNvSpPr>
              <p:nvPr/>
            </p:nvSpPr>
            <p:spPr bwMode="auto">
              <a:xfrm>
                <a:off x="6604000" y="6848475"/>
                <a:ext cx="198438" cy="92075"/>
              </a:xfrm>
              <a:prstGeom prst="rect">
                <a:avLst/>
              </a:prstGeom>
              <a:blipFill>
                <a:blip r:embed="rId9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object 26"/>
              <p:cNvSpPr/>
              <p:nvPr/>
            </p:nvSpPr>
            <p:spPr bwMode="auto">
              <a:xfrm>
                <a:off x="6491288" y="6594475"/>
                <a:ext cx="423862" cy="257175"/>
              </a:xfrm>
              <a:custGeom>
                <a:avLst/>
                <a:gdLst>
                  <a:gd name="T0" fmla="*/ 6349 w 424815"/>
                  <a:gd name="T1" fmla="*/ 53428 h 257175"/>
                  <a:gd name="T2" fmla="*/ 0 w 424815"/>
                  <a:gd name="T3" fmla="*/ 77970 h 257175"/>
                  <a:gd name="T4" fmla="*/ 38902 w 424815"/>
                  <a:gd name="T5" fmla="*/ 129825 h 257175"/>
                  <a:gd name="T6" fmla="*/ 74497 w 424815"/>
                  <a:gd name="T7" fmla="*/ 141407 h 257175"/>
                  <a:gd name="T8" fmla="*/ 92979 w 424815"/>
                  <a:gd name="T9" fmla="*/ 228552 h 257175"/>
                  <a:gd name="T10" fmla="*/ 97667 w 424815"/>
                  <a:gd name="T11" fmla="*/ 241483 h 257175"/>
                  <a:gd name="T12" fmla="*/ 102830 w 424815"/>
                  <a:gd name="T13" fmla="*/ 256603 h 257175"/>
                  <a:gd name="T14" fmla="*/ 152017 w 424815"/>
                  <a:gd name="T15" fmla="*/ 237171 h 257175"/>
                  <a:gd name="T16" fmla="*/ 211914 w 424815"/>
                  <a:gd name="T17" fmla="*/ 230254 h 257175"/>
                  <a:gd name="T18" fmla="*/ 333132 w 424815"/>
                  <a:gd name="T19" fmla="*/ 222451 h 257175"/>
                  <a:gd name="T20" fmla="*/ 344712 w 424815"/>
                  <a:gd name="T21" fmla="*/ 187742 h 257175"/>
                  <a:gd name="T22" fmla="*/ 348214 w 424815"/>
                  <a:gd name="T23" fmla="*/ 168748 h 257175"/>
                  <a:gd name="T24" fmla="*/ 245226 w 424815"/>
                  <a:gd name="T25" fmla="*/ 168610 h 257175"/>
                  <a:gd name="T26" fmla="*/ 151999 w 424815"/>
                  <a:gd name="T27" fmla="*/ 160996 h 257175"/>
                  <a:gd name="T28" fmla="*/ 159534 w 424815"/>
                  <a:gd name="T29" fmla="*/ 134257 h 257175"/>
                  <a:gd name="T30" fmla="*/ 245361 w 424815"/>
                  <a:gd name="T31" fmla="*/ 134119 h 257175"/>
                  <a:gd name="T32" fmla="*/ 384921 w 424815"/>
                  <a:gd name="T33" fmla="*/ 129825 h 257175"/>
                  <a:gd name="T34" fmla="*/ 416779 w 424815"/>
                  <a:gd name="T35" fmla="*/ 105885 h 257175"/>
                  <a:gd name="T36" fmla="*/ 423827 w 424815"/>
                  <a:gd name="T37" fmla="*/ 77970 h 257175"/>
                  <a:gd name="T38" fmla="*/ 107356 w 424815"/>
                  <a:gd name="T39" fmla="*/ 72337 h 257175"/>
                  <a:gd name="T40" fmla="*/ 11386 w 424815"/>
                  <a:gd name="T41" fmla="*/ 42105 h 257175"/>
                  <a:gd name="T42" fmla="*/ 211914 w 424815"/>
                  <a:gd name="T43" fmla="*/ 230254 h 257175"/>
                  <a:gd name="T44" fmla="*/ 271810 w 424815"/>
                  <a:gd name="T45" fmla="*/ 237171 h 257175"/>
                  <a:gd name="T46" fmla="*/ 320996 w 424815"/>
                  <a:gd name="T47" fmla="*/ 256603 h 257175"/>
                  <a:gd name="T48" fmla="*/ 326160 w 424815"/>
                  <a:gd name="T49" fmla="*/ 241483 h 257175"/>
                  <a:gd name="T50" fmla="*/ 330221 w 424815"/>
                  <a:gd name="T51" fmla="*/ 230254 h 257175"/>
                  <a:gd name="T52" fmla="*/ 264242 w 424815"/>
                  <a:gd name="T53" fmla="*/ 134119 h 257175"/>
                  <a:gd name="T54" fmla="*/ 271890 w 424815"/>
                  <a:gd name="T55" fmla="*/ 160996 h 257175"/>
                  <a:gd name="T56" fmla="*/ 348214 w 424815"/>
                  <a:gd name="T57" fmla="*/ 168748 h 257175"/>
                  <a:gd name="T58" fmla="*/ 349331 w 424815"/>
                  <a:gd name="T59" fmla="*/ 141407 h 257175"/>
                  <a:gd name="T60" fmla="*/ 366027 w 424815"/>
                  <a:gd name="T61" fmla="*/ 135507 h 257175"/>
                  <a:gd name="T62" fmla="*/ 245226 w 424815"/>
                  <a:gd name="T63" fmla="*/ 134257 h 257175"/>
                  <a:gd name="T64" fmla="*/ 185799 w 424815"/>
                  <a:gd name="T65" fmla="*/ 141872 h 257175"/>
                  <a:gd name="T66" fmla="*/ 178252 w 424815"/>
                  <a:gd name="T67" fmla="*/ 168610 h 257175"/>
                  <a:gd name="T68" fmla="*/ 237702 w 424815"/>
                  <a:gd name="T69" fmla="*/ 160996 h 257175"/>
                  <a:gd name="T70" fmla="*/ 245226 w 424815"/>
                  <a:gd name="T71" fmla="*/ 134257 h 257175"/>
                  <a:gd name="T72" fmla="*/ 126939 w 424815"/>
                  <a:gd name="T73" fmla="*/ 0 h 257175"/>
                  <a:gd name="T74" fmla="*/ 129944 w 424815"/>
                  <a:gd name="T75" fmla="*/ 33445 h 257175"/>
                  <a:gd name="T76" fmla="*/ 136655 w 424815"/>
                  <a:gd name="T77" fmla="*/ 56128 h 257175"/>
                  <a:gd name="T78" fmla="*/ 129283 w 424815"/>
                  <a:gd name="T79" fmla="*/ 59068 h 257175"/>
                  <a:gd name="T80" fmla="*/ 112834 w 424815"/>
                  <a:gd name="T81" fmla="*/ 67964 h 257175"/>
                  <a:gd name="T82" fmla="*/ 316458 w 424815"/>
                  <a:gd name="T83" fmla="*/ 72337 h 257175"/>
                  <a:gd name="T84" fmla="*/ 289756 w 424815"/>
                  <a:gd name="T85" fmla="*/ 48903 h 257175"/>
                  <a:gd name="T86" fmla="*/ 160688 w 424815"/>
                  <a:gd name="T87" fmla="*/ 41705 h 257175"/>
                  <a:gd name="T88" fmla="*/ 155489 w 424815"/>
                  <a:gd name="T89" fmla="*/ 17509 h 257175"/>
                  <a:gd name="T90" fmla="*/ 412441 w 424815"/>
                  <a:gd name="T91" fmla="*/ 42105 h 257175"/>
                  <a:gd name="T92" fmla="*/ 316458 w 424815"/>
                  <a:gd name="T93" fmla="*/ 72337 h 257175"/>
                  <a:gd name="T94" fmla="*/ 421606 w 424815"/>
                  <a:gd name="T95" fmla="*/ 64869 h 257175"/>
                  <a:gd name="T96" fmla="*/ 412441 w 424815"/>
                  <a:gd name="T97" fmla="*/ 42105 h 257175"/>
                  <a:gd name="T98" fmla="*/ 201175 w 424815"/>
                  <a:gd name="T99" fmla="*/ 45330 h 257175"/>
                  <a:gd name="T100" fmla="*/ 176758 w 424815"/>
                  <a:gd name="T101" fmla="*/ 46988 h 257175"/>
                  <a:gd name="T102" fmla="*/ 260092 w 424815"/>
                  <a:gd name="T103" fmla="*/ 48903 h 257175"/>
                  <a:gd name="T104" fmla="*/ 234447 w 424815"/>
                  <a:gd name="T105" fmla="*/ 45862 h 257175"/>
                  <a:gd name="T106" fmla="*/ 211914 w 424815"/>
                  <a:gd name="T107" fmla="*/ 45196 h 257175"/>
                  <a:gd name="T108" fmla="*/ 269232 w 424815"/>
                  <a:gd name="T109" fmla="*/ 0 h 257175"/>
                  <a:gd name="T110" fmla="*/ 267085 w 424815"/>
                  <a:gd name="T111" fmla="*/ 26232 h 257175"/>
                  <a:gd name="T112" fmla="*/ 289756 w 424815"/>
                  <a:gd name="T113" fmla="*/ 48903 h 257175"/>
                  <a:gd name="T114" fmla="*/ 293882 w 424815"/>
                  <a:gd name="T115" fmla="*/ 33445 h 257175"/>
                  <a:gd name="T116" fmla="*/ 296888 w 424815"/>
                  <a:gd name="T117" fmla="*/ 0 h 25717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424815" h="257175" extrusionOk="0">
                    <a:moveTo>
                      <a:pt x="11412" y="42105"/>
                    </a:moveTo>
                    <a:lnTo>
                      <a:pt x="6363" y="53428"/>
                    </a:lnTo>
                    <a:lnTo>
                      <a:pt x="2226" y="64869"/>
                    </a:lnTo>
                    <a:lnTo>
                      <a:pt x="0" y="77970"/>
                    </a:lnTo>
                    <a:lnTo>
                      <a:pt x="1132" y="91908"/>
                    </a:lnTo>
                    <a:lnTo>
                      <a:pt x="38989" y="129825"/>
                    </a:lnTo>
                    <a:lnTo>
                      <a:pt x="74890" y="138328"/>
                    </a:lnTo>
                    <a:lnTo>
                      <a:pt x="74664" y="141407"/>
                    </a:lnTo>
                    <a:lnTo>
                      <a:pt x="79293" y="187742"/>
                    </a:lnTo>
                    <a:lnTo>
                      <a:pt x="93188" y="228552"/>
                    </a:lnTo>
                    <a:lnTo>
                      <a:pt x="95518" y="234861"/>
                    </a:lnTo>
                    <a:lnTo>
                      <a:pt x="97887" y="241483"/>
                    </a:lnTo>
                    <a:lnTo>
                      <a:pt x="102119" y="253914"/>
                    </a:lnTo>
                    <a:lnTo>
                      <a:pt x="103061" y="256603"/>
                    </a:lnTo>
                    <a:lnTo>
                      <a:pt x="125959" y="245447"/>
                    </a:lnTo>
                    <a:lnTo>
                      <a:pt x="152359" y="237171"/>
                    </a:lnTo>
                    <a:lnTo>
                      <a:pt x="181442" y="232025"/>
                    </a:lnTo>
                    <a:lnTo>
                      <a:pt x="212390" y="230254"/>
                    </a:lnTo>
                    <a:lnTo>
                      <a:pt x="330963" y="230254"/>
                    </a:lnTo>
                    <a:lnTo>
                      <a:pt x="333881" y="222451"/>
                    </a:lnTo>
                    <a:lnTo>
                      <a:pt x="340291" y="204949"/>
                    </a:lnTo>
                    <a:lnTo>
                      <a:pt x="345487" y="187742"/>
                    </a:lnTo>
                    <a:lnTo>
                      <a:pt x="348970" y="169218"/>
                    </a:lnTo>
                    <a:lnTo>
                      <a:pt x="348997" y="168748"/>
                    </a:lnTo>
                    <a:lnTo>
                      <a:pt x="245913" y="168748"/>
                    </a:lnTo>
                    <a:lnTo>
                      <a:pt x="245777" y="168610"/>
                    </a:lnTo>
                    <a:lnTo>
                      <a:pt x="159893" y="168610"/>
                    </a:lnTo>
                    <a:lnTo>
                      <a:pt x="152341" y="160996"/>
                    </a:lnTo>
                    <a:lnTo>
                      <a:pt x="152328" y="141872"/>
                    </a:lnTo>
                    <a:lnTo>
                      <a:pt x="159893" y="134257"/>
                    </a:lnTo>
                    <a:lnTo>
                      <a:pt x="245777" y="134257"/>
                    </a:lnTo>
                    <a:lnTo>
                      <a:pt x="245913" y="134119"/>
                    </a:lnTo>
                    <a:lnTo>
                      <a:pt x="371475" y="134119"/>
                    </a:lnTo>
                    <a:lnTo>
                      <a:pt x="385786" y="129825"/>
                    </a:lnTo>
                    <a:lnTo>
                      <a:pt x="403730" y="120284"/>
                    </a:lnTo>
                    <a:lnTo>
                      <a:pt x="417716" y="105885"/>
                    </a:lnTo>
                    <a:lnTo>
                      <a:pt x="423647" y="91908"/>
                    </a:lnTo>
                    <a:lnTo>
                      <a:pt x="424780" y="77970"/>
                    </a:lnTo>
                    <a:lnTo>
                      <a:pt x="423823" y="72337"/>
                    </a:lnTo>
                    <a:lnTo>
                      <a:pt x="107597" y="72337"/>
                    </a:lnTo>
                    <a:lnTo>
                      <a:pt x="47220" y="53401"/>
                    </a:lnTo>
                    <a:lnTo>
                      <a:pt x="11412" y="42105"/>
                    </a:lnTo>
                    <a:close/>
                  </a:path>
                  <a:path w="424815" h="257175" extrusionOk="0">
                    <a:moveTo>
                      <a:pt x="330963" y="230254"/>
                    </a:moveTo>
                    <a:lnTo>
                      <a:pt x="212390" y="230254"/>
                    </a:lnTo>
                    <a:lnTo>
                      <a:pt x="243338" y="232025"/>
                    </a:lnTo>
                    <a:lnTo>
                      <a:pt x="272421" y="237171"/>
                    </a:lnTo>
                    <a:lnTo>
                      <a:pt x="298821" y="245447"/>
                    </a:lnTo>
                    <a:lnTo>
                      <a:pt x="321718" y="256603"/>
                    </a:lnTo>
                    <a:lnTo>
                      <a:pt x="322661" y="253914"/>
                    </a:lnTo>
                    <a:lnTo>
                      <a:pt x="326893" y="241483"/>
                    </a:lnTo>
                    <a:lnTo>
                      <a:pt x="329262" y="234861"/>
                    </a:lnTo>
                    <a:lnTo>
                      <a:pt x="330963" y="230254"/>
                    </a:lnTo>
                    <a:close/>
                  </a:path>
                  <a:path w="424815" h="257175" extrusionOk="0">
                    <a:moveTo>
                      <a:pt x="371475" y="134119"/>
                    </a:moveTo>
                    <a:lnTo>
                      <a:pt x="264836" y="134119"/>
                    </a:lnTo>
                    <a:lnTo>
                      <a:pt x="272501" y="141872"/>
                    </a:lnTo>
                    <a:lnTo>
                      <a:pt x="272501" y="160996"/>
                    </a:lnTo>
                    <a:lnTo>
                      <a:pt x="264836" y="168748"/>
                    </a:lnTo>
                    <a:lnTo>
                      <a:pt x="348997" y="168748"/>
                    </a:lnTo>
                    <a:lnTo>
                      <a:pt x="350241" y="147765"/>
                    </a:lnTo>
                    <a:lnTo>
                      <a:pt x="350116" y="141407"/>
                    </a:lnTo>
                    <a:lnTo>
                      <a:pt x="349889" y="138328"/>
                    </a:lnTo>
                    <a:lnTo>
                      <a:pt x="366850" y="135507"/>
                    </a:lnTo>
                    <a:lnTo>
                      <a:pt x="371475" y="134119"/>
                    </a:lnTo>
                    <a:close/>
                  </a:path>
                  <a:path w="424815" h="257175" extrusionOk="0">
                    <a:moveTo>
                      <a:pt x="245777" y="134257"/>
                    </a:moveTo>
                    <a:lnTo>
                      <a:pt x="178653" y="134257"/>
                    </a:lnTo>
                    <a:lnTo>
                      <a:pt x="186217" y="141872"/>
                    </a:lnTo>
                    <a:lnTo>
                      <a:pt x="186205" y="160996"/>
                    </a:lnTo>
                    <a:lnTo>
                      <a:pt x="178653" y="168610"/>
                    </a:lnTo>
                    <a:lnTo>
                      <a:pt x="245777" y="168610"/>
                    </a:lnTo>
                    <a:lnTo>
                      <a:pt x="238236" y="160996"/>
                    </a:lnTo>
                    <a:lnTo>
                      <a:pt x="238236" y="141872"/>
                    </a:lnTo>
                    <a:lnTo>
                      <a:pt x="245777" y="134257"/>
                    </a:lnTo>
                    <a:close/>
                  </a:path>
                  <a:path w="424815" h="257175" extrusionOk="0">
                    <a:moveTo>
                      <a:pt x="154942" y="0"/>
                    </a:moveTo>
                    <a:lnTo>
                      <a:pt x="127224" y="0"/>
                    </a:lnTo>
                    <a:lnTo>
                      <a:pt x="128049" y="18145"/>
                    </a:lnTo>
                    <a:lnTo>
                      <a:pt x="130236" y="33445"/>
                    </a:lnTo>
                    <a:lnTo>
                      <a:pt x="133352" y="46054"/>
                    </a:lnTo>
                    <a:lnTo>
                      <a:pt x="136962" y="56128"/>
                    </a:lnTo>
                    <a:lnTo>
                      <a:pt x="133243" y="57522"/>
                    </a:lnTo>
                    <a:lnTo>
                      <a:pt x="129574" y="59068"/>
                    </a:lnTo>
                    <a:lnTo>
                      <a:pt x="119233" y="64119"/>
                    </a:lnTo>
                    <a:lnTo>
                      <a:pt x="113088" y="67964"/>
                    </a:lnTo>
                    <a:lnTo>
                      <a:pt x="107597" y="72337"/>
                    </a:lnTo>
                    <a:lnTo>
                      <a:pt x="317170" y="72337"/>
                    </a:lnTo>
                    <a:lnTo>
                      <a:pt x="287818" y="56128"/>
                    </a:lnTo>
                    <a:lnTo>
                      <a:pt x="290407" y="48903"/>
                    </a:lnTo>
                    <a:lnTo>
                      <a:pt x="164052" y="48903"/>
                    </a:lnTo>
                    <a:lnTo>
                      <a:pt x="161049" y="41705"/>
                    </a:lnTo>
                    <a:lnTo>
                      <a:pt x="158093" y="31326"/>
                    </a:lnTo>
                    <a:lnTo>
                      <a:pt x="155839" y="17509"/>
                    </a:lnTo>
                    <a:lnTo>
                      <a:pt x="154942" y="0"/>
                    </a:lnTo>
                    <a:close/>
                  </a:path>
                  <a:path w="424815" h="257175" extrusionOk="0">
                    <a:moveTo>
                      <a:pt x="413368" y="42105"/>
                    </a:moveTo>
                    <a:lnTo>
                      <a:pt x="377473" y="53428"/>
                    </a:lnTo>
                    <a:lnTo>
                      <a:pt x="317170" y="72337"/>
                    </a:lnTo>
                    <a:lnTo>
                      <a:pt x="423823" y="72337"/>
                    </a:lnTo>
                    <a:lnTo>
                      <a:pt x="422554" y="64869"/>
                    </a:lnTo>
                    <a:lnTo>
                      <a:pt x="418407" y="53401"/>
                    </a:lnTo>
                    <a:lnTo>
                      <a:pt x="413368" y="42105"/>
                    </a:lnTo>
                    <a:close/>
                  </a:path>
                  <a:path w="424815" h="257175" extrusionOk="0">
                    <a:moveTo>
                      <a:pt x="212390" y="45196"/>
                    </a:moveTo>
                    <a:lnTo>
                      <a:pt x="201627" y="45330"/>
                    </a:lnTo>
                    <a:lnTo>
                      <a:pt x="189781" y="45862"/>
                    </a:lnTo>
                    <a:lnTo>
                      <a:pt x="177155" y="46988"/>
                    </a:lnTo>
                    <a:lnTo>
                      <a:pt x="164052" y="48903"/>
                    </a:lnTo>
                    <a:lnTo>
                      <a:pt x="260677" y="48903"/>
                    </a:lnTo>
                    <a:lnTo>
                      <a:pt x="247586" y="46988"/>
                    </a:lnTo>
                    <a:lnTo>
                      <a:pt x="234974" y="45862"/>
                    </a:lnTo>
                    <a:lnTo>
                      <a:pt x="223142" y="45330"/>
                    </a:lnTo>
                    <a:lnTo>
                      <a:pt x="212390" y="45196"/>
                    </a:lnTo>
                    <a:close/>
                  </a:path>
                  <a:path w="424815" h="257175" extrusionOk="0">
                    <a:moveTo>
                      <a:pt x="297556" y="0"/>
                    </a:moveTo>
                    <a:lnTo>
                      <a:pt x="269837" y="0"/>
                    </a:lnTo>
                    <a:lnTo>
                      <a:pt x="269235" y="14373"/>
                    </a:lnTo>
                    <a:lnTo>
                      <a:pt x="267686" y="26232"/>
                    </a:lnTo>
                    <a:lnTo>
                      <a:pt x="260677" y="48903"/>
                    </a:lnTo>
                    <a:lnTo>
                      <a:pt x="290407" y="48903"/>
                    </a:lnTo>
                    <a:lnTo>
                      <a:pt x="291428" y="46054"/>
                    </a:lnTo>
                    <a:lnTo>
                      <a:pt x="294543" y="33445"/>
                    </a:lnTo>
                    <a:lnTo>
                      <a:pt x="296731" y="18145"/>
                    </a:lnTo>
                    <a:lnTo>
                      <a:pt x="29755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</p:grpSp>
        <p:grpSp>
          <p:nvGrpSpPr>
            <p:cNvPr id="35" name="Group 46"/>
            <p:cNvGrpSpPr/>
            <p:nvPr userDrawn="1"/>
          </p:nvGrpSpPr>
          <p:grpSpPr bwMode="auto">
            <a:xfrm>
              <a:off x="3584394" y="3432698"/>
              <a:ext cx="486638" cy="487627"/>
              <a:chOff x="7192962" y="6340475"/>
              <a:chExt cx="781050" cy="782638"/>
            </a:xfrm>
          </p:grpSpPr>
          <p:sp>
            <p:nvSpPr>
              <p:cNvPr id="36" name="object 8"/>
              <p:cNvSpPr/>
              <p:nvPr/>
            </p:nvSpPr>
            <p:spPr bwMode="auto">
              <a:xfrm>
                <a:off x="7192962" y="6340475"/>
                <a:ext cx="781050" cy="782638"/>
              </a:xfrm>
              <a:custGeom>
                <a:avLst/>
                <a:gdLst>
                  <a:gd name="T0" fmla="*/ 390519 w 781684"/>
                  <a:gd name="T1" fmla="*/ 0 h 781684"/>
                  <a:gd name="T2" fmla="*/ 341533 w 781684"/>
                  <a:gd name="T3" fmla="*/ 3049 h 781684"/>
                  <a:gd name="T4" fmla="*/ 294362 w 781684"/>
                  <a:gd name="T5" fmla="*/ 11951 h 781684"/>
                  <a:gd name="T6" fmla="*/ 249374 w 781684"/>
                  <a:gd name="T7" fmla="*/ 26339 h 781684"/>
                  <a:gd name="T8" fmla="*/ 206933 w 781684"/>
                  <a:gd name="T9" fmla="*/ 45848 h 781684"/>
                  <a:gd name="T10" fmla="*/ 167406 w 781684"/>
                  <a:gd name="T11" fmla="*/ 70109 h 781684"/>
                  <a:gd name="T12" fmla="*/ 131159 w 781684"/>
                  <a:gd name="T13" fmla="*/ 98757 h 781684"/>
                  <a:gd name="T14" fmla="*/ 98557 w 781684"/>
                  <a:gd name="T15" fmla="*/ 131425 h 781684"/>
                  <a:gd name="T16" fmla="*/ 69967 w 781684"/>
                  <a:gd name="T17" fmla="*/ 167746 h 781684"/>
                  <a:gd name="T18" fmla="*/ 45755 w 781684"/>
                  <a:gd name="T19" fmla="*/ 207354 h 781684"/>
                  <a:gd name="T20" fmla="*/ 26286 w 781684"/>
                  <a:gd name="T21" fmla="*/ 249881 h 781684"/>
                  <a:gd name="T22" fmla="*/ 11926 w 781684"/>
                  <a:gd name="T23" fmla="*/ 294961 h 781684"/>
                  <a:gd name="T24" fmla="*/ 3043 w 781684"/>
                  <a:gd name="T25" fmla="*/ 342227 h 781684"/>
                  <a:gd name="T26" fmla="*/ 0 w 781684"/>
                  <a:gd name="T27" fmla="*/ 391313 h 781684"/>
                  <a:gd name="T28" fmla="*/ 3043 w 781684"/>
                  <a:gd name="T29" fmla="*/ 440399 h 781684"/>
                  <a:gd name="T30" fmla="*/ 11926 w 781684"/>
                  <a:gd name="T31" fmla="*/ 487665 h 781684"/>
                  <a:gd name="T32" fmla="*/ 26286 w 781684"/>
                  <a:gd name="T33" fmla="*/ 532745 h 781684"/>
                  <a:gd name="T34" fmla="*/ 45755 w 781684"/>
                  <a:gd name="T35" fmla="*/ 575272 h 781684"/>
                  <a:gd name="T36" fmla="*/ 69967 w 781684"/>
                  <a:gd name="T37" fmla="*/ 614880 h 781684"/>
                  <a:gd name="T38" fmla="*/ 98557 w 781684"/>
                  <a:gd name="T39" fmla="*/ 651201 h 781684"/>
                  <a:gd name="T40" fmla="*/ 131159 w 781684"/>
                  <a:gd name="T41" fmla="*/ 683869 h 781684"/>
                  <a:gd name="T42" fmla="*/ 167406 w 781684"/>
                  <a:gd name="T43" fmla="*/ 712517 h 781684"/>
                  <a:gd name="T44" fmla="*/ 206933 w 781684"/>
                  <a:gd name="T45" fmla="*/ 736778 h 781684"/>
                  <a:gd name="T46" fmla="*/ 249374 w 781684"/>
                  <a:gd name="T47" fmla="*/ 756287 h 781684"/>
                  <a:gd name="T48" fmla="*/ 294362 w 781684"/>
                  <a:gd name="T49" fmla="*/ 770675 h 781684"/>
                  <a:gd name="T50" fmla="*/ 341533 w 781684"/>
                  <a:gd name="T51" fmla="*/ 779577 h 781684"/>
                  <a:gd name="T52" fmla="*/ 390519 w 781684"/>
                  <a:gd name="T53" fmla="*/ 782626 h 781684"/>
                  <a:gd name="T54" fmla="*/ 439505 w 781684"/>
                  <a:gd name="T55" fmla="*/ 779577 h 781684"/>
                  <a:gd name="T56" fmla="*/ 486676 w 781684"/>
                  <a:gd name="T57" fmla="*/ 770675 h 781684"/>
                  <a:gd name="T58" fmla="*/ 531664 w 781684"/>
                  <a:gd name="T59" fmla="*/ 756287 h 781684"/>
                  <a:gd name="T60" fmla="*/ 574105 w 781684"/>
                  <a:gd name="T61" fmla="*/ 736778 h 781684"/>
                  <a:gd name="T62" fmla="*/ 613632 w 781684"/>
                  <a:gd name="T63" fmla="*/ 712517 h 781684"/>
                  <a:gd name="T64" fmla="*/ 649879 w 781684"/>
                  <a:gd name="T65" fmla="*/ 683869 h 781684"/>
                  <a:gd name="T66" fmla="*/ 682481 w 781684"/>
                  <a:gd name="T67" fmla="*/ 651201 h 781684"/>
                  <a:gd name="T68" fmla="*/ 711071 w 781684"/>
                  <a:gd name="T69" fmla="*/ 614880 h 781684"/>
                  <a:gd name="T70" fmla="*/ 735283 w 781684"/>
                  <a:gd name="T71" fmla="*/ 575272 h 781684"/>
                  <a:gd name="T72" fmla="*/ 754752 w 781684"/>
                  <a:gd name="T73" fmla="*/ 532745 h 781684"/>
                  <a:gd name="T74" fmla="*/ 769112 w 781684"/>
                  <a:gd name="T75" fmla="*/ 487665 h 781684"/>
                  <a:gd name="T76" fmla="*/ 777995 w 781684"/>
                  <a:gd name="T77" fmla="*/ 440399 h 781684"/>
                  <a:gd name="T78" fmla="*/ 781038 w 781684"/>
                  <a:gd name="T79" fmla="*/ 391313 h 781684"/>
                  <a:gd name="T80" fmla="*/ 777995 w 781684"/>
                  <a:gd name="T81" fmla="*/ 342227 h 781684"/>
                  <a:gd name="T82" fmla="*/ 769112 w 781684"/>
                  <a:gd name="T83" fmla="*/ 294961 h 781684"/>
                  <a:gd name="T84" fmla="*/ 754752 w 781684"/>
                  <a:gd name="T85" fmla="*/ 249881 h 781684"/>
                  <a:gd name="T86" fmla="*/ 735283 w 781684"/>
                  <a:gd name="T87" fmla="*/ 207354 h 781684"/>
                  <a:gd name="T88" fmla="*/ 711071 w 781684"/>
                  <a:gd name="T89" fmla="*/ 167746 h 781684"/>
                  <a:gd name="T90" fmla="*/ 682481 w 781684"/>
                  <a:gd name="T91" fmla="*/ 131425 h 781684"/>
                  <a:gd name="T92" fmla="*/ 649879 w 781684"/>
                  <a:gd name="T93" fmla="*/ 98757 h 781684"/>
                  <a:gd name="T94" fmla="*/ 613632 w 781684"/>
                  <a:gd name="T95" fmla="*/ 70109 h 781684"/>
                  <a:gd name="T96" fmla="*/ 574105 w 781684"/>
                  <a:gd name="T97" fmla="*/ 45848 h 781684"/>
                  <a:gd name="T98" fmla="*/ 531664 w 781684"/>
                  <a:gd name="T99" fmla="*/ 26339 h 781684"/>
                  <a:gd name="T100" fmla="*/ 486676 w 781684"/>
                  <a:gd name="T101" fmla="*/ 11951 h 781684"/>
                  <a:gd name="T102" fmla="*/ 439505 w 781684"/>
                  <a:gd name="T103" fmla="*/ 3049 h 781684"/>
                  <a:gd name="T104" fmla="*/ 390519 w 781684"/>
                  <a:gd name="T105" fmla="*/ 0 h 7816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81684" h="781684" extrusionOk="0">
                    <a:moveTo>
                      <a:pt x="390836" y="0"/>
                    </a:moveTo>
                    <a:lnTo>
                      <a:pt x="341810" y="3045"/>
                    </a:lnTo>
                    <a:lnTo>
                      <a:pt x="294601" y="11936"/>
                    </a:lnTo>
                    <a:lnTo>
                      <a:pt x="249576" y="26307"/>
                    </a:lnTo>
                    <a:lnTo>
                      <a:pt x="207101" y="45792"/>
                    </a:lnTo>
                    <a:lnTo>
                      <a:pt x="167542" y="70024"/>
                    </a:lnTo>
                    <a:lnTo>
                      <a:pt x="131265" y="98637"/>
                    </a:lnTo>
                    <a:lnTo>
                      <a:pt x="98637" y="131265"/>
                    </a:lnTo>
                    <a:lnTo>
                      <a:pt x="70024" y="167542"/>
                    </a:lnTo>
                    <a:lnTo>
                      <a:pt x="45792" y="207101"/>
                    </a:lnTo>
                    <a:lnTo>
                      <a:pt x="26307" y="249576"/>
                    </a:lnTo>
                    <a:lnTo>
                      <a:pt x="11936" y="294601"/>
                    </a:lnTo>
                    <a:lnTo>
                      <a:pt x="3045" y="341810"/>
                    </a:lnTo>
                    <a:lnTo>
                      <a:pt x="0" y="390836"/>
                    </a:lnTo>
                    <a:lnTo>
                      <a:pt x="3045" y="439862"/>
                    </a:lnTo>
                    <a:lnTo>
                      <a:pt x="11936" y="487071"/>
                    </a:lnTo>
                    <a:lnTo>
                      <a:pt x="26307" y="532096"/>
                    </a:lnTo>
                    <a:lnTo>
                      <a:pt x="45792" y="574571"/>
                    </a:lnTo>
                    <a:lnTo>
                      <a:pt x="70024" y="614130"/>
                    </a:lnTo>
                    <a:lnTo>
                      <a:pt x="98637" y="650407"/>
                    </a:lnTo>
                    <a:lnTo>
                      <a:pt x="131265" y="683035"/>
                    </a:lnTo>
                    <a:lnTo>
                      <a:pt x="167542" y="711648"/>
                    </a:lnTo>
                    <a:lnTo>
                      <a:pt x="207101" y="735880"/>
                    </a:lnTo>
                    <a:lnTo>
                      <a:pt x="249576" y="755365"/>
                    </a:lnTo>
                    <a:lnTo>
                      <a:pt x="294601" y="769736"/>
                    </a:lnTo>
                    <a:lnTo>
                      <a:pt x="341810" y="778627"/>
                    </a:lnTo>
                    <a:lnTo>
                      <a:pt x="390836" y="781672"/>
                    </a:lnTo>
                    <a:lnTo>
                      <a:pt x="439862" y="778627"/>
                    </a:lnTo>
                    <a:lnTo>
                      <a:pt x="487071" y="769736"/>
                    </a:lnTo>
                    <a:lnTo>
                      <a:pt x="532096" y="755365"/>
                    </a:lnTo>
                    <a:lnTo>
                      <a:pt x="574571" y="735880"/>
                    </a:lnTo>
                    <a:lnTo>
                      <a:pt x="614130" y="711648"/>
                    </a:lnTo>
                    <a:lnTo>
                      <a:pt x="650407" y="683035"/>
                    </a:lnTo>
                    <a:lnTo>
                      <a:pt x="683035" y="650407"/>
                    </a:lnTo>
                    <a:lnTo>
                      <a:pt x="711648" y="614130"/>
                    </a:lnTo>
                    <a:lnTo>
                      <a:pt x="735880" y="574571"/>
                    </a:lnTo>
                    <a:lnTo>
                      <a:pt x="755365" y="532096"/>
                    </a:lnTo>
                    <a:lnTo>
                      <a:pt x="769736" y="487071"/>
                    </a:lnTo>
                    <a:lnTo>
                      <a:pt x="778627" y="439862"/>
                    </a:lnTo>
                    <a:lnTo>
                      <a:pt x="781672" y="390836"/>
                    </a:lnTo>
                    <a:lnTo>
                      <a:pt x="778627" y="341810"/>
                    </a:lnTo>
                    <a:lnTo>
                      <a:pt x="769736" y="294601"/>
                    </a:lnTo>
                    <a:lnTo>
                      <a:pt x="755365" y="249576"/>
                    </a:lnTo>
                    <a:lnTo>
                      <a:pt x="735880" y="207101"/>
                    </a:lnTo>
                    <a:lnTo>
                      <a:pt x="711648" y="167542"/>
                    </a:lnTo>
                    <a:lnTo>
                      <a:pt x="683035" y="131265"/>
                    </a:lnTo>
                    <a:lnTo>
                      <a:pt x="650407" y="98637"/>
                    </a:lnTo>
                    <a:lnTo>
                      <a:pt x="614130" y="70024"/>
                    </a:lnTo>
                    <a:lnTo>
                      <a:pt x="574571" y="45792"/>
                    </a:lnTo>
                    <a:lnTo>
                      <a:pt x="532096" y="26307"/>
                    </a:lnTo>
                    <a:lnTo>
                      <a:pt x="487071" y="11936"/>
                    </a:lnTo>
                    <a:lnTo>
                      <a:pt x="439862" y="3045"/>
                    </a:lnTo>
                    <a:lnTo>
                      <a:pt x="390836" y="0"/>
                    </a:lnTo>
                    <a:close/>
                  </a:path>
                </a:pathLst>
              </a:custGeom>
              <a:solidFill>
                <a:srgbClr val="BC5CA3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37" name="object 27"/>
              <p:cNvSpPr/>
              <p:nvPr/>
            </p:nvSpPr>
            <p:spPr bwMode="auto">
              <a:xfrm>
                <a:off x="7305675" y="6548438"/>
                <a:ext cx="523875" cy="360362"/>
              </a:xfrm>
              <a:custGeom>
                <a:avLst/>
                <a:gdLst>
                  <a:gd name="T0" fmla="*/ 175495 w 522604"/>
                  <a:gd name="T1" fmla="*/ 0 h 360045"/>
                  <a:gd name="T2" fmla="*/ 168214 w 522604"/>
                  <a:gd name="T3" fmla="*/ 52769 h 360045"/>
                  <a:gd name="T4" fmla="*/ 60779 w 522604"/>
                  <a:gd name="T5" fmla="*/ 60506 h 360045"/>
                  <a:gd name="T6" fmla="*/ 7431 w 522604"/>
                  <a:gd name="T7" fmla="*/ 119636 h 360045"/>
                  <a:gd name="T8" fmla="*/ 0 w 522604"/>
                  <a:gd name="T9" fmla="*/ 310554 h 360045"/>
                  <a:gd name="T10" fmla="*/ 52322 w 522604"/>
                  <a:gd name="T11" fmla="*/ 317824 h 360045"/>
                  <a:gd name="T12" fmla="*/ 71209 w 522604"/>
                  <a:gd name="T13" fmla="*/ 348062 h 360045"/>
                  <a:gd name="T14" fmla="*/ 105362 w 522604"/>
                  <a:gd name="T15" fmla="*/ 360117 h 360045"/>
                  <a:gd name="T16" fmla="*/ 139494 w 522604"/>
                  <a:gd name="T17" fmla="*/ 348006 h 360045"/>
                  <a:gd name="T18" fmla="*/ 154152 w 522604"/>
                  <a:gd name="T19" fmla="*/ 327934 h 360045"/>
                  <a:gd name="T20" fmla="*/ 96870 w 522604"/>
                  <a:gd name="T21" fmla="*/ 326207 h 360045"/>
                  <a:gd name="T22" fmla="*/ 85168 w 522604"/>
                  <a:gd name="T23" fmla="*/ 314517 h 360045"/>
                  <a:gd name="T24" fmla="*/ 85088 w 522604"/>
                  <a:gd name="T25" fmla="*/ 297430 h 360045"/>
                  <a:gd name="T26" fmla="*/ 96801 w 522604"/>
                  <a:gd name="T27" fmla="*/ 285734 h 360045"/>
                  <a:gd name="T28" fmla="*/ 32383 w 522604"/>
                  <a:gd name="T29" fmla="*/ 285641 h 360045"/>
                  <a:gd name="T30" fmla="*/ 50369 w 522604"/>
                  <a:gd name="T31" fmla="*/ 106967 h 360045"/>
                  <a:gd name="T32" fmla="*/ 200446 w 522604"/>
                  <a:gd name="T33" fmla="*/ 85102 h 360045"/>
                  <a:gd name="T34" fmla="*/ 523738 w 522604"/>
                  <a:gd name="T35" fmla="*/ 32332 h 360045"/>
                  <a:gd name="T36" fmla="*/ 516458 w 522604"/>
                  <a:gd name="T37" fmla="*/ 0 h 360045"/>
                  <a:gd name="T38" fmla="*/ 105362 w 522604"/>
                  <a:gd name="T39" fmla="*/ 284006 h 360045"/>
                  <a:gd name="T40" fmla="*/ 120892 w 522604"/>
                  <a:gd name="T41" fmla="*/ 290445 h 360045"/>
                  <a:gd name="T42" fmla="*/ 127316 w 522604"/>
                  <a:gd name="T43" fmla="*/ 305976 h 360045"/>
                  <a:gd name="T44" fmla="*/ 120892 w 522604"/>
                  <a:gd name="T45" fmla="*/ 321497 h 360045"/>
                  <a:gd name="T46" fmla="*/ 105362 w 522604"/>
                  <a:gd name="T47" fmla="*/ 327934 h 360045"/>
                  <a:gd name="T48" fmla="*/ 158351 w 522604"/>
                  <a:gd name="T49" fmla="*/ 317824 h 360045"/>
                  <a:gd name="T50" fmla="*/ 269991 w 522604"/>
                  <a:gd name="T51" fmla="*/ 313218 h 360045"/>
                  <a:gd name="T52" fmla="*/ 268097 w 522604"/>
                  <a:gd name="T53" fmla="*/ 300143 h 360045"/>
                  <a:gd name="T54" fmla="*/ 155669 w 522604"/>
                  <a:gd name="T55" fmla="*/ 285641 h 360045"/>
                  <a:gd name="T56" fmla="*/ 105362 w 522604"/>
                  <a:gd name="T57" fmla="*/ 251673 h 360045"/>
                  <a:gd name="T58" fmla="*/ 74729 w 522604"/>
                  <a:gd name="T59" fmla="*/ 261234 h 360045"/>
                  <a:gd name="T60" fmla="*/ 55055 w 522604"/>
                  <a:gd name="T61" fmla="*/ 285641 h 360045"/>
                  <a:gd name="T62" fmla="*/ 105362 w 522604"/>
                  <a:gd name="T63" fmla="*/ 284006 h 360045"/>
                  <a:gd name="T64" fmla="*/ 147574 w 522604"/>
                  <a:gd name="T65" fmla="*/ 271919 h 360045"/>
                  <a:gd name="T66" fmla="*/ 121632 w 522604"/>
                  <a:gd name="T67" fmla="*/ 254176 h 360045"/>
                  <a:gd name="T68" fmla="*/ 200446 w 522604"/>
                  <a:gd name="T69" fmla="*/ 85102 h 360045"/>
                  <a:gd name="T70" fmla="*/ 168076 w 522604"/>
                  <a:gd name="T71" fmla="*/ 285641 h 360045"/>
                  <a:gd name="T72" fmla="*/ 200446 w 522604"/>
                  <a:gd name="T73" fmla="*/ 85102 h 360045"/>
                  <a:gd name="T74" fmla="*/ 491241 w 522604"/>
                  <a:gd name="T75" fmla="*/ 32332 h 360045"/>
                  <a:gd name="T76" fmla="*/ 523738 w 522604"/>
                  <a:gd name="T77" fmla="*/ 139343 h 36004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522604" h="360045" extrusionOk="0">
                    <a:moveTo>
                      <a:pt x="515205" y="0"/>
                    </a:moveTo>
                    <a:lnTo>
                      <a:pt x="175069" y="0"/>
                    </a:lnTo>
                    <a:lnTo>
                      <a:pt x="167806" y="7262"/>
                    </a:lnTo>
                    <a:lnTo>
                      <a:pt x="167806" y="52723"/>
                    </a:lnTo>
                    <a:lnTo>
                      <a:pt x="100118" y="52723"/>
                    </a:lnTo>
                    <a:lnTo>
                      <a:pt x="60632" y="60453"/>
                    </a:lnTo>
                    <a:lnTo>
                      <a:pt x="28949" y="82602"/>
                    </a:lnTo>
                    <a:lnTo>
                      <a:pt x="7413" y="119531"/>
                    </a:lnTo>
                    <a:lnTo>
                      <a:pt x="0" y="167253"/>
                    </a:lnTo>
                    <a:lnTo>
                      <a:pt x="0" y="310281"/>
                    </a:lnTo>
                    <a:lnTo>
                      <a:pt x="7262" y="317544"/>
                    </a:lnTo>
                    <a:lnTo>
                      <a:pt x="52195" y="317544"/>
                    </a:lnTo>
                    <a:lnTo>
                      <a:pt x="59169" y="334366"/>
                    </a:lnTo>
                    <a:lnTo>
                      <a:pt x="71036" y="347756"/>
                    </a:lnTo>
                    <a:lnTo>
                      <a:pt x="86711" y="356604"/>
                    </a:lnTo>
                    <a:lnTo>
                      <a:pt x="105106" y="359800"/>
                    </a:lnTo>
                    <a:lnTo>
                      <a:pt x="123485" y="356583"/>
                    </a:lnTo>
                    <a:lnTo>
                      <a:pt x="139156" y="347700"/>
                    </a:lnTo>
                    <a:lnTo>
                      <a:pt x="151017" y="334303"/>
                    </a:lnTo>
                    <a:lnTo>
                      <a:pt x="153778" y="327646"/>
                    </a:lnTo>
                    <a:lnTo>
                      <a:pt x="105106" y="327646"/>
                    </a:lnTo>
                    <a:lnTo>
                      <a:pt x="96635" y="325920"/>
                    </a:lnTo>
                    <a:lnTo>
                      <a:pt x="89687" y="321214"/>
                    </a:lnTo>
                    <a:lnTo>
                      <a:pt x="84961" y="314240"/>
                    </a:lnTo>
                    <a:lnTo>
                      <a:pt x="83155" y="305707"/>
                    </a:lnTo>
                    <a:lnTo>
                      <a:pt x="84882" y="297168"/>
                    </a:lnTo>
                    <a:lnTo>
                      <a:pt x="89588" y="290190"/>
                    </a:lnTo>
                    <a:lnTo>
                      <a:pt x="96566" y="285483"/>
                    </a:lnTo>
                    <a:lnTo>
                      <a:pt x="97027" y="285390"/>
                    </a:lnTo>
                    <a:lnTo>
                      <a:pt x="32304" y="285390"/>
                    </a:lnTo>
                    <a:lnTo>
                      <a:pt x="32319" y="167253"/>
                    </a:lnTo>
                    <a:lnTo>
                      <a:pt x="50247" y="106873"/>
                    </a:lnTo>
                    <a:lnTo>
                      <a:pt x="99967" y="85027"/>
                    </a:lnTo>
                    <a:lnTo>
                      <a:pt x="199960" y="85027"/>
                    </a:lnTo>
                    <a:lnTo>
                      <a:pt x="199960" y="32304"/>
                    </a:lnTo>
                    <a:lnTo>
                      <a:pt x="522467" y="32304"/>
                    </a:lnTo>
                    <a:lnTo>
                      <a:pt x="522467" y="7262"/>
                    </a:lnTo>
                    <a:lnTo>
                      <a:pt x="515205" y="0"/>
                    </a:lnTo>
                    <a:close/>
                  </a:path>
                  <a:path w="522604" h="360045" extrusionOk="0">
                    <a:moveTo>
                      <a:pt x="154329" y="283756"/>
                    </a:moveTo>
                    <a:lnTo>
                      <a:pt x="105106" y="283756"/>
                    </a:lnTo>
                    <a:lnTo>
                      <a:pt x="113638" y="285483"/>
                    </a:lnTo>
                    <a:lnTo>
                      <a:pt x="120599" y="290190"/>
                    </a:lnTo>
                    <a:lnTo>
                      <a:pt x="125288" y="297168"/>
                    </a:lnTo>
                    <a:lnTo>
                      <a:pt x="127007" y="305707"/>
                    </a:lnTo>
                    <a:lnTo>
                      <a:pt x="125288" y="314240"/>
                    </a:lnTo>
                    <a:lnTo>
                      <a:pt x="120599" y="321214"/>
                    </a:lnTo>
                    <a:lnTo>
                      <a:pt x="113638" y="325920"/>
                    </a:lnTo>
                    <a:lnTo>
                      <a:pt x="105106" y="327646"/>
                    </a:lnTo>
                    <a:lnTo>
                      <a:pt x="153778" y="327646"/>
                    </a:lnTo>
                    <a:lnTo>
                      <a:pt x="157967" y="317544"/>
                    </a:lnTo>
                    <a:lnTo>
                      <a:pt x="278215" y="317544"/>
                    </a:lnTo>
                    <a:lnTo>
                      <a:pt x="269336" y="312942"/>
                    </a:lnTo>
                    <a:lnTo>
                      <a:pt x="265892" y="308059"/>
                    </a:lnTo>
                    <a:lnTo>
                      <a:pt x="267447" y="299879"/>
                    </a:lnTo>
                    <a:lnTo>
                      <a:pt x="273566" y="285390"/>
                    </a:lnTo>
                    <a:lnTo>
                      <a:pt x="155291" y="285390"/>
                    </a:lnTo>
                    <a:lnTo>
                      <a:pt x="154329" y="283756"/>
                    </a:lnTo>
                    <a:close/>
                  </a:path>
                  <a:path w="522604" h="360045" extrusionOk="0">
                    <a:moveTo>
                      <a:pt x="105106" y="251452"/>
                    </a:moveTo>
                    <a:lnTo>
                      <a:pt x="88854" y="253973"/>
                    </a:lnTo>
                    <a:lnTo>
                      <a:pt x="74548" y="261004"/>
                    </a:lnTo>
                    <a:lnTo>
                      <a:pt x="62975" y="271743"/>
                    </a:lnTo>
                    <a:lnTo>
                      <a:pt x="54921" y="285390"/>
                    </a:lnTo>
                    <a:lnTo>
                      <a:pt x="97027" y="285390"/>
                    </a:lnTo>
                    <a:lnTo>
                      <a:pt x="105106" y="283756"/>
                    </a:lnTo>
                    <a:lnTo>
                      <a:pt x="154329" y="283756"/>
                    </a:lnTo>
                    <a:lnTo>
                      <a:pt x="147216" y="271680"/>
                    </a:lnTo>
                    <a:lnTo>
                      <a:pt x="135636" y="260948"/>
                    </a:lnTo>
                    <a:lnTo>
                      <a:pt x="121337" y="253952"/>
                    </a:lnTo>
                    <a:lnTo>
                      <a:pt x="105106" y="251452"/>
                    </a:lnTo>
                    <a:close/>
                  </a:path>
                  <a:path w="522604" h="360045" extrusionOk="0">
                    <a:moveTo>
                      <a:pt x="199960" y="85027"/>
                    </a:moveTo>
                    <a:lnTo>
                      <a:pt x="167668" y="85027"/>
                    </a:lnTo>
                    <a:lnTo>
                      <a:pt x="167668" y="285390"/>
                    </a:lnTo>
                    <a:lnTo>
                      <a:pt x="199960" y="285390"/>
                    </a:lnTo>
                    <a:lnTo>
                      <a:pt x="199960" y="85027"/>
                    </a:lnTo>
                    <a:close/>
                  </a:path>
                  <a:path w="522604" h="360045" extrusionOk="0">
                    <a:moveTo>
                      <a:pt x="522467" y="32304"/>
                    </a:moveTo>
                    <a:lnTo>
                      <a:pt x="490049" y="32304"/>
                    </a:lnTo>
                    <a:lnTo>
                      <a:pt x="490049" y="135162"/>
                    </a:lnTo>
                    <a:lnTo>
                      <a:pt x="522467" y="139220"/>
                    </a:lnTo>
                    <a:lnTo>
                      <a:pt x="522467" y="323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38" name="object 28"/>
              <p:cNvSpPr/>
              <p:nvPr/>
            </p:nvSpPr>
            <p:spPr bwMode="auto">
              <a:xfrm>
                <a:off x="7535863" y="6618288"/>
                <a:ext cx="325437" cy="311150"/>
              </a:xfrm>
              <a:custGeom>
                <a:avLst/>
                <a:gdLst>
                  <a:gd name="T0" fmla="*/ 0 w 324484"/>
                  <a:gd name="T1" fmla="*/ 16727 h 311784"/>
                  <a:gd name="T2" fmla="*/ 4473 w 324484"/>
                  <a:gd name="T3" fmla="*/ 29079 h 311784"/>
                  <a:gd name="T4" fmla="*/ 50924 w 324484"/>
                  <a:gd name="T5" fmla="*/ 45330 h 311784"/>
                  <a:gd name="T6" fmla="*/ 55574 w 324484"/>
                  <a:gd name="T7" fmla="*/ 229749 h 311784"/>
                  <a:gd name="T8" fmla="*/ 56180 w 324484"/>
                  <a:gd name="T9" fmla="*/ 239592 h 311784"/>
                  <a:gd name="T10" fmla="*/ 63085 w 324484"/>
                  <a:gd name="T11" fmla="*/ 247667 h 311784"/>
                  <a:gd name="T12" fmla="*/ 285875 w 324484"/>
                  <a:gd name="T13" fmla="*/ 249673 h 311784"/>
                  <a:gd name="T14" fmla="*/ 296486 w 324484"/>
                  <a:gd name="T15" fmla="*/ 241674 h 311784"/>
                  <a:gd name="T16" fmla="*/ 298149 w 324484"/>
                  <a:gd name="T17" fmla="*/ 228206 h 311784"/>
                  <a:gd name="T18" fmla="*/ 289807 w 324484"/>
                  <a:gd name="T19" fmla="*/ 217823 h 311784"/>
                  <a:gd name="T20" fmla="*/ 92435 w 324484"/>
                  <a:gd name="T21" fmla="*/ 216218 h 311784"/>
                  <a:gd name="T22" fmla="*/ 298628 w 324484"/>
                  <a:gd name="T23" fmla="*/ 194148 h 311784"/>
                  <a:gd name="T24" fmla="*/ 308710 w 324484"/>
                  <a:gd name="T25" fmla="*/ 187616 h 311784"/>
                  <a:gd name="T26" fmla="*/ 311041 w 324484"/>
                  <a:gd name="T27" fmla="*/ 180255 h 311784"/>
                  <a:gd name="T28" fmla="*/ 325345 w 324484"/>
                  <a:gd name="T29" fmla="*/ 97670 h 311784"/>
                  <a:gd name="T30" fmla="*/ 321412 w 324484"/>
                  <a:gd name="T31" fmla="*/ 89833 h 311784"/>
                  <a:gd name="T32" fmla="*/ 314973 w 324484"/>
                  <a:gd name="T33" fmla="*/ 83788 h 311784"/>
                  <a:gd name="T34" fmla="*/ 85983 w 324484"/>
                  <a:gd name="T35" fmla="*/ 58146 h 311784"/>
                  <a:gd name="T36" fmla="*/ 22305 w 324484"/>
                  <a:gd name="T37" fmla="*/ 1191 h 311784"/>
                  <a:gd name="T38" fmla="*/ 104948 w 324484"/>
                  <a:gd name="T39" fmla="*/ 258940 h 311784"/>
                  <a:gd name="T40" fmla="*/ 84559 w 324484"/>
                  <a:gd name="T41" fmla="*/ 261435 h 311784"/>
                  <a:gd name="T42" fmla="*/ 72032 w 324484"/>
                  <a:gd name="T43" fmla="*/ 277449 h 311784"/>
                  <a:gd name="T44" fmla="*/ 74540 w 324484"/>
                  <a:gd name="T45" fmla="*/ 297800 h 311784"/>
                  <a:gd name="T46" fmla="*/ 90645 w 324484"/>
                  <a:gd name="T47" fmla="*/ 310565 h 311784"/>
                  <a:gd name="T48" fmla="*/ 111035 w 324484"/>
                  <a:gd name="T49" fmla="*/ 308007 h 311784"/>
                  <a:gd name="T50" fmla="*/ 123557 w 324484"/>
                  <a:gd name="T51" fmla="*/ 291694 h 311784"/>
                  <a:gd name="T52" fmla="*/ 121053 w 324484"/>
                  <a:gd name="T53" fmla="*/ 271392 h 311784"/>
                  <a:gd name="T54" fmla="*/ 104948 w 324484"/>
                  <a:gd name="T55" fmla="*/ 258940 h 311784"/>
                  <a:gd name="T56" fmla="*/ 243419 w 324484"/>
                  <a:gd name="T57" fmla="*/ 258940 h 311784"/>
                  <a:gd name="T58" fmla="*/ 227314 w 324484"/>
                  <a:gd name="T59" fmla="*/ 271392 h 311784"/>
                  <a:gd name="T60" fmla="*/ 224806 w 324484"/>
                  <a:gd name="T61" fmla="*/ 291694 h 311784"/>
                  <a:gd name="T62" fmla="*/ 237332 w 324484"/>
                  <a:gd name="T63" fmla="*/ 308007 h 311784"/>
                  <a:gd name="T64" fmla="*/ 257723 w 324484"/>
                  <a:gd name="T65" fmla="*/ 310565 h 311784"/>
                  <a:gd name="T66" fmla="*/ 273828 w 324484"/>
                  <a:gd name="T67" fmla="*/ 297800 h 311784"/>
                  <a:gd name="T68" fmla="*/ 276335 w 324484"/>
                  <a:gd name="T69" fmla="*/ 277449 h 311784"/>
                  <a:gd name="T70" fmla="*/ 263810 w 324484"/>
                  <a:gd name="T71" fmla="*/ 261435 h 31178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24484" h="311784" extrusionOk="0">
                    <a:moveTo>
                      <a:pt x="17955" y="0"/>
                    </a:moveTo>
                    <a:lnTo>
                      <a:pt x="0" y="16761"/>
                    </a:lnTo>
                    <a:lnTo>
                      <a:pt x="414" y="21046"/>
                    </a:lnTo>
                    <a:lnTo>
                      <a:pt x="4460" y="29138"/>
                    </a:lnTo>
                    <a:lnTo>
                      <a:pt x="7727" y="31864"/>
                    </a:lnTo>
                    <a:lnTo>
                      <a:pt x="50775" y="45422"/>
                    </a:lnTo>
                    <a:lnTo>
                      <a:pt x="64333" y="181690"/>
                    </a:lnTo>
                    <a:lnTo>
                      <a:pt x="55411" y="230217"/>
                    </a:lnTo>
                    <a:lnTo>
                      <a:pt x="54708" y="235444"/>
                    </a:lnTo>
                    <a:lnTo>
                      <a:pt x="56015" y="240080"/>
                    </a:lnTo>
                    <a:lnTo>
                      <a:pt x="59344" y="244126"/>
                    </a:lnTo>
                    <a:lnTo>
                      <a:pt x="62900" y="248172"/>
                    </a:lnTo>
                    <a:lnTo>
                      <a:pt x="67185" y="250182"/>
                    </a:lnTo>
                    <a:lnTo>
                      <a:pt x="285038" y="250182"/>
                    </a:lnTo>
                    <a:lnTo>
                      <a:pt x="288958" y="248587"/>
                    </a:lnTo>
                    <a:lnTo>
                      <a:pt x="295618" y="242166"/>
                    </a:lnTo>
                    <a:lnTo>
                      <a:pt x="297276" y="238183"/>
                    </a:lnTo>
                    <a:lnTo>
                      <a:pt x="297276" y="228671"/>
                    </a:lnTo>
                    <a:lnTo>
                      <a:pt x="295618" y="224675"/>
                    </a:lnTo>
                    <a:lnTo>
                      <a:pt x="288958" y="218267"/>
                    </a:lnTo>
                    <a:lnTo>
                      <a:pt x="285038" y="216659"/>
                    </a:lnTo>
                    <a:lnTo>
                      <a:pt x="92164" y="216659"/>
                    </a:lnTo>
                    <a:lnTo>
                      <a:pt x="96085" y="194544"/>
                    </a:lnTo>
                    <a:lnTo>
                      <a:pt x="297754" y="194544"/>
                    </a:lnTo>
                    <a:lnTo>
                      <a:pt x="301385" y="193225"/>
                    </a:lnTo>
                    <a:lnTo>
                      <a:pt x="307806" y="187998"/>
                    </a:lnTo>
                    <a:lnTo>
                      <a:pt x="309653" y="184668"/>
                    </a:lnTo>
                    <a:lnTo>
                      <a:pt x="310130" y="180622"/>
                    </a:lnTo>
                    <a:lnTo>
                      <a:pt x="323676" y="102857"/>
                    </a:lnTo>
                    <a:lnTo>
                      <a:pt x="324392" y="97869"/>
                    </a:lnTo>
                    <a:lnTo>
                      <a:pt x="323324" y="93584"/>
                    </a:lnTo>
                    <a:lnTo>
                      <a:pt x="320471" y="90016"/>
                    </a:lnTo>
                    <a:lnTo>
                      <a:pt x="317858" y="86208"/>
                    </a:lnTo>
                    <a:lnTo>
                      <a:pt x="314051" y="83959"/>
                    </a:lnTo>
                    <a:lnTo>
                      <a:pt x="309050" y="83230"/>
                    </a:lnTo>
                    <a:lnTo>
                      <a:pt x="85731" y="58264"/>
                    </a:lnTo>
                    <a:lnTo>
                      <a:pt x="82879" y="31148"/>
                    </a:lnTo>
                    <a:lnTo>
                      <a:pt x="22240" y="1193"/>
                    </a:lnTo>
                    <a:lnTo>
                      <a:pt x="17955" y="0"/>
                    </a:lnTo>
                    <a:close/>
                  </a:path>
                  <a:path w="324484" h="311784" extrusionOk="0">
                    <a:moveTo>
                      <a:pt x="104641" y="259468"/>
                    </a:moveTo>
                    <a:lnTo>
                      <a:pt x="90380" y="259468"/>
                    </a:lnTo>
                    <a:lnTo>
                      <a:pt x="84311" y="261968"/>
                    </a:lnTo>
                    <a:lnTo>
                      <a:pt x="74322" y="271945"/>
                    </a:lnTo>
                    <a:lnTo>
                      <a:pt x="71821" y="278014"/>
                    </a:lnTo>
                    <a:lnTo>
                      <a:pt x="71821" y="292288"/>
                    </a:lnTo>
                    <a:lnTo>
                      <a:pt x="74322" y="298407"/>
                    </a:lnTo>
                    <a:lnTo>
                      <a:pt x="84311" y="308635"/>
                    </a:lnTo>
                    <a:lnTo>
                      <a:pt x="90380" y="311198"/>
                    </a:lnTo>
                    <a:lnTo>
                      <a:pt x="104641" y="311198"/>
                    </a:lnTo>
                    <a:lnTo>
                      <a:pt x="110710" y="308635"/>
                    </a:lnTo>
                    <a:lnTo>
                      <a:pt x="120699" y="298407"/>
                    </a:lnTo>
                    <a:lnTo>
                      <a:pt x="123195" y="292288"/>
                    </a:lnTo>
                    <a:lnTo>
                      <a:pt x="123200" y="278014"/>
                    </a:lnTo>
                    <a:lnTo>
                      <a:pt x="120699" y="271945"/>
                    </a:lnTo>
                    <a:lnTo>
                      <a:pt x="110710" y="261968"/>
                    </a:lnTo>
                    <a:lnTo>
                      <a:pt x="104641" y="259468"/>
                    </a:lnTo>
                    <a:close/>
                  </a:path>
                  <a:path w="324484" h="311784" extrusionOk="0">
                    <a:moveTo>
                      <a:pt x="256968" y="259468"/>
                    </a:moveTo>
                    <a:lnTo>
                      <a:pt x="242706" y="259468"/>
                    </a:lnTo>
                    <a:lnTo>
                      <a:pt x="236637" y="261968"/>
                    </a:lnTo>
                    <a:lnTo>
                      <a:pt x="226648" y="271945"/>
                    </a:lnTo>
                    <a:lnTo>
                      <a:pt x="224148" y="278014"/>
                    </a:lnTo>
                    <a:lnTo>
                      <a:pt x="224148" y="292288"/>
                    </a:lnTo>
                    <a:lnTo>
                      <a:pt x="226648" y="298407"/>
                    </a:lnTo>
                    <a:lnTo>
                      <a:pt x="236637" y="308635"/>
                    </a:lnTo>
                    <a:lnTo>
                      <a:pt x="242706" y="311198"/>
                    </a:lnTo>
                    <a:lnTo>
                      <a:pt x="256968" y="311198"/>
                    </a:lnTo>
                    <a:lnTo>
                      <a:pt x="263037" y="308635"/>
                    </a:lnTo>
                    <a:lnTo>
                      <a:pt x="273026" y="298407"/>
                    </a:lnTo>
                    <a:lnTo>
                      <a:pt x="275521" y="292288"/>
                    </a:lnTo>
                    <a:lnTo>
                      <a:pt x="275526" y="278014"/>
                    </a:lnTo>
                    <a:lnTo>
                      <a:pt x="273026" y="271945"/>
                    </a:lnTo>
                    <a:lnTo>
                      <a:pt x="263037" y="261968"/>
                    </a:lnTo>
                    <a:lnTo>
                      <a:pt x="256968" y="25946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</p:grpSp>
      </p:grpSp>
      <p:pic>
        <p:nvPicPr>
          <p:cNvPr id="39" name="Picture 72"/>
          <p:cNvPicPr>
            <a:picLocks noChangeAspect="1"/>
          </p:cNvPicPr>
          <p:nvPr userDrawn="1"/>
        </p:nvPicPr>
        <p:blipFill>
          <a:blip r:embed="rId10"/>
          <a:stretch/>
        </p:blipFill>
        <p:spPr bwMode="auto">
          <a:xfrm>
            <a:off x="5676630" y="1598978"/>
            <a:ext cx="3020972" cy="1829366"/>
          </a:xfrm>
          <a:prstGeom prst="rect">
            <a:avLst/>
          </a:prstGeom>
        </p:spPr>
      </p:pic>
      <p:pic>
        <p:nvPicPr>
          <p:cNvPr id="40" name="Graphic 73"/>
          <p:cNvPicPr>
            <a:picLocks noChangeAspect="1"/>
          </p:cNvPicPr>
          <p:nvPr userDrawn="1"/>
        </p:nvPicPr>
        <p:blipFill>
          <a:blip r:embed="rId11"/>
          <a:stretch/>
        </p:blipFill>
        <p:spPr bwMode="auto">
          <a:xfrm>
            <a:off x="985083" y="2157750"/>
            <a:ext cx="828000" cy="828000"/>
          </a:xfrm>
          <a:prstGeom prst="rect">
            <a:avLst/>
          </a:prstGeom>
        </p:spPr>
      </p:pic>
      <p:pic>
        <p:nvPicPr>
          <p:cNvPr id="41" name="Graphic 76"/>
          <p:cNvPicPr>
            <a:picLocks noChangeAspect="1"/>
          </p:cNvPicPr>
          <p:nvPr userDrawn="1"/>
        </p:nvPicPr>
        <p:blipFill>
          <a:blip r:embed="rId12"/>
          <a:stretch/>
        </p:blipFill>
        <p:spPr bwMode="auto">
          <a:xfrm>
            <a:off x="446573" y="4695538"/>
            <a:ext cx="1088469" cy="25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+ 1 column" preserve="1" userDrawn="1">
  <p:cSld name="Pilot 5 _ Title + 1 colum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4" name="Google Shape;15;p3"/>
          <p:cNvCxnSpPr>
            <a:cxnSpLocks/>
          </p:cNvCxnSpPr>
          <p:nvPr userDrawn="1"/>
        </p:nvCxnSpPr>
        <p:spPr bwMode="auto">
          <a:xfrm>
            <a:off x="-6025" y="830429"/>
            <a:ext cx="9150025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Google Shape;29;p5"/>
          <p:cNvSpPr>
            <a:spLocks noGrp="1"/>
          </p:cNvSpPr>
          <p:nvPr>
            <p:ph type="title"/>
          </p:nvPr>
        </p:nvSpPr>
        <p:spPr bwMode="auto">
          <a:xfrm>
            <a:off x="1381250" y="604628"/>
            <a:ext cx="3878400" cy="43560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800" b="1">
                <a:latin typeface="Calibri"/>
                <a:ea typeface="Calibri"/>
                <a:cs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6" name="Oval 46"/>
          <p:cNvSpPr/>
          <p:nvPr userDrawn="1"/>
        </p:nvSpPr>
        <p:spPr bwMode="auto">
          <a:xfrm>
            <a:off x="754718" y="545029"/>
            <a:ext cx="554798" cy="55479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00">
                <a:solidFill>
                  <a:schemeClr val="tx1"/>
                </a:solidFill>
              </a:rPr>
              <a:t>Place Pilot icon</a:t>
            </a:r>
            <a:endParaRPr lang="en-IE" sz="600">
              <a:solidFill>
                <a:schemeClr val="tx1"/>
              </a:solidFill>
            </a:endParaRPr>
          </a:p>
        </p:txBody>
      </p:sp>
      <p:grpSp>
        <p:nvGrpSpPr>
          <p:cNvPr id="7" name="Group 16"/>
          <p:cNvGrpSpPr/>
          <p:nvPr userDrawn="1"/>
        </p:nvGrpSpPr>
        <p:grpSpPr bwMode="auto">
          <a:xfrm>
            <a:off x="7537141" y="4690989"/>
            <a:ext cx="1372953" cy="229553"/>
            <a:chOff x="1154546" y="3432698"/>
            <a:chExt cx="2916485" cy="487627"/>
          </a:xfrm>
        </p:grpSpPr>
        <p:grpSp>
          <p:nvGrpSpPr>
            <p:cNvPr id="8" name="Group 17"/>
            <p:cNvGrpSpPr/>
            <p:nvPr userDrawn="1"/>
          </p:nvGrpSpPr>
          <p:grpSpPr bwMode="auto">
            <a:xfrm>
              <a:off x="1154546" y="3432698"/>
              <a:ext cx="486638" cy="487627"/>
              <a:chOff x="3309937" y="6340475"/>
              <a:chExt cx="781050" cy="782638"/>
            </a:xfrm>
          </p:grpSpPr>
          <p:sp>
            <p:nvSpPr>
              <p:cNvPr id="9" name="object 4"/>
              <p:cNvSpPr/>
              <p:nvPr/>
            </p:nvSpPr>
            <p:spPr bwMode="auto">
              <a:xfrm>
                <a:off x="3309937" y="6340475"/>
                <a:ext cx="781050" cy="782638"/>
              </a:xfrm>
              <a:custGeom>
                <a:avLst/>
                <a:gdLst>
                  <a:gd name="T0" fmla="*/ 390519 w 781685"/>
                  <a:gd name="T1" fmla="*/ 0 h 781684"/>
                  <a:gd name="T2" fmla="*/ 341532 w 781685"/>
                  <a:gd name="T3" fmla="*/ 3049 h 781684"/>
                  <a:gd name="T4" fmla="*/ 294362 w 781685"/>
                  <a:gd name="T5" fmla="*/ 11951 h 781684"/>
                  <a:gd name="T6" fmla="*/ 249373 w 781685"/>
                  <a:gd name="T7" fmla="*/ 26339 h 781684"/>
                  <a:gd name="T8" fmla="*/ 206933 w 781685"/>
                  <a:gd name="T9" fmla="*/ 45848 h 781684"/>
                  <a:gd name="T10" fmla="*/ 167406 w 781685"/>
                  <a:gd name="T11" fmla="*/ 70109 h 781684"/>
                  <a:gd name="T12" fmla="*/ 131158 w 781685"/>
                  <a:gd name="T13" fmla="*/ 98757 h 781684"/>
                  <a:gd name="T14" fmla="*/ 98557 w 781685"/>
                  <a:gd name="T15" fmla="*/ 131425 h 781684"/>
                  <a:gd name="T16" fmla="*/ 69967 w 781685"/>
                  <a:gd name="T17" fmla="*/ 167746 h 781684"/>
                  <a:gd name="T18" fmla="*/ 45755 w 781685"/>
                  <a:gd name="T19" fmla="*/ 207354 h 781684"/>
                  <a:gd name="T20" fmla="*/ 26286 w 781685"/>
                  <a:gd name="T21" fmla="*/ 249881 h 781684"/>
                  <a:gd name="T22" fmla="*/ 11926 w 781685"/>
                  <a:gd name="T23" fmla="*/ 294961 h 781684"/>
                  <a:gd name="T24" fmla="*/ 3043 w 781685"/>
                  <a:gd name="T25" fmla="*/ 342227 h 781684"/>
                  <a:gd name="T26" fmla="*/ 0 w 781685"/>
                  <a:gd name="T27" fmla="*/ 391313 h 781684"/>
                  <a:gd name="T28" fmla="*/ 3043 w 781685"/>
                  <a:gd name="T29" fmla="*/ 440399 h 781684"/>
                  <a:gd name="T30" fmla="*/ 11926 w 781685"/>
                  <a:gd name="T31" fmla="*/ 487665 h 781684"/>
                  <a:gd name="T32" fmla="*/ 26286 w 781685"/>
                  <a:gd name="T33" fmla="*/ 532745 h 781684"/>
                  <a:gd name="T34" fmla="*/ 45755 w 781685"/>
                  <a:gd name="T35" fmla="*/ 575272 h 781684"/>
                  <a:gd name="T36" fmla="*/ 69967 w 781685"/>
                  <a:gd name="T37" fmla="*/ 614880 h 781684"/>
                  <a:gd name="T38" fmla="*/ 98557 w 781685"/>
                  <a:gd name="T39" fmla="*/ 651201 h 781684"/>
                  <a:gd name="T40" fmla="*/ 131158 w 781685"/>
                  <a:gd name="T41" fmla="*/ 683869 h 781684"/>
                  <a:gd name="T42" fmla="*/ 167406 w 781685"/>
                  <a:gd name="T43" fmla="*/ 712517 h 781684"/>
                  <a:gd name="T44" fmla="*/ 206933 w 781685"/>
                  <a:gd name="T45" fmla="*/ 736778 h 781684"/>
                  <a:gd name="T46" fmla="*/ 249373 w 781685"/>
                  <a:gd name="T47" fmla="*/ 756287 h 781684"/>
                  <a:gd name="T48" fmla="*/ 294362 w 781685"/>
                  <a:gd name="T49" fmla="*/ 770675 h 781684"/>
                  <a:gd name="T50" fmla="*/ 341532 w 781685"/>
                  <a:gd name="T51" fmla="*/ 779577 h 781684"/>
                  <a:gd name="T52" fmla="*/ 390519 w 781685"/>
                  <a:gd name="T53" fmla="*/ 782626 h 781684"/>
                  <a:gd name="T54" fmla="*/ 439505 w 781685"/>
                  <a:gd name="T55" fmla="*/ 779577 h 781684"/>
                  <a:gd name="T56" fmla="*/ 486675 w 781685"/>
                  <a:gd name="T57" fmla="*/ 770675 h 781684"/>
                  <a:gd name="T58" fmla="*/ 531664 w 781685"/>
                  <a:gd name="T59" fmla="*/ 756287 h 781684"/>
                  <a:gd name="T60" fmla="*/ 574104 w 781685"/>
                  <a:gd name="T61" fmla="*/ 736778 h 781684"/>
                  <a:gd name="T62" fmla="*/ 613631 w 781685"/>
                  <a:gd name="T63" fmla="*/ 712517 h 781684"/>
                  <a:gd name="T64" fmla="*/ 649879 w 781685"/>
                  <a:gd name="T65" fmla="*/ 683869 h 781684"/>
                  <a:gd name="T66" fmla="*/ 682480 w 781685"/>
                  <a:gd name="T67" fmla="*/ 651201 h 781684"/>
                  <a:gd name="T68" fmla="*/ 711070 w 781685"/>
                  <a:gd name="T69" fmla="*/ 614880 h 781684"/>
                  <a:gd name="T70" fmla="*/ 735282 w 781685"/>
                  <a:gd name="T71" fmla="*/ 575272 h 781684"/>
                  <a:gd name="T72" fmla="*/ 754751 w 781685"/>
                  <a:gd name="T73" fmla="*/ 532745 h 781684"/>
                  <a:gd name="T74" fmla="*/ 769111 w 781685"/>
                  <a:gd name="T75" fmla="*/ 487665 h 781684"/>
                  <a:gd name="T76" fmla="*/ 777994 w 781685"/>
                  <a:gd name="T77" fmla="*/ 440399 h 781684"/>
                  <a:gd name="T78" fmla="*/ 781037 w 781685"/>
                  <a:gd name="T79" fmla="*/ 391313 h 781684"/>
                  <a:gd name="T80" fmla="*/ 777994 w 781685"/>
                  <a:gd name="T81" fmla="*/ 342227 h 781684"/>
                  <a:gd name="T82" fmla="*/ 769111 w 781685"/>
                  <a:gd name="T83" fmla="*/ 294961 h 781684"/>
                  <a:gd name="T84" fmla="*/ 754751 w 781685"/>
                  <a:gd name="T85" fmla="*/ 249881 h 781684"/>
                  <a:gd name="T86" fmla="*/ 735282 w 781685"/>
                  <a:gd name="T87" fmla="*/ 207354 h 781684"/>
                  <a:gd name="T88" fmla="*/ 711070 w 781685"/>
                  <a:gd name="T89" fmla="*/ 167746 h 781684"/>
                  <a:gd name="T90" fmla="*/ 682480 w 781685"/>
                  <a:gd name="T91" fmla="*/ 131425 h 781684"/>
                  <a:gd name="T92" fmla="*/ 649879 w 781685"/>
                  <a:gd name="T93" fmla="*/ 98757 h 781684"/>
                  <a:gd name="T94" fmla="*/ 613631 w 781685"/>
                  <a:gd name="T95" fmla="*/ 70109 h 781684"/>
                  <a:gd name="T96" fmla="*/ 574104 w 781685"/>
                  <a:gd name="T97" fmla="*/ 45848 h 781684"/>
                  <a:gd name="T98" fmla="*/ 531664 w 781685"/>
                  <a:gd name="T99" fmla="*/ 26339 h 781684"/>
                  <a:gd name="T100" fmla="*/ 486675 w 781685"/>
                  <a:gd name="T101" fmla="*/ 11951 h 781684"/>
                  <a:gd name="T102" fmla="*/ 439505 w 781685"/>
                  <a:gd name="T103" fmla="*/ 3049 h 781684"/>
                  <a:gd name="T104" fmla="*/ 390519 w 781685"/>
                  <a:gd name="T105" fmla="*/ 0 h 7816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81685" h="781684" extrusionOk="0">
                    <a:moveTo>
                      <a:pt x="390836" y="0"/>
                    </a:moveTo>
                    <a:lnTo>
                      <a:pt x="341810" y="3045"/>
                    </a:lnTo>
                    <a:lnTo>
                      <a:pt x="294601" y="11936"/>
                    </a:lnTo>
                    <a:lnTo>
                      <a:pt x="249576" y="26307"/>
                    </a:lnTo>
                    <a:lnTo>
                      <a:pt x="207101" y="45792"/>
                    </a:lnTo>
                    <a:lnTo>
                      <a:pt x="167542" y="70024"/>
                    </a:lnTo>
                    <a:lnTo>
                      <a:pt x="131265" y="98637"/>
                    </a:lnTo>
                    <a:lnTo>
                      <a:pt x="98637" y="131265"/>
                    </a:lnTo>
                    <a:lnTo>
                      <a:pt x="70024" y="167542"/>
                    </a:lnTo>
                    <a:lnTo>
                      <a:pt x="45792" y="207101"/>
                    </a:lnTo>
                    <a:lnTo>
                      <a:pt x="26307" y="249576"/>
                    </a:lnTo>
                    <a:lnTo>
                      <a:pt x="11936" y="294601"/>
                    </a:lnTo>
                    <a:lnTo>
                      <a:pt x="3045" y="341810"/>
                    </a:lnTo>
                    <a:lnTo>
                      <a:pt x="0" y="390836"/>
                    </a:lnTo>
                    <a:lnTo>
                      <a:pt x="3045" y="439862"/>
                    </a:lnTo>
                    <a:lnTo>
                      <a:pt x="11936" y="487071"/>
                    </a:lnTo>
                    <a:lnTo>
                      <a:pt x="26307" y="532096"/>
                    </a:lnTo>
                    <a:lnTo>
                      <a:pt x="45792" y="574571"/>
                    </a:lnTo>
                    <a:lnTo>
                      <a:pt x="70024" y="614130"/>
                    </a:lnTo>
                    <a:lnTo>
                      <a:pt x="98637" y="650407"/>
                    </a:lnTo>
                    <a:lnTo>
                      <a:pt x="131265" y="683035"/>
                    </a:lnTo>
                    <a:lnTo>
                      <a:pt x="167542" y="711648"/>
                    </a:lnTo>
                    <a:lnTo>
                      <a:pt x="207101" y="735880"/>
                    </a:lnTo>
                    <a:lnTo>
                      <a:pt x="249576" y="755365"/>
                    </a:lnTo>
                    <a:lnTo>
                      <a:pt x="294601" y="769736"/>
                    </a:lnTo>
                    <a:lnTo>
                      <a:pt x="341810" y="778627"/>
                    </a:lnTo>
                    <a:lnTo>
                      <a:pt x="390836" y="781672"/>
                    </a:lnTo>
                    <a:lnTo>
                      <a:pt x="439862" y="778627"/>
                    </a:lnTo>
                    <a:lnTo>
                      <a:pt x="487071" y="769736"/>
                    </a:lnTo>
                    <a:lnTo>
                      <a:pt x="532096" y="755365"/>
                    </a:lnTo>
                    <a:lnTo>
                      <a:pt x="574571" y="735880"/>
                    </a:lnTo>
                    <a:lnTo>
                      <a:pt x="614130" y="711648"/>
                    </a:lnTo>
                    <a:lnTo>
                      <a:pt x="650407" y="683035"/>
                    </a:lnTo>
                    <a:lnTo>
                      <a:pt x="683035" y="650407"/>
                    </a:lnTo>
                    <a:lnTo>
                      <a:pt x="711648" y="614130"/>
                    </a:lnTo>
                    <a:lnTo>
                      <a:pt x="735880" y="574571"/>
                    </a:lnTo>
                    <a:lnTo>
                      <a:pt x="755365" y="532096"/>
                    </a:lnTo>
                    <a:lnTo>
                      <a:pt x="769736" y="487071"/>
                    </a:lnTo>
                    <a:lnTo>
                      <a:pt x="778627" y="439862"/>
                    </a:lnTo>
                    <a:lnTo>
                      <a:pt x="781672" y="390836"/>
                    </a:lnTo>
                    <a:lnTo>
                      <a:pt x="778627" y="341810"/>
                    </a:lnTo>
                    <a:lnTo>
                      <a:pt x="769736" y="294601"/>
                    </a:lnTo>
                    <a:lnTo>
                      <a:pt x="755365" y="249576"/>
                    </a:lnTo>
                    <a:lnTo>
                      <a:pt x="735880" y="207101"/>
                    </a:lnTo>
                    <a:lnTo>
                      <a:pt x="711648" y="167542"/>
                    </a:lnTo>
                    <a:lnTo>
                      <a:pt x="683035" y="131265"/>
                    </a:lnTo>
                    <a:lnTo>
                      <a:pt x="650407" y="98637"/>
                    </a:lnTo>
                    <a:lnTo>
                      <a:pt x="614130" y="70024"/>
                    </a:lnTo>
                    <a:lnTo>
                      <a:pt x="574571" y="45792"/>
                    </a:lnTo>
                    <a:lnTo>
                      <a:pt x="532096" y="26307"/>
                    </a:lnTo>
                    <a:lnTo>
                      <a:pt x="487071" y="11936"/>
                    </a:lnTo>
                    <a:lnTo>
                      <a:pt x="439862" y="3045"/>
                    </a:lnTo>
                    <a:lnTo>
                      <a:pt x="390836" y="0"/>
                    </a:lnTo>
                    <a:close/>
                  </a:path>
                </a:pathLst>
              </a:custGeom>
              <a:solidFill>
                <a:srgbClr val="E1B027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10" name="object 9"/>
              <p:cNvSpPr/>
              <p:nvPr/>
            </p:nvSpPr>
            <p:spPr bwMode="auto">
              <a:xfrm>
                <a:off x="3573463" y="6499225"/>
                <a:ext cx="355600" cy="506413"/>
              </a:xfrm>
              <a:custGeom>
                <a:avLst/>
                <a:gdLst>
                  <a:gd name="T0" fmla="*/ 0 w 354329"/>
                  <a:gd name="T1" fmla="*/ 389961 h 506729"/>
                  <a:gd name="T2" fmla="*/ 17814 w 354329"/>
                  <a:gd name="T3" fmla="*/ 418452 h 506729"/>
                  <a:gd name="T4" fmla="*/ 100486 w 354329"/>
                  <a:gd name="T5" fmla="*/ 492206 h 506729"/>
                  <a:gd name="T6" fmla="*/ 209026 w 354329"/>
                  <a:gd name="T7" fmla="*/ 502102 h 506729"/>
                  <a:gd name="T8" fmla="*/ 274289 w 354329"/>
                  <a:gd name="T9" fmla="*/ 474520 h 506729"/>
                  <a:gd name="T10" fmla="*/ 172254 w 354329"/>
                  <a:gd name="T11" fmla="*/ 470089 h 506729"/>
                  <a:gd name="T12" fmla="*/ 89926 w 354329"/>
                  <a:gd name="T13" fmla="*/ 445147 h 506729"/>
                  <a:gd name="T14" fmla="*/ 47808 w 354329"/>
                  <a:gd name="T15" fmla="*/ 399918 h 506729"/>
                  <a:gd name="T16" fmla="*/ 215018 w 354329"/>
                  <a:gd name="T17" fmla="*/ 49371 h 506729"/>
                  <a:gd name="T18" fmla="*/ 176409 w 354329"/>
                  <a:gd name="T19" fmla="*/ 55278 h 506729"/>
                  <a:gd name="T20" fmla="*/ 184974 w 354329"/>
                  <a:gd name="T21" fmla="*/ 68127 h 506729"/>
                  <a:gd name="T22" fmla="*/ 217096 w 354329"/>
                  <a:gd name="T23" fmla="*/ 115968 h 506729"/>
                  <a:gd name="T24" fmla="*/ 273813 w 354329"/>
                  <a:gd name="T25" fmla="*/ 206455 h 506729"/>
                  <a:gd name="T26" fmla="*/ 313270 w 354329"/>
                  <a:gd name="T27" fmla="*/ 290531 h 506729"/>
                  <a:gd name="T28" fmla="*/ 316293 w 354329"/>
                  <a:gd name="T29" fmla="*/ 353231 h 506729"/>
                  <a:gd name="T30" fmla="*/ 254571 w 354329"/>
                  <a:gd name="T31" fmla="*/ 445439 h 506729"/>
                  <a:gd name="T32" fmla="*/ 172254 w 354329"/>
                  <a:gd name="T33" fmla="*/ 470089 h 506729"/>
                  <a:gd name="T34" fmla="*/ 323742 w 354329"/>
                  <a:gd name="T35" fmla="*/ 425268 h 506729"/>
                  <a:gd name="T36" fmla="*/ 355215 w 354329"/>
                  <a:gd name="T37" fmla="*/ 323671 h 506729"/>
                  <a:gd name="T38" fmla="*/ 332069 w 354329"/>
                  <a:gd name="T39" fmla="*/ 241325 h 506729"/>
                  <a:gd name="T40" fmla="*/ 278702 w 354329"/>
                  <a:gd name="T41" fmla="*/ 145232 h 506729"/>
                  <a:gd name="T42" fmla="*/ 215018 w 354329"/>
                  <a:gd name="T43" fmla="*/ 49371 h 506729"/>
                  <a:gd name="T44" fmla="*/ 168466 w 354329"/>
                  <a:gd name="T45" fmla="*/ 216 h 506729"/>
                  <a:gd name="T46" fmla="*/ 157083 w 354329"/>
                  <a:gd name="T47" fmla="*/ 8133 h 506729"/>
                  <a:gd name="T48" fmla="*/ 132075 w 354329"/>
                  <a:gd name="T49" fmla="*/ 46378 h 506729"/>
                  <a:gd name="T50" fmla="*/ 104778 w 354329"/>
                  <a:gd name="T51" fmla="*/ 86892 h 506729"/>
                  <a:gd name="T52" fmla="*/ 159536 w 354329"/>
                  <a:gd name="T53" fmla="*/ 68127 h 506729"/>
                  <a:gd name="T54" fmla="*/ 168106 w 354329"/>
                  <a:gd name="T55" fmla="*/ 55278 h 506729"/>
                  <a:gd name="T56" fmla="*/ 215018 w 354329"/>
                  <a:gd name="T57" fmla="*/ 49371 h 506729"/>
                  <a:gd name="T58" fmla="*/ 187437 w 354329"/>
                  <a:gd name="T59" fmla="*/ 8133 h 506729"/>
                  <a:gd name="T60" fmla="*/ 184007 w 354329"/>
                  <a:gd name="T61" fmla="*/ 4002 h 506729"/>
                  <a:gd name="T62" fmla="*/ 175333 w 354329"/>
                  <a:gd name="T63" fmla="*/ 0 h 50672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54329" h="506729" extrusionOk="0">
                    <a:moveTo>
                      <a:pt x="42381" y="389123"/>
                    </a:moveTo>
                    <a:lnTo>
                      <a:pt x="0" y="390204"/>
                    </a:lnTo>
                    <a:lnTo>
                      <a:pt x="7234" y="401873"/>
                    </a:lnTo>
                    <a:lnTo>
                      <a:pt x="17750" y="418713"/>
                    </a:lnTo>
                    <a:lnTo>
                      <a:pt x="42997" y="453193"/>
                    </a:lnTo>
                    <a:lnTo>
                      <a:pt x="100127" y="492513"/>
                    </a:lnTo>
                    <a:lnTo>
                      <a:pt x="171638" y="506154"/>
                    </a:lnTo>
                    <a:lnTo>
                      <a:pt x="208279" y="502415"/>
                    </a:lnTo>
                    <a:lnTo>
                      <a:pt x="242408" y="491711"/>
                    </a:lnTo>
                    <a:lnTo>
                      <a:pt x="273309" y="474816"/>
                    </a:lnTo>
                    <a:lnTo>
                      <a:pt x="278666" y="470382"/>
                    </a:lnTo>
                    <a:lnTo>
                      <a:pt x="171638" y="470382"/>
                    </a:lnTo>
                    <a:lnTo>
                      <a:pt x="142064" y="467394"/>
                    </a:lnTo>
                    <a:lnTo>
                      <a:pt x="89605" y="445425"/>
                    </a:lnTo>
                    <a:lnTo>
                      <a:pt x="59567" y="418713"/>
                    </a:lnTo>
                    <a:lnTo>
                      <a:pt x="47637" y="400168"/>
                    </a:lnTo>
                    <a:lnTo>
                      <a:pt x="42381" y="389123"/>
                    </a:lnTo>
                    <a:close/>
                  </a:path>
                  <a:path w="354329" h="506729" extrusionOk="0">
                    <a:moveTo>
                      <a:pt x="214249" y="49402"/>
                    </a:moveTo>
                    <a:lnTo>
                      <a:pt x="171638" y="49402"/>
                    </a:lnTo>
                    <a:lnTo>
                      <a:pt x="175778" y="55312"/>
                    </a:lnTo>
                    <a:lnTo>
                      <a:pt x="179983" y="61612"/>
                    </a:lnTo>
                    <a:lnTo>
                      <a:pt x="184313" y="68170"/>
                    </a:lnTo>
                    <a:lnTo>
                      <a:pt x="188827" y="74859"/>
                    </a:lnTo>
                    <a:lnTo>
                      <a:pt x="216320" y="116040"/>
                    </a:lnTo>
                    <a:lnTo>
                      <a:pt x="245284" y="160815"/>
                    </a:lnTo>
                    <a:lnTo>
                      <a:pt x="272834" y="206584"/>
                    </a:lnTo>
                    <a:lnTo>
                      <a:pt x="296084" y="250750"/>
                    </a:lnTo>
                    <a:lnTo>
                      <a:pt x="312150" y="290712"/>
                    </a:lnTo>
                    <a:lnTo>
                      <a:pt x="318147" y="323873"/>
                    </a:lnTo>
                    <a:lnTo>
                      <a:pt x="315162" y="353451"/>
                    </a:lnTo>
                    <a:lnTo>
                      <a:pt x="293201" y="405897"/>
                    </a:lnTo>
                    <a:lnTo>
                      <a:pt x="253661" y="445717"/>
                    </a:lnTo>
                    <a:lnTo>
                      <a:pt x="201211" y="467491"/>
                    </a:lnTo>
                    <a:lnTo>
                      <a:pt x="171638" y="470382"/>
                    </a:lnTo>
                    <a:lnTo>
                      <a:pt x="278666" y="470382"/>
                    </a:lnTo>
                    <a:lnTo>
                      <a:pt x="322585" y="425533"/>
                    </a:lnTo>
                    <a:lnTo>
                      <a:pt x="350201" y="360510"/>
                    </a:lnTo>
                    <a:lnTo>
                      <a:pt x="353945" y="323873"/>
                    </a:lnTo>
                    <a:lnTo>
                      <a:pt x="347679" y="285655"/>
                    </a:lnTo>
                    <a:lnTo>
                      <a:pt x="330882" y="241476"/>
                    </a:lnTo>
                    <a:lnTo>
                      <a:pt x="306557" y="193858"/>
                    </a:lnTo>
                    <a:lnTo>
                      <a:pt x="277706" y="145323"/>
                    </a:lnTo>
                    <a:lnTo>
                      <a:pt x="247329" y="98396"/>
                    </a:lnTo>
                    <a:lnTo>
                      <a:pt x="214249" y="49402"/>
                    </a:lnTo>
                    <a:close/>
                  </a:path>
                  <a:path w="354329" h="506729" extrusionOk="0">
                    <a:moveTo>
                      <a:pt x="174706" y="0"/>
                    </a:moveTo>
                    <a:lnTo>
                      <a:pt x="167864" y="216"/>
                    </a:lnTo>
                    <a:lnTo>
                      <a:pt x="161542" y="3014"/>
                    </a:lnTo>
                    <a:lnTo>
                      <a:pt x="156522" y="8138"/>
                    </a:lnTo>
                    <a:lnTo>
                      <a:pt x="146410" y="23885"/>
                    </a:lnTo>
                    <a:lnTo>
                      <a:pt x="131603" y="46407"/>
                    </a:lnTo>
                    <a:lnTo>
                      <a:pt x="116225" y="69496"/>
                    </a:lnTo>
                    <a:lnTo>
                      <a:pt x="104403" y="86946"/>
                    </a:lnTo>
                    <a:lnTo>
                      <a:pt x="148481" y="83667"/>
                    </a:lnTo>
                    <a:lnTo>
                      <a:pt x="158966" y="68170"/>
                    </a:lnTo>
                    <a:lnTo>
                      <a:pt x="163301" y="61612"/>
                    </a:lnTo>
                    <a:lnTo>
                      <a:pt x="167505" y="55312"/>
                    </a:lnTo>
                    <a:lnTo>
                      <a:pt x="171638" y="49402"/>
                    </a:lnTo>
                    <a:lnTo>
                      <a:pt x="214249" y="49402"/>
                    </a:lnTo>
                    <a:lnTo>
                      <a:pt x="209896" y="42954"/>
                    </a:lnTo>
                    <a:lnTo>
                      <a:pt x="186767" y="8138"/>
                    </a:lnTo>
                    <a:lnTo>
                      <a:pt x="185410" y="6065"/>
                    </a:lnTo>
                    <a:lnTo>
                      <a:pt x="183349" y="4004"/>
                    </a:lnTo>
                    <a:lnTo>
                      <a:pt x="181288" y="2622"/>
                    </a:lnTo>
                    <a:lnTo>
                      <a:pt x="17470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11" name="object 10"/>
              <p:cNvSpPr>
                <a:spLocks noChangeArrowheads="1"/>
              </p:cNvSpPr>
              <p:nvPr/>
            </p:nvSpPr>
            <p:spPr bwMode="auto">
              <a:xfrm>
                <a:off x="3779838" y="6810375"/>
                <a:ext cx="88900" cy="122238"/>
              </a:xfrm>
              <a:prstGeom prst="rect">
                <a:avLst/>
              </a:prstGeom>
              <a:blipFill>
                <a:blip r:embed="rId2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object 11"/>
              <p:cNvSpPr>
                <a:spLocks noChangeArrowheads="1"/>
              </p:cNvSpPr>
              <p:nvPr/>
            </p:nvSpPr>
            <p:spPr bwMode="auto">
              <a:xfrm>
                <a:off x="3471863" y="6457950"/>
                <a:ext cx="268287" cy="496888"/>
              </a:xfrm>
              <a:prstGeom prst="rect">
                <a:avLst/>
              </a:prstGeom>
              <a:blipFill>
                <a:blip r:embed="rId3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3" name="Group 18"/>
            <p:cNvGrpSpPr/>
            <p:nvPr userDrawn="1"/>
          </p:nvGrpSpPr>
          <p:grpSpPr bwMode="auto">
            <a:xfrm>
              <a:off x="1761514" y="3432698"/>
              <a:ext cx="487627" cy="487627"/>
              <a:chOff x="4279900" y="6340475"/>
              <a:chExt cx="782638" cy="782638"/>
            </a:xfrm>
          </p:grpSpPr>
          <p:sp>
            <p:nvSpPr>
              <p:cNvPr id="14" name="object 5"/>
              <p:cNvSpPr/>
              <p:nvPr/>
            </p:nvSpPr>
            <p:spPr bwMode="auto">
              <a:xfrm>
                <a:off x="4279900" y="6340475"/>
                <a:ext cx="782638" cy="782638"/>
              </a:xfrm>
              <a:custGeom>
                <a:avLst/>
                <a:gdLst>
                  <a:gd name="T0" fmla="*/ 391312 w 781685"/>
                  <a:gd name="T1" fmla="*/ 0 h 781684"/>
                  <a:gd name="T2" fmla="*/ 342227 w 781685"/>
                  <a:gd name="T3" fmla="*/ 3049 h 781684"/>
                  <a:gd name="T4" fmla="*/ 294960 w 781685"/>
                  <a:gd name="T5" fmla="*/ 11951 h 781684"/>
                  <a:gd name="T6" fmla="*/ 249880 w 781685"/>
                  <a:gd name="T7" fmla="*/ 26339 h 781684"/>
                  <a:gd name="T8" fmla="*/ 207353 w 781685"/>
                  <a:gd name="T9" fmla="*/ 45848 h 781684"/>
                  <a:gd name="T10" fmla="*/ 167746 w 781685"/>
                  <a:gd name="T11" fmla="*/ 70109 h 781684"/>
                  <a:gd name="T12" fmla="*/ 131425 w 781685"/>
                  <a:gd name="T13" fmla="*/ 98757 h 781684"/>
                  <a:gd name="T14" fmla="*/ 98757 w 781685"/>
                  <a:gd name="T15" fmla="*/ 131425 h 781684"/>
                  <a:gd name="T16" fmla="*/ 70109 w 781685"/>
                  <a:gd name="T17" fmla="*/ 167746 h 781684"/>
                  <a:gd name="T18" fmla="*/ 45848 w 781685"/>
                  <a:gd name="T19" fmla="*/ 207354 h 781684"/>
                  <a:gd name="T20" fmla="*/ 26339 w 781685"/>
                  <a:gd name="T21" fmla="*/ 249881 h 781684"/>
                  <a:gd name="T22" fmla="*/ 11951 w 781685"/>
                  <a:gd name="T23" fmla="*/ 294961 h 781684"/>
                  <a:gd name="T24" fmla="*/ 3049 w 781685"/>
                  <a:gd name="T25" fmla="*/ 342227 h 781684"/>
                  <a:gd name="T26" fmla="*/ 0 w 781685"/>
                  <a:gd name="T27" fmla="*/ 391313 h 781684"/>
                  <a:gd name="T28" fmla="*/ 3049 w 781685"/>
                  <a:gd name="T29" fmla="*/ 440399 h 781684"/>
                  <a:gd name="T30" fmla="*/ 11951 w 781685"/>
                  <a:gd name="T31" fmla="*/ 487665 h 781684"/>
                  <a:gd name="T32" fmla="*/ 26339 w 781685"/>
                  <a:gd name="T33" fmla="*/ 532745 h 781684"/>
                  <a:gd name="T34" fmla="*/ 45848 w 781685"/>
                  <a:gd name="T35" fmla="*/ 575272 h 781684"/>
                  <a:gd name="T36" fmla="*/ 70109 w 781685"/>
                  <a:gd name="T37" fmla="*/ 614880 h 781684"/>
                  <a:gd name="T38" fmla="*/ 98757 w 781685"/>
                  <a:gd name="T39" fmla="*/ 651201 h 781684"/>
                  <a:gd name="T40" fmla="*/ 131425 w 781685"/>
                  <a:gd name="T41" fmla="*/ 683869 h 781684"/>
                  <a:gd name="T42" fmla="*/ 167746 w 781685"/>
                  <a:gd name="T43" fmla="*/ 712517 h 781684"/>
                  <a:gd name="T44" fmla="*/ 207353 w 781685"/>
                  <a:gd name="T45" fmla="*/ 736778 h 781684"/>
                  <a:gd name="T46" fmla="*/ 249880 w 781685"/>
                  <a:gd name="T47" fmla="*/ 756287 h 781684"/>
                  <a:gd name="T48" fmla="*/ 294960 w 781685"/>
                  <a:gd name="T49" fmla="*/ 770675 h 781684"/>
                  <a:gd name="T50" fmla="*/ 342227 w 781685"/>
                  <a:gd name="T51" fmla="*/ 779577 h 781684"/>
                  <a:gd name="T52" fmla="*/ 391312 w 781685"/>
                  <a:gd name="T53" fmla="*/ 782626 h 781684"/>
                  <a:gd name="T54" fmla="*/ 440398 w 781685"/>
                  <a:gd name="T55" fmla="*/ 779577 h 781684"/>
                  <a:gd name="T56" fmla="*/ 487665 w 781685"/>
                  <a:gd name="T57" fmla="*/ 770675 h 781684"/>
                  <a:gd name="T58" fmla="*/ 532745 w 781685"/>
                  <a:gd name="T59" fmla="*/ 756287 h 781684"/>
                  <a:gd name="T60" fmla="*/ 575271 w 781685"/>
                  <a:gd name="T61" fmla="*/ 736778 h 781684"/>
                  <a:gd name="T62" fmla="*/ 614879 w 781685"/>
                  <a:gd name="T63" fmla="*/ 712517 h 781684"/>
                  <a:gd name="T64" fmla="*/ 651200 w 781685"/>
                  <a:gd name="T65" fmla="*/ 683869 h 781684"/>
                  <a:gd name="T66" fmla="*/ 683868 w 781685"/>
                  <a:gd name="T67" fmla="*/ 651201 h 781684"/>
                  <a:gd name="T68" fmla="*/ 712516 w 781685"/>
                  <a:gd name="T69" fmla="*/ 614880 h 781684"/>
                  <a:gd name="T70" fmla="*/ 736777 w 781685"/>
                  <a:gd name="T71" fmla="*/ 575272 h 781684"/>
                  <a:gd name="T72" fmla="*/ 756286 w 781685"/>
                  <a:gd name="T73" fmla="*/ 532745 h 781684"/>
                  <a:gd name="T74" fmla="*/ 770674 w 781685"/>
                  <a:gd name="T75" fmla="*/ 487665 h 781684"/>
                  <a:gd name="T76" fmla="*/ 779576 w 781685"/>
                  <a:gd name="T77" fmla="*/ 440399 h 781684"/>
                  <a:gd name="T78" fmla="*/ 782625 w 781685"/>
                  <a:gd name="T79" fmla="*/ 391313 h 781684"/>
                  <a:gd name="T80" fmla="*/ 779576 w 781685"/>
                  <a:gd name="T81" fmla="*/ 342227 h 781684"/>
                  <a:gd name="T82" fmla="*/ 770674 w 781685"/>
                  <a:gd name="T83" fmla="*/ 294961 h 781684"/>
                  <a:gd name="T84" fmla="*/ 756286 w 781685"/>
                  <a:gd name="T85" fmla="*/ 249881 h 781684"/>
                  <a:gd name="T86" fmla="*/ 736777 w 781685"/>
                  <a:gd name="T87" fmla="*/ 207354 h 781684"/>
                  <a:gd name="T88" fmla="*/ 712516 w 781685"/>
                  <a:gd name="T89" fmla="*/ 167746 h 781684"/>
                  <a:gd name="T90" fmla="*/ 683868 w 781685"/>
                  <a:gd name="T91" fmla="*/ 131425 h 781684"/>
                  <a:gd name="T92" fmla="*/ 651200 w 781685"/>
                  <a:gd name="T93" fmla="*/ 98757 h 781684"/>
                  <a:gd name="T94" fmla="*/ 614879 w 781685"/>
                  <a:gd name="T95" fmla="*/ 70109 h 781684"/>
                  <a:gd name="T96" fmla="*/ 575271 w 781685"/>
                  <a:gd name="T97" fmla="*/ 45848 h 781684"/>
                  <a:gd name="T98" fmla="*/ 532745 w 781685"/>
                  <a:gd name="T99" fmla="*/ 26339 h 781684"/>
                  <a:gd name="T100" fmla="*/ 487665 w 781685"/>
                  <a:gd name="T101" fmla="*/ 11951 h 781684"/>
                  <a:gd name="T102" fmla="*/ 440398 w 781685"/>
                  <a:gd name="T103" fmla="*/ 3049 h 781684"/>
                  <a:gd name="T104" fmla="*/ 391312 w 781685"/>
                  <a:gd name="T105" fmla="*/ 0 h 7816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81685" h="781684" extrusionOk="0">
                    <a:moveTo>
                      <a:pt x="390836" y="0"/>
                    </a:moveTo>
                    <a:lnTo>
                      <a:pt x="341810" y="3045"/>
                    </a:lnTo>
                    <a:lnTo>
                      <a:pt x="294601" y="11936"/>
                    </a:lnTo>
                    <a:lnTo>
                      <a:pt x="249576" y="26307"/>
                    </a:lnTo>
                    <a:lnTo>
                      <a:pt x="207101" y="45792"/>
                    </a:lnTo>
                    <a:lnTo>
                      <a:pt x="167542" y="70024"/>
                    </a:lnTo>
                    <a:lnTo>
                      <a:pt x="131265" y="98637"/>
                    </a:lnTo>
                    <a:lnTo>
                      <a:pt x="98637" y="131265"/>
                    </a:lnTo>
                    <a:lnTo>
                      <a:pt x="70024" y="167542"/>
                    </a:lnTo>
                    <a:lnTo>
                      <a:pt x="45792" y="207101"/>
                    </a:lnTo>
                    <a:lnTo>
                      <a:pt x="26307" y="249576"/>
                    </a:lnTo>
                    <a:lnTo>
                      <a:pt x="11936" y="294601"/>
                    </a:lnTo>
                    <a:lnTo>
                      <a:pt x="3045" y="341810"/>
                    </a:lnTo>
                    <a:lnTo>
                      <a:pt x="0" y="390836"/>
                    </a:lnTo>
                    <a:lnTo>
                      <a:pt x="3045" y="439862"/>
                    </a:lnTo>
                    <a:lnTo>
                      <a:pt x="11936" y="487071"/>
                    </a:lnTo>
                    <a:lnTo>
                      <a:pt x="26307" y="532096"/>
                    </a:lnTo>
                    <a:lnTo>
                      <a:pt x="45792" y="574571"/>
                    </a:lnTo>
                    <a:lnTo>
                      <a:pt x="70024" y="614130"/>
                    </a:lnTo>
                    <a:lnTo>
                      <a:pt x="98637" y="650407"/>
                    </a:lnTo>
                    <a:lnTo>
                      <a:pt x="131265" y="683035"/>
                    </a:lnTo>
                    <a:lnTo>
                      <a:pt x="167542" y="711648"/>
                    </a:lnTo>
                    <a:lnTo>
                      <a:pt x="207101" y="735880"/>
                    </a:lnTo>
                    <a:lnTo>
                      <a:pt x="249576" y="755365"/>
                    </a:lnTo>
                    <a:lnTo>
                      <a:pt x="294601" y="769736"/>
                    </a:lnTo>
                    <a:lnTo>
                      <a:pt x="341810" y="778627"/>
                    </a:lnTo>
                    <a:lnTo>
                      <a:pt x="390836" y="781672"/>
                    </a:lnTo>
                    <a:lnTo>
                      <a:pt x="439862" y="778627"/>
                    </a:lnTo>
                    <a:lnTo>
                      <a:pt x="487071" y="769736"/>
                    </a:lnTo>
                    <a:lnTo>
                      <a:pt x="532096" y="755365"/>
                    </a:lnTo>
                    <a:lnTo>
                      <a:pt x="574571" y="735880"/>
                    </a:lnTo>
                    <a:lnTo>
                      <a:pt x="614130" y="711648"/>
                    </a:lnTo>
                    <a:lnTo>
                      <a:pt x="650407" y="683035"/>
                    </a:lnTo>
                    <a:lnTo>
                      <a:pt x="683035" y="650407"/>
                    </a:lnTo>
                    <a:lnTo>
                      <a:pt x="711648" y="614130"/>
                    </a:lnTo>
                    <a:lnTo>
                      <a:pt x="735880" y="574571"/>
                    </a:lnTo>
                    <a:lnTo>
                      <a:pt x="755365" y="532096"/>
                    </a:lnTo>
                    <a:lnTo>
                      <a:pt x="769736" y="487071"/>
                    </a:lnTo>
                    <a:lnTo>
                      <a:pt x="778627" y="439862"/>
                    </a:lnTo>
                    <a:lnTo>
                      <a:pt x="781672" y="390836"/>
                    </a:lnTo>
                    <a:lnTo>
                      <a:pt x="778627" y="341810"/>
                    </a:lnTo>
                    <a:lnTo>
                      <a:pt x="769736" y="294601"/>
                    </a:lnTo>
                    <a:lnTo>
                      <a:pt x="755365" y="249576"/>
                    </a:lnTo>
                    <a:lnTo>
                      <a:pt x="735880" y="207101"/>
                    </a:lnTo>
                    <a:lnTo>
                      <a:pt x="711648" y="167542"/>
                    </a:lnTo>
                    <a:lnTo>
                      <a:pt x="683035" y="131265"/>
                    </a:lnTo>
                    <a:lnTo>
                      <a:pt x="650407" y="98637"/>
                    </a:lnTo>
                    <a:lnTo>
                      <a:pt x="614130" y="70024"/>
                    </a:lnTo>
                    <a:lnTo>
                      <a:pt x="574571" y="45792"/>
                    </a:lnTo>
                    <a:lnTo>
                      <a:pt x="532096" y="26307"/>
                    </a:lnTo>
                    <a:lnTo>
                      <a:pt x="487071" y="11936"/>
                    </a:lnTo>
                    <a:lnTo>
                      <a:pt x="439862" y="3045"/>
                    </a:lnTo>
                    <a:lnTo>
                      <a:pt x="390836" y="0"/>
                    </a:lnTo>
                    <a:close/>
                  </a:path>
                </a:pathLst>
              </a:custGeom>
              <a:solidFill>
                <a:srgbClr val="8FC740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15" name="object 12"/>
              <p:cNvSpPr/>
              <p:nvPr/>
            </p:nvSpPr>
            <p:spPr bwMode="auto">
              <a:xfrm>
                <a:off x="4783138" y="6588125"/>
                <a:ext cx="47625" cy="47625"/>
              </a:xfrm>
              <a:custGeom>
                <a:avLst/>
                <a:gdLst>
                  <a:gd name="T0" fmla="*/ 23745 w 48260"/>
                  <a:gd name="T1" fmla="*/ 0 h 48259"/>
                  <a:gd name="T2" fmla="*/ 17830 w 48260"/>
                  <a:gd name="T3" fmla="*/ 0 h 48259"/>
                  <a:gd name="T4" fmla="*/ 12424 w 48260"/>
                  <a:gd name="T5" fmla="*/ 2157 h 48259"/>
                  <a:gd name="T6" fmla="*/ 8283 w 48260"/>
                  <a:gd name="T7" fmla="*/ 5790 h 48259"/>
                  <a:gd name="T8" fmla="*/ 3211 w 48260"/>
                  <a:gd name="T9" fmla="*/ 10105 h 48259"/>
                  <a:gd name="T10" fmla="*/ 0 w 48260"/>
                  <a:gd name="T11" fmla="*/ 16554 h 48259"/>
                  <a:gd name="T12" fmla="*/ 0 w 48260"/>
                  <a:gd name="T13" fmla="*/ 23833 h 48259"/>
                  <a:gd name="T14" fmla="*/ 6720 w 48260"/>
                  <a:gd name="T15" fmla="*/ 24130 h 48259"/>
                  <a:gd name="T16" fmla="*/ 9671 w 48260"/>
                  <a:gd name="T17" fmla="*/ 26028 h 48259"/>
                  <a:gd name="T18" fmla="*/ 10651 w 48260"/>
                  <a:gd name="T19" fmla="*/ 37051 h 48259"/>
                  <a:gd name="T20" fmla="*/ 10775 w 48260"/>
                  <a:gd name="T21" fmla="*/ 38737 h 48259"/>
                  <a:gd name="T22" fmla="*/ 11233 w 48260"/>
                  <a:gd name="T23" fmla="*/ 43896 h 48259"/>
                  <a:gd name="T24" fmla="*/ 14867 w 48260"/>
                  <a:gd name="T25" fmla="*/ 46177 h 48259"/>
                  <a:gd name="T26" fmla="*/ 19145 w 48260"/>
                  <a:gd name="T27" fmla="*/ 47479 h 48259"/>
                  <a:gd name="T28" fmla="*/ 26150 w 48260"/>
                  <a:gd name="T29" fmla="*/ 47479 h 48259"/>
                  <a:gd name="T30" fmla="*/ 47478 w 48260"/>
                  <a:gd name="T31" fmla="*/ 23746 h 48259"/>
                  <a:gd name="T32" fmla="*/ 45617 w 48260"/>
                  <a:gd name="T33" fmla="*/ 14511 h 48259"/>
                  <a:gd name="T34" fmla="*/ 40536 w 48260"/>
                  <a:gd name="T35" fmla="*/ 6962 h 48259"/>
                  <a:gd name="T36" fmla="*/ 32993 w 48260"/>
                  <a:gd name="T37" fmla="*/ 1868 h 48259"/>
                  <a:gd name="T38" fmla="*/ 23745 w 48260"/>
                  <a:gd name="T39" fmla="*/ 0 h 4825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48260" h="48259" extrusionOk="0">
                    <a:moveTo>
                      <a:pt x="24062" y="0"/>
                    </a:moveTo>
                    <a:lnTo>
                      <a:pt x="18068" y="0"/>
                    </a:lnTo>
                    <a:lnTo>
                      <a:pt x="12590" y="2186"/>
                    </a:lnTo>
                    <a:lnTo>
                      <a:pt x="8393" y="5867"/>
                    </a:lnTo>
                    <a:lnTo>
                      <a:pt x="3254" y="10240"/>
                    </a:lnTo>
                    <a:lnTo>
                      <a:pt x="0" y="16774"/>
                    </a:lnTo>
                    <a:lnTo>
                      <a:pt x="0" y="24150"/>
                    </a:lnTo>
                    <a:lnTo>
                      <a:pt x="6810" y="24451"/>
                    </a:lnTo>
                    <a:lnTo>
                      <a:pt x="9800" y="26374"/>
                    </a:lnTo>
                    <a:lnTo>
                      <a:pt x="10793" y="37544"/>
                    </a:lnTo>
                    <a:lnTo>
                      <a:pt x="10919" y="39253"/>
                    </a:lnTo>
                    <a:lnTo>
                      <a:pt x="11383" y="44480"/>
                    </a:lnTo>
                    <a:lnTo>
                      <a:pt x="15065" y="46792"/>
                    </a:lnTo>
                    <a:lnTo>
                      <a:pt x="19400" y="48111"/>
                    </a:lnTo>
                    <a:lnTo>
                      <a:pt x="26499" y="48111"/>
                    </a:lnTo>
                    <a:lnTo>
                      <a:pt x="48111" y="24062"/>
                    </a:lnTo>
                    <a:lnTo>
                      <a:pt x="46225" y="14704"/>
                    </a:lnTo>
                    <a:lnTo>
                      <a:pt x="41076" y="7055"/>
                    </a:lnTo>
                    <a:lnTo>
                      <a:pt x="33433" y="1893"/>
                    </a:lnTo>
                    <a:lnTo>
                      <a:pt x="2406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16" name="object 13"/>
              <p:cNvSpPr>
                <a:spLocks noChangeArrowheads="1"/>
              </p:cNvSpPr>
              <p:nvPr/>
            </p:nvSpPr>
            <p:spPr bwMode="auto">
              <a:xfrm>
                <a:off x="4621212" y="6750050"/>
                <a:ext cx="239712" cy="225425"/>
              </a:xfrm>
              <a:prstGeom prst="rect">
                <a:avLst/>
              </a:prstGeom>
              <a:blipFill>
                <a:blip r:embed="rId4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" name="object 14"/>
              <p:cNvSpPr>
                <a:spLocks noChangeArrowheads="1"/>
              </p:cNvSpPr>
              <p:nvPr/>
            </p:nvSpPr>
            <p:spPr bwMode="auto">
              <a:xfrm>
                <a:off x="4410075" y="6811963"/>
                <a:ext cx="169862" cy="163512"/>
              </a:xfrm>
              <a:prstGeom prst="rect">
                <a:avLst/>
              </a:prstGeom>
              <a:blipFill>
                <a:blip r:embed="rId5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" name="object 15"/>
              <p:cNvSpPr/>
              <p:nvPr/>
            </p:nvSpPr>
            <p:spPr bwMode="auto">
              <a:xfrm>
                <a:off x="4414838" y="6592888"/>
                <a:ext cx="409575" cy="290512"/>
              </a:xfrm>
              <a:custGeom>
                <a:avLst/>
                <a:gdLst>
                  <a:gd name="T0" fmla="*/ 80465 w 409575"/>
                  <a:gd name="T1" fmla="*/ 206770 h 290195"/>
                  <a:gd name="T2" fmla="*/ 144398 w 409575"/>
                  <a:gd name="T3" fmla="*/ 230830 h 290195"/>
                  <a:gd name="T4" fmla="*/ 176713 w 409575"/>
                  <a:gd name="T5" fmla="*/ 290230 h 290195"/>
                  <a:gd name="T6" fmla="*/ 194782 w 409575"/>
                  <a:gd name="T7" fmla="*/ 284029 h 290195"/>
                  <a:gd name="T8" fmla="*/ 194304 w 409575"/>
                  <a:gd name="T9" fmla="*/ 271173 h 290195"/>
                  <a:gd name="T10" fmla="*/ 204391 w 409575"/>
                  <a:gd name="T11" fmla="*/ 221423 h 290195"/>
                  <a:gd name="T12" fmla="*/ 395314 w 409575"/>
                  <a:gd name="T13" fmla="*/ 19396 h 290195"/>
                  <a:gd name="T14" fmla="*/ 367778 w 409575"/>
                  <a:gd name="T15" fmla="*/ 19484 h 290195"/>
                  <a:gd name="T16" fmla="*/ 377578 w 409575"/>
                  <a:gd name="T17" fmla="*/ 21723 h 290195"/>
                  <a:gd name="T18" fmla="*/ 37957 w 409575"/>
                  <a:gd name="T19" fmla="*/ 120907 h 290195"/>
                  <a:gd name="T20" fmla="*/ 1949 w 409575"/>
                  <a:gd name="T21" fmla="*/ 165698 h 290195"/>
                  <a:gd name="T22" fmla="*/ 9535 w 409575"/>
                  <a:gd name="T23" fmla="*/ 237575 h 290195"/>
                  <a:gd name="T24" fmla="*/ 41179 w 409575"/>
                  <a:gd name="T25" fmla="*/ 215074 h 290195"/>
                  <a:gd name="T26" fmla="*/ 80465 w 409575"/>
                  <a:gd name="T27" fmla="*/ 206770 h 290195"/>
                  <a:gd name="T28" fmla="*/ 216642 w 409575"/>
                  <a:gd name="T29" fmla="*/ 199538 h 290195"/>
                  <a:gd name="T30" fmla="*/ 300410 w 409575"/>
                  <a:gd name="T31" fmla="*/ 147232 h 290195"/>
                  <a:gd name="T32" fmla="*/ 407908 w 409575"/>
                  <a:gd name="T33" fmla="*/ 144907 h 290195"/>
                  <a:gd name="T34" fmla="*/ 397871 w 409575"/>
                  <a:gd name="T35" fmla="*/ 31220 h 290195"/>
                  <a:gd name="T36" fmla="*/ 407908 w 409575"/>
                  <a:gd name="T37" fmla="*/ 144907 h 290195"/>
                  <a:gd name="T38" fmla="*/ 344159 w 409575"/>
                  <a:gd name="T39" fmla="*/ 145970 h 290195"/>
                  <a:gd name="T40" fmla="*/ 377612 w 409575"/>
                  <a:gd name="T41" fmla="*/ 154262 h 290195"/>
                  <a:gd name="T42" fmla="*/ 395132 w 409575"/>
                  <a:gd name="T43" fmla="*/ 162807 h 290195"/>
                  <a:gd name="T44" fmla="*/ 405146 w 409575"/>
                  <a:gd name="T45" fmla="*/ 162807 h 290195"/>
                  <a:gd name="T46" fmla="*/ 407908 w 409575"/>
                  <a:gd name="T47" fmla="*/ 144907 h 290195"/>
                  <a:gd name="T48" fmla="*/ 65563 w 409575"/>
                  <a:gd name="T49" fmla="*/ 58906 h 290195"/>
                  <a:gd name="T50" fmla="*/ 59745 w 409575"/>
                  <a:gd name="T51" fmla="*/ 120907 h 290195"/>
                  <a:gd name="T52" fmla="*/ 85642 w 409575"/>
                  <a:gd name="T53" fmla="*/ 64693 h 290195"/>
                  <a:gd name="T54" fmla="*/ 371422 w 409575"/>
                  <a:gd name="T55" fmla="*/ 0 h 290195"/>
                  <a:gd name="T56" fmla="*/ 223145 w 409575"/>
                  <a:gd name="T57" fmla="*/ 517 h 290195"/>
                  <a:gd name="T58" fmla="*/ 200829 w 409575"/>
                  <a:gd name="T59" fmla="*/ 13966 h 290195"/>
                  <a:gd name="T60" fmla="*/ 189843 w 409575"/>
                  <a:gd name="T61" fmla="*/ 50478 h 290195"/>
                  <a:gd name="T62" fmla="*/ 180043 w 409575"/>
                  <a:gd name="T63" fmla="*/ 97174 h 290195"/>
                  <a:gd name="T64" fmla="*/ 194782 w 409575"/>
                  <a:gd name="T65" fmla="*/ 120907 h 290195"/>
                  <a:gd name="T66" fmla="*/ 205118 w 409575"/>
                  <a:gd name="T67" fmla="*/ 72009 h 290195"/>
                  <a:gd name="T68" fmla="*/ 212373 w 409575"/>
                  <a:gd name="T69" fmla="*/ 36931 h 290195"/>
                  <a:gd name="T70" fmla="*/ 220130 w 409575"/>
                  <a:gd name="T71" fmla="*/ 21588 h 290195"/>
                  <a:gd name="T72" fmla="*/ 233382 w 409575"/>
                  <a:gd name="T73" fmla="*/ 19396 h 290195"/>
                  <a:gd name="T74" fmla="*/ 395035 w 409575"/>
                  <a:gd name="T75" fmla="*/ 18109 h 290195"/>
                  <a:gd name="T76" fmla="*/ 383262 w 409575"/>
                  <a:gd name="T77" fmla="*/ 3947 h 290195"/>
                  <a:gd name="T78" fmla="*/ 371422 w 409575"/>
                  <a:gd name="T79" fmla="*/ 0 h 290195"/>
                  <a:gd name="T80" fmla="*/ 290314 w 409575"/>
                  <a:gd name="T81" fmla="*/ 19396 h 290195"/>
                  <a:gd name="T82" fmla="*/ 305845 w 409575"/>
                  <a:gd name="T83" fmla="*/ 120907 h 29019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09575" h="290195" extrusionOk="0">
                    <a:moveTo>
                      <a:pt x="212594" y="206544"/>
                    </a:moveTo>
                    <a:lnTo>
                      <a:pt x="80465" y="206544"/>
                    </a:lnTo>
                    <a:lnTo>
                      <a:pt x="115190" y="212951"/>
                    </a:lnTo>
                    <a:lnTo>
                      <a:pt x="144398" y="230578"/>
                    </a:lnTo>
                    <a:lnTo>
                      <a:pt x="165701" y="257030"/>
                    </a:lnTo>
                    <a:lnTo>
                      <a:pt x="176713" y="289913"/>
                    </a:lnTo>
                    <a:lnTo>
                      <a:pt x="195674" y="289913"/>
                    </a:lnTo>
                    <a:lnTo>
                      <a:pt x="194782" y="283719"/>
                    </a:lnTo>
                    <a:lnTo>
                      <a:pt x="194304" y="277336"/>
                    </a:lnTo>
                    <a:lnTo>
                      <a:pt x="194304" y="270877"/>
                    </a:lnTo>
                    <a:lnTo>
                      <a:pt x="196866" y="245216"/>
                    </a:lnTo>
                    <a:lnTo>
                      <a:pt x="204391" y="221181"/>
                    </a:lnTo>
                    <a:lnTo>
                      <a:pt x="212594" y="206544"/>
                    </a:lnTo>
                    <a:close/>
                  </a:path>
                  <a:path w="409575" h="290195" extrusionOk="0">
                    <a:moveTo>
                      <a:pt x="395314" y="19375"/>
                    </a:moveTo>
                    <a:lnTo>
                      <a:pt x="366659" y="19375"/>
                    </a:lnTo>
                    <a:lnTo>
                      <a:pt x="367778" y="19463"/>
                    </a:lnTo>
                    <a:lnTo>
                      <a:pt x="374575" y="19764"/>
                    </a:lnTo>
                    <a:lnTo>
                      <a:pt x="377578" y="21699"/>
                    </a:lnTo>
                    <a:lnTo>
                      <a:pt x="386311" y="120775"/>
                    </a:lnTo>
                    <a:lnTo>
                      <a:pt x="37957" y="120775"/>
                    </a:lnTo>
                    <a:lnTo>
                      <a:pt x="14797" y="133911"/>
                    </a:lnTo>
                    <a:lnTo>
                      <a:pt x="1949" y="165517"/>
                    </a:lnTo>
                    <a:lnTo>
                      <a:pt x="0" y="203887"/>
                    </a:lnTo>
                    <a:lnTo>
                      <a:pt x="9535" y="237316"/>
                    </a:lnTo>
                    <a:lnTo>
                      <a:pt x="24182" y="224530"/>
                    </a:lnTo>
                    <a:lnTo>
                      <a:pt x="41179" y="214839"/>
                    </a:lnTo>
                    <a:lnTo>
                      <a:pt x="60086" y="208693"/>
                    </a:lnTo>
                    <a:lnTo>
                      <a:pt x="80465" y="206544"/>
                    </a:lnTo>
                    <a:lnTo>
                      <a:pt x="212594" y="206544"/>
                    </a:lnTo>
                    <a:lnTo>
                      <a:pt x="216642" y="199320"/>
                    </a:lnTo>
                    <a:lnTo>
                      <a:pt x="253285" y="165004"/>
                    </a:lnTo>
                    <a:lnTo>
                      <a:pt x="300410" y="147071"/>
                    </a:lnTo>
                    <a:lnTo>
                      <a:pt x="326476" y="144749"/>
                    </a:lnTo>
                    <a:lnTo>
                      <a:pt x="407908" y="144749"/>
                    </a:lnTo>
                    <a:lnTo>
                      <a:pt x="401437" y="71930"/>
                    </a:lnTo>
                    <a:lnTo>
                      <a:pt x="397871" y="31186"/>
                    </a:lnTo>
                    <a:lnTo>
                      <a:pt x="395314" y="19375"/>
                    </a:lnTo>
                    <a:close/>
                  </a:path>
                  <a:path w="409575" h="290195" extrusionOk="0">
                    <a:moveTo>
                      <a:pt x="407908" y="144749"/>
                    </a:moveTo>
                    <a:lnTo>
                      <a:pt x="326476" y="144749"/>
                    </a:lnTo>
                    <a:lnTo>
                      <a:pt x="344159" y="145811"/>
                    </a:lnTo>
                    <a:lnTo>
                      <a:pt x="361263" y="148950"/>
                    </a:lnTo>
                    <a:lnTo>
                      <a:pt x="377612" y="154094"/>
                    </a:lnTo>
                    <a:lnTo>
                      <a:pt x="393322" y="161310"/>
                    </a:lnTo>
                    <a:lnTo>
                      <a:pt x="395132" y="162629"/>
                    </a:lnTo>
                    <a:lnTo>
                      <a:pt x="397394" y="163320"/>
                    </a:lnTo>
                    <a:lnTo>
                      <a:pt x="405146" y="162629"/>
                    </a:lnTo>
                    <a:lnTo>
                      <a:pt x="409079" y="157930"/>
                    </a:lnTo>
                    <a:lnTo>
                      <a:pt x="407908" y="144749"/>
                    </a:lnTo>
                    <a:close/>
                  </a:path>
                  <a:path w="409575" h="290195" extrusionOk="0">
                    <a:moveTo>
                      <a:pt x="79812" y="58842"/>
                    </a:moveTo>
                    <a:lnTo>
                      <a:pt x="65563" y="58842"/>
                    </a:lnTo>
                    <a:lnTo>
                      <a:pt x="59745" y="64622"/>
                    </a:lnTo>
                    <a:lnTo>
                      <a:pt x="59745" y="120775"/>
                    </a:lnTo>
                    <a:lnTo>
                      <a:pt x="85642" y="120775"/>
                    </a:lnTo>
                    <a:lnTo>
                      <a:pt x="85642" y="64622"/>
                    </a:lnTo>
                    <a:lnTo>
                      <a:pt x="79812" y="58842"/>
                    </a:lnTo>
                    <a:close/>
                  </a:path>
                  <a:path w="409575" h="290195" extrusionOk="0">
                    <a:moveTo>
                      <a:pt x="371422" y="0"/>
                    </a:moveTo>
                    <a:lnTo>
                      <a:pt x="233382" y="0"/>
                    </a:lnTo>
                    <a:lnTo>
                      <a:pt x="223145" y="516"/>
                    </a:lnTo>
                    <a:lnTo>
                      <a:pt x="211517" y="4133"/>
                    </a:lnTo>
                    <a:lnTo>
                      <a:pt x="200829" y="13951"/>
                    </a:lnTo>
                    <a:lnTo>
                      <a:pt x="193412" y="33071"/>
                    </a:lnTo>
                    <a:lnTo>
                      <a:pt x="189843" y="50423"/>
                    </a:lnTo>
                    <a:lnTo>
                      <a:pt x="185188" y="72687"/>
                    </a:lnTo>
                    <a:lnTo>
                      <a:pt x="180043" y="97068"/>
                    </a:lnTo>
                    <a:lnTo>
                      <a:pt x="175005" y="120775"/>
                    </a:lnTo>
                    <a:lnTo>
                      <a:pt x="194782" y="120775"/>
                    </a:lnTo>
                    <a:lnTo>
                      <a:pt x="200010" y="96184"/>
                    </a:lnTo>
                    <a:lnTo>
                      <a:pt x="205118" y="71930"/>
                    </a:lnTo>
                    <a:lnTo>
                      <a:pt x="209457" y="51127"/>
                    </a:lnTo>
                    <a:lnTo>
                      <a:pt x="212373" y="36891"/>
                    </a:lnTo>
                    <a:lnTo>
                      <a:pt x="215622" y="26764"/>
                    </a:lnTo>
                    <a:lnTo>
                      <a:pt x="220130" y="21564"/>
                    </a:lnTo>
                    <a:lnTo>
                      <a:pt x="226012" y="19649"/>
                    </a:lnTo>
                    <a:lnTo>
                      <a:pt x="233382" y="19375"/>
                    </a:lnTo>
                    <a:lnTo>
                      <a:pt x="395314" y="19375"/>
                    </a:lnTo>
                    <a:lnTo>
                      <a:pt x="395035" y="18089"/>
                    </a:lnTo>
                    <a:lnTo>
                      <a:pt x="389858" y="9291"/>
                    </a:lnTo>
                    <a:lnTo>
                      <a:pt x="383262" y="3943"/>
                    </a:lnTo>
                    <a:lnTo>
                      <a:pt x="376171" y="1193"/>
                    </a:lnTo>
                    <a:lnTo>
                      <a:pt x="371422" y="0"/>
                    </a:lnTo>
                    <a:close/>
                  </a:path>
                  <a:path w="409575" h="290195" extrusionOk="0">
                    <a:moveTo>
                      <a:pt x="305845" y="19375"/>
                    </a:moveTo>
                    <a:lnTo>
                      <a:pt x="290314" y="19375"/>
                    </a:lnTo>
                    <a:lnTo>
                      <a:pt x="290314" y="120775"/>
                    </a:lnTo>
                    <a:lnTo>
                      <a:pt x="305845" y="120775"/>
                    </a:lnTo>
                    <a:lnTo>
                      <a:pt x="305845" y="1937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19" name="object 16"/>
              <p:cNvSpPr>
                <a:spLocks noChangeArrowheads="1"/>
              </p:cNvSpPr>
              <p:nvPr/>
            </p:nvSpPr>
            <p:spPr bwMode="auto">
              <a:xfrm>
                <a:off x="4718050" y="6484938"/>
                <a:ext cx="215899" cy="215899"/>
              </a:xfrm>
              <a:prstGeom prst="rect">
                <a:avLst/>
              </a:prstGeom>
              <a:blipFill>
                <a:blip r:embed="rId6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0" name="Group 19"/>
            <p:cNvGrpSpPr/>
            <p:nvPr userDrawn="1"/>
          </p:nvGrpSpPr>
          <p:grpSpPr bwMode="auto">
            <a:xfrm>
              <a:off x="2369471" y="3432698"/>
              <a:ext cx="486638" cy="487627"/>
              <a:chOff x="5251450" y="6340475"/>
              <a:chExt cx="781050" cy="782638"/>
            </a:xfrm>
          </p:grpSpPr>
          <p:sp>
            <p:nvSpPr>
              <p:cNvPr id="21" name="object 6"/>
              <p:cNvSpPr/>
              <p:nvPr/>
            </p:nvSpPr>
            <p:spPr bwMode="auto">
              <a:xfrm>
                <a:off x="5251450" y="6340475"/>
                <a:ext cx="781050" cy="782638"/>
              </a:xfrm>
              <a:custGeom>
                <a:avLst/>
                <a:gdLst>
                  <a:gd name="T0" fmla="*/ 390519 w 781685"/>
                  <a:gd name="T1" fmla="*/ 0 h 781684"/>
                  <a:gd name="T2" fmla="*/ 341532 w 781685"/>
                  <a:gd name="T3" fmla="*/ 3049 h 781684"/>
                  <a:gd name="T4" fmla="*/ 294362 w 781685"/>
                  <a:gd name="T5" fmla="*/ 11951 h 781684"/>
                  <a:gd name="T6" fmla="*/ 249373 w 781685"/>
                  <a:gd name="T7" fmla="*/ 26339 h 781684"/>
                  <a:gd name="T8" fmla="*/ 206933 w 781685"/>
                  <a:gd name="T9" fmla="*/ 45848 h 781684"/>
                  <a:gd name="T10" fmla="*/ 167406 w 781685"/>
                  <a:gd name="T11" fmla="*/ 70109 h 781684"/>
                  <a:gd name="T12" fmla="*/ 131158 w 781685"/>
                  <a:gd name="T13" fmla="*/ 98757 h 781684"/>
                  <a:gd name="T14" fmla="*/ 98557 w 781685"/>
                  <a:gd name="T15" fmla="*/ 131425 h 781684"/>
                  <a:gd name="T16" fmla="*/ 69967 w 781685"/>
                  <a:gd name="T17" fmla="*/ 167746 h 781684"/>
                  <a:gd name="T18" fmla="*/ 45755 w 781685"/>
                  <a:gd name="T19" fmla="*/ 207354 h 781684"/>
                  <a:gd name="T20" fmla="*/ 26286 w 781685"/>
                  <a:gd name="T21" fmla="*/ 249881 h 781684"/>
                  <a:gd name="T22" fmla="*/ 11926 w 781685"/>
                  <a:gd name="T23" fmla="*/ 294961 h 781684"/>
                  <a:gd name="T24" fmla="*/ 3043 w 781685"/>
                  <a:gd name="T25" fmla="*/ 342227 h 781684"/>
                  <a:gd name="T26" fmla="*/ 0 w 781685"/>
                  <a:gd name="T27" fmla="*/ 391313 h 781684"/>
                  <a:gd name="T28" fmla="*/ 3043 w 781685"/>
                  <a:gd name="T29" fmla="*/ 440399 h 781684"/>
                  <a:gd name="T30" fmla="*/ 11926 w 781685"/>
                  <a:gd name="T31" fmla="*/ 487665 h 781684"/>
                  <a:gd name="T32" fmla="*/ 26286 w 781685"/>
                  <a:gd name="T33" fmla="*/ 532745 h 781684"/>
                  <a:gd name="T34" fmla="*/ 45755 w 781685"/>
                  <a:gd name="T35" fmla="*/ 575272 h 781684"/>
                  <a:gd name="T36" fmla="*/ 69967 w 781685"/>
                  <a:gd name="T37" fmla="*/ 614880 h 781684"/>
                  <a:gd name="T38" fmla="*/ 98557 w 781685"/>
                  <a:gd name="T39" fmla="*/ 651201 h 781684"/>
                  <a:gd name="T40" fmla="*/ 131158 w 781685"/>
                  <a:gd name="T41" fmla="*/ 683869 h 781684"/>
                  <a:gd name="T42" fmla="*/ 167406 w 781685"/>
                  <a:gd name="T43" fmla="*/ 712517 h 781684"/>
                  <a:gd name="T44" fmla="*/ 206933 w 781685"/>
                  <a:gd name="T45" fmla="*/ 736778 h 781684"/>
                  <a:gd name="T46" fmla="*/ 249373 w 781685"/>
                  <a:gd name="T47" fmla="*/ 756287 h 781684"/>
                  <a:gd name="T48" fmla="*/ 294362 w 781685"/>
                  <a:gd name="T49" fmla="*/ 770675 h 781684"/>
                  <a:gd name="T50" fmla="*/ 341532 w 781685"/>
                  <a:gd name="T51" fmla="*/ 779577 h 781684"/>
                  <a:gd name="T52" fmla="*/ 390519 w 781685"/>
                  <a:gd name="T53" fmla="*/ 782626 h 781684"/>
                  <a:gd name="T54" fmla="*/ 439505 w 781685"/>
                  <a:gd name="T55" fmla="*/ 779577 h 781684"/>
                  <a:gd name="T56" fmla="*/ 486675 w 781685"/>
                  <a:gd name="T57" fmla="*/ 770675 h 781684"/>
                  <a:gd name="T58" fmla="*/ 531664 w 781685"/>
                  <a:gd name="T59" fmla="*/ 756287 h 781684"/>
                  <a:gd name="T60" fmla="*/ 574104 w 781685"/>
                  <a:gd name="T61" fmla="*/ 736778 h 781684"/>
                  <a:gd name="T62" fmla="*/ 613631 w 781685"/>
                  <a:gd name="T63" fmla="*/ 712517 h 781684"/>
                  <a:gd name="T64" fmla="*/ 649879 w 781685"/>
                  <a:gd name="T65" fmla="*/ 683869 h 781684"/>
                  <a:gd name="T66" fmla="*/ 682480 w 781685"/>
                  <a:gd name="T67" fmla="*/ 651201 h 781684"/>
                  <a:gd name="T68" fmla="*/ 711070 w 781685"/>
                  <a:gd name="T69" fmla="*/ 614880 h 781684"/>
                  <a:gd name="T70" fmla="*/ 735282 w 781685"/>
                  <a:gd name="T71" fmla="*/ 575272 h 781684"/>
                  <a:gd name="T72" fmla="*/ 754751 w 781685"/>
                  <a:gd name="T73" fmla="*/ 532745 h 781684"/>
                  <a:gd name="T74" fmla="*/ 769111 w 781685"/>
                  <a:gd name="T75" fmla="*/ 487665 h 781684"/>
                  <a:gd name="T76" fmla="*/ 777994 w 781685"/>
                  <a:gd name="T77" fmla="*/ 440399 h 781684"/>
                  <a:gd name="T78" fmla="*/ 781037 w 781685"/>
                  <a:gd name="T79" fmla="*/ 391313 h 781684"/>
                  <a:gd name="T80" fmla="*/ 777994 w 781685"/>
                  <a:gd name="T81" fmla="*/ 342227 h 781684"/>
                  <a:gd name="T82" fmla="*/ 769111 w 781685"/>
                  <a:gd name="T83" fmla="*/ 294961 h 781684"/>
                  <a:gd name="T84" fmla="*/ 754751 w 781685"/>
                  <a:gd name="T85" fmla="*/ 249881 h 781684"/>
                  <a:gd name="T86" fmla="*/ 735282 w 781685"/>
                  <a:gd name="T87" fmla="*/ 207354 h 781684"/>
                  <a:gd name="T88" fmla="*/ 711070 w 781685"/>
                  <a:gd name="T89" fmla="*/ 167746 h 781684"/>
                  <a:gd name="T90" fmla="*/ 682480 w 781685"/>
                  <a:gd name="T91" fmla="*/ 131425 h 781684"/>
                  <a:gd name="T92" fmla="*/ 649879 w 781685"/>
                  <a:gd name="T93" fmla="*/ 98757 h 781684"/>
                  <a:gd name="T94" fmla="*/ 613631 w 781685"/>
                  <a:gd name="T95" fmla="*/ 70109 h 781684"/>
                  <a:gd name="T96" fmla="*/ 574104 w 781685"/>
                  <a:gd name="T97" fmla="*/ 45848 h 781684"/>
                  <a:gd name="T98" fmla="*/ 531664 w 781685"/>
                  <a:gd name="T99" fmla="*/ 26339 h 781684"/>
                  <a:gd name="T100" fmla="*/ 486675 w 781685"/>
                  <a:gd name="T101" fmla="*/ 11951 h 781684"/>
                  <a:gd name="T102" fmla="*/ 439505 w 781685"/>
                  <a:gd name="T103" fmla="*/ 3049 h 781684"/>
                  <a:gd name="T104" fmla="*/ 390519 w 781685"/>
                  <a:gd name="T105" fmla="*/ 0 h 7816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81685" h="781684" extrusionOk="0">
                    <a:moveTo>
                      <a:pt x="390836" y="0"/>
                    </a:moveTo>
                    <a:lnTo>
                      <a:pt x="341810" y="3045"/>
                    </a:lnTo>
                    <a:lnTo>
                      <a:pt x="294601" y="11936"/>
                    </a:lnTo>
                    <a:lnTo>
                      <a:pt x="249576" y="26307"/>
                    </a:lnTo>
                    <a:lnTo>
                      <a:pt x="207101" y="45792"/>
                    </a:lnTo>
                    <a:lnTo>
                      <a:pt x="167542" y="70024"/>
                    </a:lnTo>
                    <a:lnTo>
                      <a:pt x="131265" y="98637"/>
                    </a:lnTo>
                    <a:lnTo>
                      <a:pt x="98637" y="131265"/>
                    </a:lnTo>
                    <a:lnTo>
                      <a:pt x="70024" y="167542"/>
                    </a:lnTo>
                    <a:lnTo>
                      <a:pt x="45792" y="207101"/>
                    </a:lnTo>
                    <a:lnTo>
                      <a:pt x="26307" y="249576"/>
                    </a:lnTo>
                    <a:lnTo>
                      <a:pt x="11936" y="294601"/>
                    </a:lnTo>
                    <a:lnTo>
                      <a:pt x="3045" y="341810"/>
                    </a:lnTo>
                    <a:lnTo>
                      <a:pt x="0" y="390836"/>
                    </a:lnTo>
                    <a:lnTo>
                      <a:pt x="3045" y="439862"/>
                    </a:lnTo>
                    <a:lnTo>
                      <a:pt x="11936" y="487071"/>
                    </a:lnTo>
                    <a:lnTo>
                      <a:pt x="26307" y="532096"/>
                    </a:lnTo>
                    <a:lnTo>
                      <a:pt x="45792" y="574571"/>
                    </a:lnTo>
                    <a:lnTo>
                      <a:pt x="70024" y="614130"/>
                    </a:lnTo>
                    <a:lnTo>
                      <a:pt x="98637" y="650407"/>
                    </a:lnTo>
                    <a:lnTo>
                      <a:pt x="131265" y="683035"/>
                    </a:lnTo>
                    <a:lnTo>
                      <a:pt x="167542" y="711648"/>
                    </a:lnTo>
                    <a:lnTo>
                      <a:pt x="207101" y="735880"/>
                    </a:lnTo>
                    <a:lnTo>
                      <a:pt x="249576" y="755365"/>
                    </a:lnTo>
                    <a:lnTo>
                      <a:pt x="294601" y="769736"/>
                    </a:lnTo>
                    <a:lnTo>
                      <a:pt x="341810" y="778627"/>
                    </a:lnTo>
                    <a:lnTo>
                      <a:pt x="390836" y="781672"/>
                    </a:lnTo>
                    <a:lnTo>
                      <a:pt x="439862" y="778627"/>
                    </a:lnTo>
                    <a:lnTo>
                      <a:pt x="487071" y="769736"/>
                    </a:lnTo>
                    <a:lnTo>
                      <a:pt x="532096" y="755365"/>
                    </a:lnTo>
                    <a:lnTo>
                      <a:pt x="574571" y="735880"/>
                    </a:lnTo>
                    <a:lnTo>
                      <a:pt x="614130" y="711648"/>
                    </a:lnTo>
                    <a:lnTo>
                      <a:pt x="650407" y="683035"/>
                    </a:lnTo>
                    <a:lnTo>
                      <a:pt x="683035" y="650407"/>
                    </a:lnTo>
                    <a:lnTo>
                      <a:pt x="711648" y="614130"/>
                    </a:lnTo>
                    <a:lnTo>
                      <a:pt x="735880" y="574571"/>
                    </a:lnTo>
                    <a:lnTo>
                      <a:pt x="755365" y="532096"/>
                    </a:lnTo>
                    <a:lnTo>
                      <a:pt x="769736" y="487071"/>
                    </a:lnTo>
                    <a:lnTo>
                      <a:pt x="778627" y="439862"/>
                    </a:lnTo>
                    <a:lnTo>
                      <a:pt x="781672" y="390836"/>
                    </a:lnTo>
                    <a:lnTo>
                      <a:pt x="778627" y="341810"/>
                    </a:lnTo>
                    <a:lnTo>
                      <a:pt x="769736" y="294601"/>
                    </a:lnTo>
                    <a:lnTo>
                      <a:pt x="755365" y="249576"/>
                    </a:lnTo>
                    <a:lnTo>
                      <a:pt x="735880" y="207101"/>
                    </a:lnTo>
                    <a:lnTo>
                      <a:pt x="711648" y="167542"/>
                    </a:lnTo>
                    <a:lnTo>
                      <a:pt x="683035" y="131265"/>
                    </a:lnTo>
                    <a:lnTo>
                      <a:pt x="650407" y="98637"/>
                    </a:lnTo>
                    <a:lnTo>
                      <a:pt x="614130" y="70024"/>
                    </a:lnTo>
                    <a:lnTo>
                      <a:pt x="574571" y="45792"/>
                    </a:lnTo>
                    <a:lnTo>
                      <a:pt x="532096" y="26307"/>
                    </a:lnTo>
                    <a:lnTo>
                      <a:pt x="487071" y="11936"/>
                    </a:lnTo>
                    <a:lnTo>
                      <a:pt x="439862" y="3045"/>
                    </a:lnTo>
                    <a:lnTo>
                      <a:pt x="390836" y="0"/>
                    </a:lnTo>
                    <a:close/>
                  </a:path>
                </a:pathLst>
              </a:custGeom>
              <a:solidFill>
                <a:srgbClr val="333C93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22" name="object 17"/>
              <p:cNvSpPr>
                <a:spLocks noChangeArrowheads="1"/>
              </p:cNvSpPr>
              <p:nvPr/>
            </p:nvSpPr>
            <p:spPr bwMode="auto">
              <a:xfrm>
                <a:off x="5434013" y="6538913"/>
                <a:ext cx="223837" cy="396875"/>
              </a:xfrm>
              <a:prstGeom prst="rect">
                <a:avLst/>
              </a:prstGeom>
              <a:blipFill>
                <a:blip r:embed="rId7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object 18"/>
              <p:cNvSpPr/>
              <p:nvPr/>
            </p:nvSpPr>
            <p:spPr bwMode="auto">
              <a:xfrm>
                <a:off x="5578475" y="6456363"/>
                <a:ext cx="219074" cy="260350"/>
              </a:xfrm>
              <a:custGeom>
                <a:avLst/>
                <a:gdLst>
                  <a:gd name="T0" fmla="*/ 62843 w 218439"/>
                  <a:gd name="T1" fmla="*/ 132343 h 259715"/>
                  <a:gd name="T2" fmla="*/ 26576 w 218439"/>
                  <a:gd name="T3" fmla="*/ 144687 h 259715"/>
                  <a:gd name="T4" fmla="*/ 3027 w 218439"/>
                  <a:gd name="T5" fmla="*/ 177518 h 259715"/>
                  <a:gd name="T6" fmla="*/ 920 w 218439"/>
                  <a:gd name="T7" fmla="*/ 186354 h 259715"/>
                  <a:gd name="T8" fmla="*/ 478 w 218439"/>
                  <a:gd name="T9" fmla="*/ 189011 h 259715"/>
                  <a:gd name="T10" fmla="*/ 252 w 218439"/>
                  <a:gd name="T11" fmla="*/ 191140 h 259715"/>
                  <a:gd name="T12" fmla="*/ 89 w 218439"/>
                  <a:gd name="T13" fmla="*/ 193709 h 259715"/>
                  <a:gd name="T14" fmla="*/ 0 w 218439"/>
                  <a:gd name="T15" fmla="*/ 198761 h 259715"/>
                  <a:gd name="T16" fmla="*/ 138 w 218439"/>
                  <a:gd name="T17" fmla="*/ 201355 h 259715"/>
                  <a:gd name="T18" fmla="*/ 202 w 218439"/>
                  <a:gd name="T19" fmla="*/ 203030 h 259715"/>
                  <a:gd name="T20" fmla="*/ 15625 w 218439"/>
                  <a:gd name="T21" fmla="*/ 239205 h 259715"/>
                  <a:gd name="T22" fmla="*/ 23791 w 218439"/>
                  <a:gd name="T23" fmla="*/ 246864 h 259715"/>
                  <a:gd name="T24" fmla="*/ 26311 w 218439"/>
                  <a:gd name="T25" fmla="*/ 248804 h 259715"/>
                  <a:gd name="T26" fmla="*/ 62264 w 218439"/>
                  <a:gd name="T27" fmla="*/ 259900 h 259715"/>
                  <a:gd name="T28" fmla="*/ 72494 w 218439"/>
                  <a:gd name="T29" fmla="*/ 239121 h 259715"/>
                  <a:gd name="T30" fmla="*/ 86510 w 218439"/>
                  <a:gd name="T31" fmla="*/ 221059 h 259715"/>
                  <a:gd name="T32" fmla="*/ 103852 w 218439"/>
                  <a:gd name="T33" fmla="*/ 206377 h 259715"/>
                  <a:gd name="T34" fmla="*/ 124063 w 218439"/>
                  <a:gd name="T35" fmla="*/ 195737 h 259715"/>
                  <a:gd name="T36" fmla="*/ 124002 w 218439"/>
                  <a:gd name="T37" fmla="*/ 191140 h 259715"/>
                  <a:gd name="T38" fmla="*/ 102791 w 218439"/>
                  <a:gd name="T39" fmla="*/ 147836 h 259715"/>
                  <a:gd name="T40" fmla="*/ 103383 w 218439"/>
                  <a:gd name="T41" fmla="*/ 145758 h 259715"/>
                  <a:gd name="T42" fmla="*/ 103938 w 218439"/>
                  <a:gd name="T43" fmla="*/ 143679 h 259715"/>
                  <a:gd name="T44" fmla="*/ 105261 w 218439"/>
                  <a:gd name="T45" fmla="*/ 139699 h 259715"/>
                  <a:gd name="T46" fmla="*/ 106005 w 218439"/>
                  <a:gd name="T47" fmla="*/ 137834 h 259715"/>
                  <a:gd name="T48" fmla="*/ 106723 w 218439"/>
                  <a:gd name="T49" fmla="*/ 135933 h 259715"/>
                  <a:gd name="T50" fmla="*/ 107763 w 218439"/>
                  <a:gd name="T51" fmla="*/ 133968 h 259715"/>
                  <a:gd name="T52" fmla="*/ 75193 w 218439"/>
                  <a:gd name="T53" fmla="*/ 133968 h 259715"/>
                  <a:gd name="T54" fmla="*/ 69170 w 218439"/>
                  <a:gd name="T55" fmla="*/ 132708 h 259715"/>
                  <a:gd name="T56" fmla="*/ 62843 w 218439"/>
                  <a:gd name="T57" fmla="*/ 132343 h 259715"/>
                  <a:gd name="T58" fmla="*/ 211554 w 218439"/>
                  <a:gd name="T59" fmla="*/ 0 h 259715"/>
                  <a:gd name="T60" fmla="*/ 162232 w 218439"/>
                  <a:gd name="T61" fmla="*/ 24400 h 259715"/>
                  <a:gd name="T62" fmla="*/ 128393 w 218439"/>
                  <a:gd name="T63" fmla="*/ 51846 h 259715"/>
                  <a:gd name="T64" fmla="*/ 100199 w 218439"/>
                  <a:gd name="T65" fmla="*/ 84305 h 259715"/>
                  <a:gd name="T66" fmla="*/ 79264 w 218439"/>
                  <a:gd name="T67" fmla="*/ 122859 h 259715"/>
                  <a:gd name="T68" fmla="*/ 77247 w 218439"/>
                  <a:gd name="T69" fmla="*/ 128400 h 259715"/>
                  <a:gd name="T70" fmla="*/ 76567 w 218439"/>
                  <a:gd name="T71" fmla="*/ 130252 h 259715"/>
                  <a:gd name="T72" fmla="*/ 75823 w 218439"/>
                  <a:gd name="T73" fmla="*/ 132066 h 259715"/>
                  <a:gd name="T74" fmla="*/ 75193 w 218439"/>
                  <a:gd name="T75" fmla="*/ 133968 h 259715"/>
                  <a:gd name="T76" fmla="*/ 107763 w 218439"/>
                  <a:gd name="T77" fmla="*/ 133968 h 259715"/>
                  <a:gd name="T78" fmla="*/ 124497 w 218439"/>
                  <a:gd name="T79" fmla="*/ 102341 h 259715"/>
                  <a:gd name="T80" fmla="*/ 149033 w 218439"/>
                  <a:gd name="T81" fmla="*/ 74036 h 259715"/>
                  <a:gd name="T82" fmla="*/ 178454 w 218439"/>
                  <a:gd name="T83" fmla="*/ 50214 h 259715"/>
                  <a:gd name="T84" fmla="*/ 210888 w 218439"/>
                  <a:gd name="T85" fmla="*/ 30077 h 259715"/>
                  <a:gd name="T86" fmla="*/ 218899 w 218439"/>
                  <a:gd name="T87" fmla="*/ 20111 h 259715"/>
                  <a:gd name="T88" fmla="*/ 218471 w 218439"/>
                  <a:gd name="T89" fmla="*/ 8247 h 259715"/>
                  <a:gd name="T90" fmla="*/ 211554 w 218439"/>
                  <a:gd name="T91" fmla="*/ 0 h 25971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18439" h="259715" extrusionOk="0">
                    <a:moveTo>
                      <a:pt x="62661" y="132020"/>
                    </a:moveTo>
                    <a:lnTo>
                      <a:pt x="26499" y="144334"/>
                    </a:lnTo>
                    <a:lnTo>
                      <a:pt x="3018" y="177085"/>
                    </a:lnTo>
                    <a:lnTo>
                      <a:pt x="917" y="185899"/>
                    </a:lnTo>
                    <a:lnTo>
                      <a:pt x="477" y="188550"/>
                    </a:lnTo>
                    <a:lnTo>
                      <a:pt x="251" y="190674"/>
                    </a:lnTo>
                    <a:lnTo>
                      <a:pt x="89" y="193237"/>
                    </a:lnTo>
                    <a:lnTo>
                      <a:pt x="0" y="198276"/>
                    </a:lnTo>
                    <a:lnTo>
                      <a:pt x="138" y="200864"/>
                    </a:lnTo>
                    <a:lnTo>
                      <a:pt x="201" y="202535"/>
                    </a:lnTo>
                    <a:lnTo>
                      <a:pt x="15580" y="238622"/>
                    </a:lnTo>
                    <a:lnTo>
                      <a:pt x="23722" y="246262"/>
                    </a:lnTo>
                    <a:lnTo>
                      <a:pt x="26235" y="248197"/>
                    </a:lnTo>
                    <a:lnTo>
                      <a:pt x="62083" y="259266"/>
                    </a:lnTo>
                    <a:lnTo>
                      <a:pt x="72284" y="238538"/>
                    </a:lnTo>
                    <a:lnTo>
                      <a:pt x="86259" y="220520"/>
                    </a:lnTo>
                    <a:lnTo>
                      <a:pt x="103551" y="205874"/>
                    </a:lnTo>
                    <a:lnTo>
                      <a:pt x="123703" y="195260"/>
                    </a:lnTo>
                    <a:lnTo>
                      <a:pt x="123642" y="190674"/>
                    </a:lnTo>
                    <a:lnTo>
                      <a:pt x="102493" y="147475"/>
                    </a:lnTo>
                    <a:lnTo>
                      <a:pt x="103083" y="145402"/>
                    </a:lnTo>
                    <a:lnTo>
                      <a:pt x="103636" y="143329"/>
                    </a:lnTo>
                    <a:lnTo>
                      <a:pt x="104955" y="139358"/>
                    </a:lnTo>
                    <a:lnTo>
                      <a:pt x="105697" y="137498"/>
                    </a:lnTo>
                    <a:lnTo>
                      <a:pt x="106413" y="135601"/>
                    </a:lnTo>
                    <a:lnTo>
                      <a:pt x="107450" y="133641"/>
                    </a:lnTo>
                    <a:lnTo>
                      <a:pt x="74975" y="133641"/>
                    </a:lnTo>
                    <a:lnTo>
                      <a:pt x="68969" y="132384"/>
                    </a:lnTo>
                    <a:lnTo>
                      <a:pt x="62661" y="132020"/>
                    </a:lnTo>
                    <a:close/>
                  </a:path>
                  <a:path w="218439" h="259715" extrusionOk="0">
                    <a:moveTo>
                      <a:pt x="210940" y="0"/>
                    </a:moveTo>
                    <a:lnTo>
                      <a:pt x="161761" y="24340"/>
                    </a:lnTo>
                    <a:lnTo>
                      <a:pt x="128020" y="51720"/>
                    </a:lnTo>
                    <a:lnTo>
                      <a:pt x="99908" y="84099"/>
                    </a:lnTo>
                    <a:lnTo>
                      <a:pt x="79034" y="122559"/>
                    </a:lnTo>
                    <a:lnTo>
                      <a:pt x="77023" y="128087"/>
                    </a:lnTo>
                    <a:lnTo>
                      <a:pt x="76345" y="129934"/>
                    </a:lnTo>
                    <a:lnTo>
                      <a:pt x="75603" y="131744"/>
                    </a:lnTo>
                    <a:lnTo>
                      <a:pt x="74975" y="133641"/>
                    </a:lnTo>
                    <a:lnTo>
                      <a:pt x="107450" y="133641"/>
                    </a:lnTo>
                    <a:lnTo>
                      <a:pt x="124136" y="102091"/>
                    </a:lnTo>
                    <a:lnTo>
                      <a:pt x="148600" y="73855"/>
                    </a:lnTo>
                    <a:lnTo>
                      <a:pt x="177936" y="50092"/>
                    </a:lnTo>
                    <a:lnTo>
                      <a:pt x="210276" y="30004"/>
                    </a:lnTo>
                    <a:lnTo>
                      <a:pt x="218264" y="20062"/>
                    </a:lnTo>
                    <a:lnTo>
                      <a:pt x="217837" y="8227"/>
                    </a:lnTo>
                    <a:lnTo>
                      <a:pt x="21094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24" name="object 19"/>
              <p:cNvSpPr>
                <a:spLocks noChangeArrowheads="1"/>
              </p:cNvSpPr>
              <p:nvPr/>
            </p:nvSpPr>
            <p:spPr bwMode="auto">
              <a:xfrm>
                <a:off x="5713413" y="6508750"/>
                <a:ext cx="122237" cy="123825"/>
              </a:xfrm>
              <a:prstGeom prst="rect">
                <a:avLst/>
              </a:prstGeom>
              <a:blipFill>
                <a:blip r:embed="rId8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object 20"/>
              <p:cNvSpPr/>
              <p:nvPr/>
            </p:nvSpPr>
            <p:spPr bwMode="auto">
              <a:xfrm>
                <a:off x="5646738" y="6651625"/>
                <a:ext cx="203200" cy="301625"/>
              </a:xfrm>
              <a:custGeom>
                <a:avLst/>
                <a:gdLst>
                  <a:gd name="T0" fmla="*/ 50174 w 202564"/>
                  <a:gd name="T1" fmla="*/ 15761 h 301625"/>
                  <a:gd name="T2" fmla="*/ 0 w 202564"/>
                  <a:gd name="T3" fmla="*/ 106948 h 301625"/>
                  <a:gd name="T4" fmla="*/ 18799 w 202564"/>
                  <a:gd name="T5" fmla="*/ 165339 h 301625"/>
                  <a:gd name="T6" fmla="*/ 31886 w 202564"/>
                  <a:gd name="T7" fmla="*/ 256209 h 301625"/>
                  <a:gd name="T8" fmla="*/ 127604 w 202564"/>
                  <a:gd name="T9" fmla="*/ 301045 h 301625"/>
                  <a:gd name="T10" fmla="*/ 174779 w 202564"/>
                  <a:gd name="T11" fmla="*/ 278736 h 301625"/>
                  <a:gd name="T12" fmla="*/ 96127 w 202564"/>
                  <a:gd name="T13" fmla="*/ 275817 h 301625"/>
                  <a:gd name="T14" fmla="*/ 49266 w 202564"/>
                  <a:gd name="T15" fmla="*/ 241967 h 301625"/>
                  <a:gd name="T16" fmla="*/ 34934 w 202564"/>
                  <a:gd name="T17" fmla="*/ 192545 h 301625"/>
                  <a:gd name="T18" fmla="*/ 43050 w 202564"/>
                  <a:gd name="T19" fmla="*/ 165678 h 301625"/>
                  <a:gd name="T20" fmla="*/ 46290 w 202564"/>
                  <a:gd name="T21" fmla="*/ 160803 h 301625"/>
                  <a:gd name="T22" fmla="*/ 31227 w 202564"/>
                  <a:gd name="T23" fmla="*/ 144016 h 301625"/>
                  <a:gd name="T24" fmla="*/ 22335 w 202564"/>
                  <a:gd name="T25" fmla="*/ 101659 h 301625"/>
                  <a:gd name="T26" fmla="*/ 39231 w 202564"/>
                  <a:gd name="T27" fmla="*/ 56928 h 301625"/>
                  <a:gd name="T28" fmla="*/ 87521 w 202564"/>
                  <a:gd name="T29" fmla="*/ 23190 h 301625"/>
                  <a:gd name="T30" fmla="*/ 158885 w 202564"/>
                  <a:gd name="T31" fmla="*/ 22041 h 301625"/>
                  <a:gd name="T32" fmla="*/ 119636 w 202564"/>
                  <a:gd name="T33" fmla="*/ 0 h 301625"/>
                  <a:gd name="T34" fmla="*/ 92520 w 202564"/>
                  <a:gd name="T35" fmla="*/ 135495 h 301625"/>
                  <a:gd name="T36" fmla="*/ 148071 w 202564"/>
                  <a:gd name="T37" fmla="*/ 152095 h 301625"/>
                  <a:gd name="T38" fmla="*/ 180394 w 202564"/>
                  <a:gd name="T39" fmla="*/ 200964 h 301625"/>
                  <a:gd name="T40" fmla="*/ 170620 w 202564"/>
                  <a:gd name="T41" fmla="*/ 253433 h 301625"/>
                  <a:gd name="T42" fmla="*/ 124385 w 202564"/>
                  <a:gd name="T43" fmla="*/ 278736 h 301625"/>
                  <a:gd name="T44" fmla="*/ 188368 w 202564"/>
                  <a:gd name="T45" fmla="*/ 266664 h 301625"/>
                  <a:gd name="T46" fmla="*/ 203104 w 202564"/>
                  <a:gd name="T47" fmla="*/ 202057 h 301625"/>
                  <a:gd name="T48" fmla="*/ 169448 w 202564"/>
                  <a:gd name="T49" fmla="*/ 140485 h 301625"/>
                  <a:gd name="T50" fmla="*/ 99052 w 202564"/>
                  <a:gd name="T51" fmla="*/ 112729 h 301625"/>
                  <a:gd name="T52" fmla="*/ 80561 w 202564"/>
                  <a:gd name="T53" fmla="*/ 114538 h 301625"/>
                  <a:gd name="T54" fmla="*/ 73112 w 202564"/>
                  <a:gd name="T55" fmla="*/ 116436 h 301625"/>
                  <a:gd name="T56" fmla="*/ 68953 w 202564"/>
                  <a:gd name="T57" fmla="*/ 117655 h 301625"/>
                  <a:gd name="T58" fmla="*/ 64125 w 202564"/>
                  <a:gd name="T59" fmla="*/ 119552 h 301625"/>
                  <a:gd name="T60" fmla="*/ 60646 w 202564"/>
                  <a:gd name="T61" fmla="*/ 120984 h 301625"/>
                  <a:gd name="T62" fmla="*/ 54928 w 202564"/>
                  <a:gd name="T63" fmla="*/ 123980 h 301625"/>
                  <a:gd name="T64" fmla="*/ 50109 w 202564"/>
                  <a:gd name="T65" fmla="*/ 126903 h 301625"/>
                  <a:gd name="T66" fmla="*/ 46743 w 202564"/>
                  <a:gd name="T67" fmla="*/ 129340 h 301625"/>
                  <a:gd name="T68" fmla="*/ 40807 w 202564"/>
                  <a:gd name="T69" fmla="*/ 134052 h 301625"/>
                  <a:gd name="T70" fmla="*/ 37870 w 202564"/>
                  <a:gd name="T71" fmla="*/ 136816 h 301625"/>
                  <a:gd name="T72" fmla="*/ 34617 w 202564"/>
                  <a:gd name="T73" fmla="*/ 140159 h 301625"/>
                  <a:gd name="T74" fmla="*/ 31795 w 202564"/>
                  <a:gd name="T75" fmla="*/ 143312 h 301625"/>
                  <a:gd name="T76" fmla="*/ 65485 w 202564"/>
                  <a:gd name="T77" fmla="*/ 144016 h 301625"/>
                  <a:gd name="T78" fmla="*/ 92520 w 202564"/>
                  <a:gd name="T79" fmla="*/ 135495 h 301625"/>
                  <a:gd name="T80" fmla="*/ 174568 w 202564"/>
                  <a:gd name="T81" fmla="*/ 127279 h 301625"/>
                  <a:gd name="T82" fmla="*/ 149723 w 202564"/>
                  <a:gd name="T83" fmla="*/ 126199 h 301625"/>
                  <a:gd name="T84" fmla="*/ 144618 w 202564"/>
                  <a:gd name="T85" fmla="*/ 123510 h 301625"/>
                  <a:gd name="T86" fmla="*/ 138252 w 202564"/>
                  <a:gd name="T87" fmla="*/ 120570 h 301625"/>
                  <a:gd name="T88" fmla="*/ 133853 w 202564"/>
                  <a:gd name="T89" fmla="*/ 118961 h 301625"/>
                  <a:gd name="T90" fmla="*/ 128849 w 202564"/>
                  <a:gd name="T91" fmla="*/ 117202 h 301625"/>
                  <a:gd name="T92" fmla="*/ 124513 w 202564"/>
                  <a:gd name="T93" fmla="*/ 116046 h 301625"/>
                  <a:gd name="T94" fmla="*/ 101989 w 202564"/>
                  <a:gd name="T95" fmla="*/ 112754 h 301625"/>
                  <a:gd name="T96" fmla="*/ 158885 w 202564"/>
                  <a:gd name="T97" fmla="*/ 22041 h 301625"/>
                  <a:gd name="T98" fmla="*/ 138731 w 202564"/>
                  <a:gd name="T99" fmla="*/ 32426 h 301625"/>
                  <a:gd name="T100" fmla="*/ 162374 w 202564"/>
                  <a:gd name="T101" fmla="*/ 74655 h 301625"/>
                  <a:gd name="T102" fmla="*/ 151550 w 202564"/>
                  <a:gd name="T103" fmla="*/ 127279 h 301625"/>
                  <a:gd name="T104" fmla="*/ 182849 w 202564"/>
                  <a:gd name="T105" fmla="*/ 105919 h 301625"/>
                  <a:gd name="T106" fmla="*/ 173791 w 202564"/>
                  <a:gd name="T107" fmla="*/ 39127 h 30162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02564" h="301625" extrusionOk="0">
                    <a:moveTo>
                      <a:pt x="119262" y="0"/>
                    </a:moveTo>
                    <a:lnTo>
                      <a:pt x="50017" y="15761"/>
                    </a:lnTo>
                    <a:lnTo>
                      <a:pt x="21404" y="43684"/>
                    </a:lnTo>
                    <a:lnTo>
                      <a:pt x="0" y="106948"/>
                    </a:lnTo>
                    <a:lnTo>
                      <a:pt x="4381" y="138190"/>
                    </a:lnTo>
                    <a:lnTo>
                      <a:pt x="18740" y="165339"/>
                    </a:lnTo>
                    <a:lnTo>
                      <a:pt x="12675" y="195871"/>
                    </a:lnTo>
                    <a:lnTo>
                      <a:pt x="31786" y="256209"/>
                    </a:lnTo>
                    <a:lnTo>
                      <a:pt x="90581" y="297858"/>
                    </a:lnTo>
                    <a:lnTo>
                      <a:pt x="127205" y="301045"/>
                    </a:lnTo>
                    <a:lnTo>
                      <a:pt x="161035" y="290497"/>
                    </a:lnTo>
                    <a:lnTo>
                      <a:pt x="174232" y="278736"/>
                    </a:lnTo>
                    <a:lnTo>
                      <a:pt x="123996" y="278736"/>
                    </a:lnTo>
                    <a:lnTo>
                      <a:pt x="95826" y="275817"/>
                    </a:lnTo>
                    <a:lnTo>
                      <a:pt x="68624" y="262140"/>
                    </a:lnTo>
                    <a:lnTo>
                      <a:pt x="49112" y="241967"/>
                    </a:lnTo>
                    <a:lnTo>
                      <a:pt x="37600" y="217919"/>
                    </a:lnTo>
                    <a:lnTo>
                      <a:pt x="34825" y="192545"/>
                    </a:lnTo>
                    <a:lnTo>
                      <a:pt x="41521" y="168392"/>
                    </a:lnTo>
                    <a:lnTo>
                      <a:pt x="42915" y="165678"/>
                    </a:lnTo>
                    <a:lnTo>
                      <a:pt x="44474" y="163140"/>
                    </a:lnTo>
                    <a:lnTo>
                      <a:pt x="46145" y="160803"/>
                    </a:lnTo>
                    <a:lnTo>
                      <a:pt x="65280" y="144016"/>
                    </a:lnTo>
                    <a:lnTo>
                      <a:pt x="31129" y="144016"/>
                    </a:lnTo>
                    <a:lnTo>
                      <a:pt x="23488" y="123980"/>
                    </a:lnTo>
                    <a:lnTo>
                      <a:pt x="22265" y="101659"/>
                    </a:lnTo>
                    <a:lnTo>
                      <a:pt x="27468" y="78745"/>
                    </a:lnTo>
                    <a:lnTo>
                      <a:pt x="39108" y="56928"/>
                    </a:lnTo>
                    <a:lnTo>
                      <a:pt x="61206" y="35083"/>
                    </a:lnTo>
                    <a:lnTo>
                      <a:pt x="87247" y="23190"/>
                    </a:lnTo>
                    <a:lnTo>
                      <a:pt x="114015" y="22041"/>
                    </a:lnTo>
                    <a:lnTo>
                      <a:pt x="158388" y="22041"/>
                    </a:lnTo>
                    <a:lnTo>
                      <a:pt x="151465" y="14081"/>
                    </a:lnTo>
                    <a:lnTo>
                      <a:pt x="119262" y="0"/>
                    </a:lnTo>
                    <a:close/>
                  </a:path>
                  <a:path w="202564" h="301625" extrusionOk="0">
                    <a:moveTo>
                      <a:pt x="170846" y="135495"/>
                    </a:moveTo>
                    <a:lnTo>
                      <a:pt x="92230" y="135495"/>
                    </a:lnTo>
                    <a:lnTo>
                      <a:pt x="120403" y="138417"/>
                    </a:lnTo>
                    <a:lnTo>
                      <a:pt x="147608" y="152095"/>
                    </a:lnTo>
                    <a:lnTo>
                      <a:pt x="168600" y="174439"/>
                    </a:lnTo>
                    <a:lnTo>
                      <a:pt x="179829" y="200964"/>
                    </a:lnTo>
                    <a:lnTo>
                      <a:pt x="180567" y="228389"/>
                    </a:lnTo>
                    <a:lnTo>
                      <a:pt x="170086" y="253433"/>
                    </a:lnTo>
                    <a:lnTo>
                      <a:pt x="149846" y="271180"/>
                    </a:lnTo>
                    <a:lnTo>
                      <a:pt x="123996" y="278736"/>
                    </a:lnTo>
                    <a:lnTo>
                      <a:pt x="174232" y="278736"/>
                    </a:lnTo>
                    <a:lnTo>
                      <a:pt x="187778" y="266664"/>
                    </a:lnTo>
                    <a:lnTo>
                      <a:pt x="201513" y="235742"/>
                    </a:lnTo>
                    <a:lnTo>
                      <a:pt x="202468" y="202057"/>
                    </a:lnTo>
                    <a:lnTo>
                      <a:pt x="191363" y="169131"/>
                    </a:lnTo>
                    <a:lnTo>
                      <a:pt x="168918" y="140485"/>
                    </a:lnTo>
                    <a:lnTo>
                      <a:pt x="170846" y="135495"/>
                    </a:lnTo>
                    <a:close/>
                  </a:path>
                  <a:path w="202564" h="301625" extrusionOk="0">
                    <a:moveTo>
                      <a:pt x="98742" y="112729"/>
                    </a:moveTo>
                    <a:lnTo>
                      <a:pt x="81427" y="114363"/>
                    </a:lnTo>
                    <a:lnTo>
                      <a:pt x="80309" y="114538"/>
                    </a:lnTo>
                    <a:lnTo>
                      <a:pt x="77394" y="115167"/>
                    </a:lnTo>
                    <a:lnTo>
                      <a:pt x="72883" y="116436"/>
                    </a:lnTo>
                    <a:lnTo>
                      <a:pt x="71916" y="116649"/>
                    </a:lnTo>
                    <a:lnTo>
                      <a:pt x="68737" y="117655"/>
                    </a:lnTo>
                    <a:lnTo>
                      <a:pt x="66538" y="118496"/>
                    </a:lnTo>
                    <a:lnTo>
                      <a:pt x="63924" y="119552"/>
                    </a:lnTo>
                    <a:lnTo>
                      <a:pt x="63472" y="119690"/>
                    </a:lnTo>
                    <a:lnTo>
                      <a:pt x="60456" y="120984"/>
                    </a:lnTo>
                    <a:lnTo>
                      <a:pt x="57918" y="122228"/>
                    </a:lnTo>
                    <a:lnTo>
                      <a:pt x="54756" y="123980"/>
                    </a:lnTo>
                    <a:lnTo>
                      <a:pt x="54124" y="124415"/>
                    </a:lnTo>
                    <a:lnTo>
                      <a:pt x="49952" y="126903"/>
                    </a:lnTo>
                    <a:lnTo>
                      <a:pt x="47414" y="128674"/>
                    </a:lnTo>
                    <a:lnTo>
                      <a:pt x="46597" y="129340"/>
                    </a:lnTo>
                    <a:lnTo>
                      <a:pt x="42915" y="132130"/>
                    </a:lnTo>
                    <a:lnTo>
                      <a:pt x="40679" y="134052"/>
                    </a:lnTo>
                    <a:lnTo>
                      <a:pt x="38995" y="135660"/>
                    </a:lnTo>
                    <a:lnTo>
                      <a:pt x="37751" y="136816"/>
                    </a:lnTo>
                    <a:lnTo>
                      <a:pt x="36520" y="138023"/>
                    </a:lnTo>
                    <a:lnTo>
                      <a:pt x="34509" y="140159"/>
                    </a:lnTo>
                    <a:lnTo>
                      <a:pt x="32336" y="142697"/>
                    </a:lnTo>
                    <a:lnTo>
                      <a:pt x="31695" y="143312"/>
                    </a:lnTo>
                    <a:lnTo>
                      <a:pt x="31129" y="144016"/>
                    </a:lnTo>
                    <a:lnTo>
                      <a:pt x="65280" y="144016"/>
                    </a:lnTo>
                    <a:lnTo>
                      <a:pt x="66380" y="143050"/>
                    </a:lnTo>
                    <a:lnTo>
                      <a:pt x="92230" y="135495"/>
                    </a:lnTo>
                    <a:lnTo>
                      <a:pt x="170846" y="135495"/>
                    </a:lnTo>
                    <a:lnTo>
                      <a:pt x="174022" y="127279"/>
                    </a:lnTo>
                    <a:lnTo>
                      <a:pt x="151076" y="127279"/>
                    </a:lnTo>
                    <a:lnTo>
                      <a:pt x="149254" y="126199"/>
                    </a:lnTo>
                    <a:lnTo>
                      <a:pt x="144843" y="123937"/>
                    </a:lnTo>
                    <a:lnTo>
                      <a:pt x="144165" y="123510"/>
                    </a:lnTo>
                    <a:lnTo>
                      <a:pt x="140647" y="121801"/>
                    </a:lnTo>
                    <a:lnTo>
                      <a:pt x="137819" y="120570"/>
                    </a:lnTo>
                    <a:lnTo>
                      <a:pt x="134201" y="119175"/>
                    </a:lnTo>
                    <a:lnTo>
                      <a:pt x="133434" y="118961"/>
                    </a:lnTo>
                    <a:lnTo>
                      <a:pt x="130557" y="117931"/>
                    </a:lnTo>
                    <a:lnTo>
                      <a:pt x="128446" y="117202"/>
                    </a:lnTo>
                    <a:lnTo>
                      <a:pt x="125217" y="116285"/>
                    </a:lnTo>
                    <a:lnTo>
                      <a:pt x="124123" y="116046"/>
                    </a:lnTo>
                    <a:lnTo>
                      <a:pt x="119386" y="114865"/>
                    </a:lnTo>
                    <a:lnTo>
                      <a:pt x="101670" y="112754"/>
                    </a:lnTo>
                    <a:lnTo>
                      <a:pt x="98742" y="112729"/>
                    </a:lnTo>
                    <a:close/>
                  </a:path>
                  <a:path w="202564" h="301625" extrusionOk="0">
                    <a:moveTo>
                      <a:pt x="158388" y="22041"/>
                    </a:moveTo>
                    <a:lnTo>
                      <a:pt x="114015" y="22041"/>
                    </a:lnTo>
                    <a:lnTo>
                      <a:pt x="138297" y="32426"/>
                    </a:lnTo>
                    <a:lnTo>
                      <a:pt x="154288" y="50941"/>
                    </a:lnTo>
                    <a:lnTo>
                      <a:pt x="161866" y="74655"/>
                    </a:lnTo>
                    <a:lnTo>
                      <a:pt x="160854" y="100968"/>
                    </a:lnTo>
                    <a:lnTo>
                      <a:pt x="151076" y="127279"/>
                    </a:lnTo>
                    <a:lnTo>
                      <a:pt x="174022" y="127279"/>
                    </a:lnTo>
                    <a:lnTo>
                      <a:pt x="182277" y="105919"/>
                    </a:lnTo>
                    <a:lnTo>
                      <a:pt x="183619" y="70936"/>
                    </a:lnTo>
                    <a:lnTo>
                      <a:pt x="173247" y="39127"/>
                    </a:lnTo>
                    <a:lnTo>
                      <a:pt x="158388" y="220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26" name="object 21"/>
              <p:cNvSpPr/>
              <p:nvPr/>
            </p:nvSpPr>
            <p:spPr bwMode="auto">
              <a:xfrm>
                <a:off x="5737225" y="6692900"/>
                <a:ext cx="50800" cy="42863"/>
              </a:xfrm>
              <a:custGeom>
                <a:avLst/>
                <a:gdLst>
                  <a:gd name="T0" fmla="*/ 22102 w 50164"/>
                  <a:gd name="T1" fmla="*/ 0 h 43815"/>
                  <a:gd name="T2" fmla="*/ 0 w 50164"/>
                  <a:gd name="T3" fmla="*/ 3539 h 43815"/>
                  <a:gd name="T4" fmla="*/ 1628 w 50164"/>
                  <a:gd name="T5" fmla="*/ 14455 h 43815"/>
                  <a:gd name="T6" fmla="*/ 3287 w 50164"/>
                  <a:gd name="T7" fmla="*/ 20943 h 43815"/>
                  <a:gd name="T8" fmla="*/ 32887 w 50164"/>
                  <a:gd name="T9" fmla="*/ 42316 h 43815"/>
                  <a:gd name="T10" fmla="*/ 39662 w 50164"/>
                  <a:gd name="T11" fmla="*/ 41915 h 43815"/>
                  <a:gd name="T12" fmla="*/ 50719 w 50164"/>
                  <a:gd name="T13" fmla="*/ 40145 h 43815"/>
                  <a:gd name="T14" fmla="*/ 47868 w 50164"/>
                  <a:gd name="T15" fmla="*/ 21044 h 43815"/>
                  <a:gd name="T16" fmla="*/ 30308 w 50164"/>
                  <a:gd name="T17" fmla="*/ 21044 h 43815"/>
                  <a:gd name="T18" fmla="*/ 24633 w 50164"/>
                  <a:gd name="T19" fmla="*/ 16938 h 43815"/>
                  <a:gd name="T20" fmla="*/ 22102 w 50164"/>
                  <a:gd name="T21" fmla="*/ 0 h 43815"/>
                  <a:gd name="T22" fmla="*/ 47461 w 50164"/>
                  <a:gd name="T23" fmla="*/ 18314 h 43815"/>
                  <a:gd name="T24" fmla="*/ 30308 w 50164"/>
                  <a:gd name="T25" fmla="*/ 21044 h 43815"/>
                  <a:gd name="T26" fmla="*/ 47868 w 50164"/>
                  <a:gd name="T27" fmla="*/ 21044 h 43815"/>
                  <a:gd name="T28" fmla="*/ 47461 w 50164"/>
                  <a:gd name="T29" fmla="*/ 18314 h 4381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0164" h="43815" extrusionOk="0">
                    <a:moveTo>
                      <a:pt x="21825" y="0"/>
                    </a:moveTo>
                    <a:lnTo>
                      <a:pt x="0" y="3618"/>
                    </a:lnTo>
                    <a:lnTo>
                      <a:pt x="1608" y="14776"/>
                    </a:lnTo>
                    <a:lnTo>
                      <a:pt x="3246" y="21408"/>
                    </a:lnTo>
                    <a:lnTo>
                      <a:pt x="32475" y="43256"/>
                    </a:lnTo>
                    <a:lnTo>
                      <a:pt x="39165" y="42846"/>
                    </a:lnTo>
                    <a:lnTo>
                      <a:pt x="50084" y="41037"/>
                    </a:lnTo>
                    <a:lnTo>
                      <a:pt x="47269" y="21511"/>
                    </a:lnTo>
                    <a:lnTo>
                      <a:pt x="29929" y="21511"/>
                    </a:lnTo>
                    <a:lnTo>
                      <a:pt x="24325" y="17314"/>
                    </a:lnTo>
                    <a:lnTo>
                      <a:pt x="21825" y="0"/>
                    </a:lnTo>
                    <a:close/>
                  </a:path>
                  <a:path w="50164" h="43815" extrusionOk="0">
                    <a:moveTo>
                      <a:pt x="46867" y="18721"/>
                    </a:moveTo>
                    <a:lnTo>
                      <a:pt x="29929" y="21511"/>
                    </a:lnTo>
                    <a:lnTo>
                      <a:pt x="47269" y="21511"/>
                    </a:lnTo>
                    <a:lnTo>
                      <a:pt x="46867" y="187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27" name="object 22"/>
              <p:cNvSpPr/>
              <p:nvPr/>
            </p:nvSpPr>
            <p:spPr bwMode="auto">
              <a:xfrm>
                <a:off x="5765799" y="6856413"/>
                <a:ext cx="42863" cy="52387"/>
              </a:xfrm>
              <a:custGeom>
                <a:avLst/>
                <a:gdLst>
                  <a:gd name="T0" fmla="*/ 39128 w 42545"/>
                  <a:gd name="T1" fmla="*/ 0 h 52070"/>
                  <a:gd name="T2" fmla="*/ 711 w 42545"/>
                  <a:gd name="T3" fmla="*/ 27430 h 52070"/>
                  <a:gd name="T4" fmla="*/ 0 w 42545"/>
                  <a:gd name="T5" fmla="*/ 40958 h 52070"/>
                  <a:gd name="T6" fmla="*/ 1607 w 42545"/>
                  <a:gd name="T7" fmla="*/ 52197 h 52070"/>
                  <a:gd name="T8" fmla="*/ 23608 w 42545"/>
                  <a:gd name="T9" fmla="*/ 48556 h 52070"/>
                  <a:gd name="T10" fmla="*/ 21102 w 42545"/>
                  <a:gd name="T11" fmla="*/ 31123 h 52070"/>
                  <a:gd name="T12" fmla="*/ 25305 w 42545"/>
                  <a:gd name="T13" fmla="*/ 25270 h 52070"/>
                  <a:gd name="T14" fmla="*/ 42369 w 42545"/>
                  <a:gd name="T15" fmla="*/ 22451 h 52070"/>
                  <a:gd name="T16" fmla="*/ 39128 w 42545"/>
                  <a:gd name="T17" fmla="*/ 0 h 5207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2545" h="52070" extrusionOk="0">
                    <a:moveTo>
                      <a:pt x="38838" y="0"/>
                    </a:moveTo>
                    <a:lnTo>
                      <a:pt x="706" y="27264"/>
                    </a:lnTo>
                    <a:lnTo>
                      <a:pt x="0" y="40710"/>
                    </a:lnTo>
                    <a:lnTo>
                      <a:pt x="1595" y="51881"/>
                    </a:lnTo>
                    <a:lnTo>
                      <a:pt x="23433" y="48262"/>
                    </a:lnTo>
                    <a:lnTo>
                      <a:pt x="20945" y="30935"/>
                    </a:lnTo>
                    <a:lnTo>
                      <a:pt x="25117" y="25117"/>
                    </a:lnTo>
                    <a:lnTo>
                      <a:pt x="42055" y="22315"/>
                    </a:lnTo>
                    <a:lnTo>
                      <a:pt x="3883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</p:grpSp>
        <p:grpSp>
          <p:nvGrpSpPr>
            <p:cNvPr id="28" name="Group 20"/>
            <p:cNvGrpSpPr/>
            <p:nvPr userDrawn="1"/>
          </p:nvGrpSpPr>
          <p:grpSpPr bwMode="auto">
            <a:xfrm>
              <a:off x="2976439" y="3432698"/>
              <a:ext cx="487626" cy="487627"/>
              <a:chOff x="6221413" y="6340475"/>
              <a:chExt cx="782637" cy="782638"/>
            </a:xfrm>
          </p:grpSpPr>
          <p:sp>
            <p:nvSpPr>
              <p:cNvPr id="29" name="object 7"/>
              <p:cNvSpPr/>
              <p:nvPr/>
            </p:nvSpPr>
            <p:spPr bwMode="auto">
              <a:xfrm>
                <a:off x="6221413" y="6340475"/>
                <a:ext cx="782637" cy="782638"/>
              </a:xfrm>
              <a:custGeom>
                <a:avLst/>
                <a:gdLst>
                  <a:gd name="T0" fmla="*/ 391312 w 781684"/>
                  <a:gd name="T1" fmla="*/ 0 h 781684"/>
                  <a:gd name="T2" fmla="*/ 342227 w 781684"/>
                  <a:gd name="T3" fmla="*/ 3049 h 781684"/>
                  <a:gd name="T4" fmla="*/ 294960 w 781684"/>
                  <a:gd name="T5" fmla="*/ 11951 h 781684"/>
                  <a:gd name="T6" fmla="*/ 249880 w 781684"/>
                  <a:gd name="T7" fmla="*/ 26339 h 781684"/>
                  <a:gd name="T8" fmla="*/ 207353 w 781684"/>
                  <a:gd name="T9" fmla="*/ 45848 h 781684"/>
                  <a:gd name="T10" fmla="*/ 167746 w 781684"/>
                  <a:gd name="T11" fmla="*/ 70109 h 781684"/>
                  <a:gd name="T12" fmla="*/ 131425 w 781684"/>
                  <a:gd name="T13" fmla="*/ 98757 h 781684"/>
                  <a:gd name="T14" fmla="*/ 98757 w 781684"/>
                  <a:gd name="T15" fmla="*/ 131425 h 781684"/>
                  <a:gd name="T16" fmla="*/ 70109 w 781684"/>
                  <a:gd name="T17" fmla="*/ 167746 h 781684"/>
                  <a:gd name="T18" fmla="*/ 45848 w 781684"/>
                  <a:gd name="T19" fmla="*/ 207354 h 781684"/>
                  <a:gd name="T20" fmla="*/ 26339 w 781684"/>
                  <a:gd name="T21" fmla="*/ 249881 h 781684"/>
                  <a:gd name="T22" fmla="*/ 11951 w 781684"/>
                  <a:gd name="T23" fmla="*/ 294961 h 781684"/>
                  <a:gd name="T24" fmla="*/ 3049 w 781684"/>
                  <a:gd name="T25" fmla="*/ 342227 h 781684"/>
                  <a:gd name="T26" fmla="*/ 0 w 781684"/>
                  <a:gd name="T27" fmla="*/ 391313 h 781684"/>
                  <a:gd name="T28" fmla="*/ 3049 w 781684"/>
                  <a:gd name="T29" fmla="*/ 440399 h 781684"/>
                  <a:gd name="T30" fmla="*/ 11951 w 781684"/>
                  <a:gd name="T31" fmla="*/ 487665 h 781684"/>
                  <a:gd name="T32" fmla="*/ 26339 w 781684"/>
                  <a:gd name="T33" fmla="*/ 532745 h 781684"/>
                  <a:gd name="T34" fmla="*/ 45848 w 781684"/>
                  <a:gd name="T35" fmla="*/ 575272 h 781684"/>
                  <a:gd name="T36" fmla="*/ 70109 w 781684"/>
                  <a:gd name="T37" fmla="*/ 614880 h 781684"/>
                  <a:gd name="T38" fmla="*/ 98757 w 781684"/>
                  <a:gd name="T39" fmla="*/ 651201 h 781684"/>
                  <a:gd name="T40" fmla="*/ 131425 w 781684"/>
                  <a:gd name="T41" fmla="*/ 683869 h 781684"/>
                  <a:gd name="T42" fmla="*/ 167746 w 781684"/>
                  <a:gd name="T43" fmla="*/ 712517 h 781684"/>
                  <a:gd name="T44" fmla="*/ 207353 w 781684"/>
                  <a:gd name="T45" fmla="*/ 736778 h 781684"/>
                  <a:gd name="T46" fmla="*/ 249880 w 781684"/>
                  <a:gd name="T47" fmla="*/ 756287 h 781684"/>
                  <a:gd name="T48" fmla="*/ 294960 w 781684"/>
                  <a:gd name="T49" fmla="*/ 770675 h 781684"/>
                  <a:gd name="T50" fmla="*/ 342227 w 781684"/>
                  <a:gd name="T51" fmla="*/ 779577 h 781684"/>
                  <a:gd name="T52" fmla="*/ 391312 w 781684"/>
                  <a:gd name="T53" fmla="*/ 782626 h 781684"/>
                  <a:gd name="T54" fmla="*/ 440398 w 781684"/>
                  <a:gd name="T55" fmla="*/ 779577 h 781684"/>
                  <a:gd name="T56" fmla="*/ 487665 w 781684"/>
                  <a:gd name="T57" fmla="*/ 770675 h 781684"/>
                  <a:gd name="T58" fmla="*/ 532745 w 781684"/>
                  <a:gd name="T59" fmla="*/ 756287 h 781684"/>
                  <a:gd name="T60" fmla="*/ 575271 w 781684"/>
                  <a:gd name="T61" fmla="*/ 736778 h 781684"/>
                  <a:gd name="T62" fmla="*/ 614879 w 781684"/>
                  <a:gd name="T63" fmla="*/ 712517 h 781684"/>
                  <a:gd name="T64" fmla="*/ 651200 w 781684"/>
                  <a:gd name="T65" fmla="*/ 683869 h 781684"/>
                  <a:gd name="T66" fmla="*/ 683868 w 781684"/>
                  <a:gd name="T67" fmla="*/ 651201 h 781684"/>
                  <a:gd name="T68" fmla="*/ 712516 w 781684"/>
                  <a:gd name="T69" fmla="*/ 614880 h 781684"/>
                  <a:gd name="T70" fmla="*/ 736777 w 781684"/>
                  <a:gd name="T71" fmla="*/ 575272 h 781684"/>
                  <a:gd name="T72" fmla="*/ 756286 w 781684"/>
                  <a:gd name="T73" fmla="*/ 532745 h 781684"/>
                  <a:gd name="T74" fmla="*/ 770674 w 781684"/>
                  <a:gd name="T75" fmla="*/ 487665 h 781684"/>
                  <a:gd name="T76" fmla="*/ 779576 w 781684"/>
                  <a:gd name="T77" fmla="*/ 440399 h 781684"/>
                  <a:gd name="T78" fmla="*/ 782625 w 781684"/>
                  <a:gd name="T79" fmla="*/ 391313 h 781684"/>
                  <a:gd name="T80" fmla="*/ 779576 w 781684"/>
                  <a:gd name="T81" fmla="*/ 342227 h 781684"/>
                  <a:gd name="T82" fmla="*/ 770674 w 781684"/>
                  <a:gd name="T83" fmla="*/ 294961 h 781684"/>
                  <a:gd name="T84" fmla="*/ 756286 w 781684"/>
                  <a:gd name="T85" fmla="*/ 249881 h 781684"/>
                  <a:gd name="T86" fmla="*/ 736777 w 781684"/>
                  <a:gd name="T87" fmla="*/ 207354 h 781684"/>
                  <a:gd name="T88" fmla="*/ 712516 w 781684"/>
                  <a:gd name="T89" fmla="*/ 167746 h 781684"/>
                  <a:gd name="T90" fmla="*/ 683868 w 781684"/>
                  <a:gd name="T91" fmla="*/ 131425 h 781684"/>
                  <a:gd name="T92" fmla="*/ 651200 w 781684"/>
                  <a:gd name="T93" fmla="*/ 98757 h 781684"/>
                  <a:gd name="T94" fmla="*/ 614879 w 781684"/>
                  <a:gd name="T95" fmla="*/ 70109 h 781684"/>
                  <a:gd name="T96" fmla="*/ 575271 w 781684"/>
                  <a:gd name="T97" fmla="*/ 45848 h 781684"/>
                  <a:gd name="T98" fmla="*/ 532745 w 781684"/>
                  <a:gd name="T99" fmla="*/ 26339 h 781684"/>
                  <a:gd name="T100" fmla="*/ 487665 w 781684"/>
                  <a:gd name="T101" fmla="*/ 11951 h 781684"/>
                  <a:gd name="T102" fmla="*/ 440398 w 781684"/>
                  <a:gd name="T103" fmla="*/ 3049 h 781684"/>
                  <a:gd name="T104" fmla="*/ 391312 w 781684"/>
                  <a:gd name="T105" fmla="*/ 0 h 7816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81684" h="781684" extrusionOk="0">
                    <a:moveTo>
                      <a:pt x="390836" y="0"/>
                    </a:moveTo>
                    <a:lnTo>
                      <a:pt x="341810" y="3045"/>
                    </a:lnTo>
                    <a:lnTo>
                      <a:pt x="294601" y="11936"/>
                    </a:lnTo>
                    <a:lnTo>
                      <a:pt x="249576" y="26307"/>
                    </a:lnTo>
                    <a:lnTo>
                      <a:pt x="207101" y="45792"/>
                    </a:lnTo>
                    <a:lnTo>
                      <a:pt x="167542" y="70024"/>
                    </a:lnTo>
                    <a:lnTo>
                      <a:pt x="131265" y="98637"/>
                    </a:lnTo>
                    <a:lnTo>
                      <a:pt x="98637" y="131265"/>
                    </a:lnTo>
                    <a:lnTo>
                      <a:pt x="70024" y="167542"/>
                    </a:lnTo>
                    <a:lnTo>
                      <a:pt x="45792" y="207101"/>
                    </a:lnTo>
                    <a:lnTo>
                      <a:pt x="26307" y="249576"/>
                    </a:lnTo>
                    <a:lnTo>
                      <a:pt x="11936" y="294601"/>
                    </a:lnTo>
                    <a:lnTo>
                      <a:pt x="3045" y="341810"/>
                    </a:lnTo>
                    <a:lnTo>
                      <a:pt x="0" y="390836"/>
                    </a:lnTo>
                    <a:lnTo>
                      <a:pt x="3045" y="439862"/>
                    </a:lnTo>
                    <a:lnTo>
                      <a:pt x="11936" y="487071"/>
                    </a:lnTo>
                    <a:lnTo>
                      <a:pt x="26307" y="532096"/>
                    </a:lnTo>
                    <a:lnTo>
                      <a:pt x="45792" y="574571"/>
                    </a:lnTo>
                    <a:lnTo>
                      <a:pt x="70024" y="614130"/>
                    </a:lnTo>
                    <a:lnTo>
                      <a:pt x="98637" y="650407"/>
                    </a:lnTo>
                    <a:lnTo>
                      <a:pt x="131265" y="683035"/>
                    </a:lnTo>
                    <a:lnTo>
                      <a:pt x="167542" y="711648"/>
                    </a:lnTo>
                    <a:lnTo>
                      <a:pt x="207101" y="735880"/>
                    </a:lnTo>
                    <a:lnTo>
                      <a:pt x="249576" y="755365"/>
                    </a:lnTo>
                    <a:lnTo>
                      <a:pt x="294601" y="769736"/>
                    </a:lnTo>
                    <a:lnTo>
                      <a:pt x="341810" y="778627"/>
                    </a:lnTo>
                    <a:lnTo>
                      <a:pt x="390836" y="781672"/>
                    </a:lnTo>
                    <a:lnTo>
                      <a:pt x="439862" y="778627"/>
                    </a:lnTo>
                    <a:lnTo>
                      <a:pt x="487071" y="769736"/>
                    </a:lnTo>
                    <a:lnTo>
                      <a:pt x="532096" y="755365"/>
                    </a:lnTo>
                    <a:lnTo>
                      <a:pt x="574571" y="735880"/>
                    </a:lnTo>
                    <a:lnTo>
                      <a:pt x="614130" y="711648"/>
                    </a:lnTo>
                    <a:lnTo>
                      <a:pt x="650407" y="683035"/>
                    </a:lnTo>
                    <a:lnTo>
                      <a:pt x="683035" y="650407"/>
                    </a:lnTo>
                    <a:lnTo>
                      <a:pt x="711648" y="614130"/>
                    </a:lnTo>
                    <a:lnTo>
                      <a:pt x="735880" y="574571"/>
                    </a:lnTo>
                    <a:lnTo>
                      <a:pt x="755365" y="532096"/>
                    </a:lnTo>
                    <a:lnTo>
                      <a:pt x="769736" y="487071"/>
                    </a:lnTo>
                    <a:lnTo>
                      <a:pt x="778627" y="439862"/>
                    </a:lnTo>
                    <a:lnTo>
                      <a:pt x="781672" y="390836"/>
                    </a:lnTo>
                    <a:lnTo>
                      <a:pt x="778627" y="341810"/>
                    </a:lnTo>
                    <a:lnTo>
                      <a:pt x="769736" y="294601"/>
                    </a:lnTo>
                    <a:lnTo>
                      <a:pt x="755365" y="249576"/>
                    </a:lnTo>
                    <a:lnTo>
                      <a:pt x="735880" y="207101"/>
                    </a:lnTo>
                    <a:lnTo>
                      <a:pt x="711648" y="167542"/>
                    </a:lnTo>
                    <a:lnTo>
                      <a:pt x="683035" y="131265"/>
                    </a:lnTo>
                    <a:lnTo>
                      <a:pt x="650407" y="98637"/>
                    </a:lnTo>
                    <a:lnTo>
                      <a:pt x="614130" y="70024"/>
                    </a:lnTo>
                    <a:lnTo>
                      <a:pt x="574571" y="45792"/>
                    </a:lnTo>
                    <a:lnTo>
                      <a:pt x="532096" y="26307"/>
                    </a:lnTo>
                    <a:lnTo>
                      <a:pt x="487071" y="11936"/>
                    </a:lnTo>
                    <a:lnTo>
                      <a:pt x="439862" y="3045"/>
                    </a:lnTo>
                    <a:lnTo>
                      <a:pt x="390836" y="0"/>
                    </a:lnTo>
                    <a:close/>
                  </a:path>
                </a:pathLst>
              </a:custGeom>
              <a:solidFill>
                <a:srgbClr val="8982BE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30" name="object 23"/>
              <p:cNvSpPr/>
              <p:nvPr/>
            </p:nvSpPr>
            <p:spPr bwMode="auto">
              <a:xfrm>
                <a:off x="6445250" y="6481763"/>
                <a:ext cx="265113" cy="503237"/>
              </a:xfrm>
              <a:custGeom>
                <a:avLst/>
                <a:gdLst>
                  <a:gd name="T0" fmla="*/ 77803 w 265429"/>
                  <a:gd name="T1" fmla="*/ 27 h 504190"/>
                  <a:gd name="T2" fmla="*/ 17305 w 265429"/>
                  <a:gd name="T3" fmla="*/ 103978 h 504190"/>
                  <a:gd name="T4" fmla="*/ 5024 w 265429"/>
                  <a:gd name="T5" fmla="*/ 142349 h 504190"/>
                  <a:gd name="T6" fmla="*/ 0 w 265429"/>
                  <a:gd name="T7" fmla="*/ 182185 h 504190"/>
                  <a:gd name="T8" fmla="*/ 0 w 265429"/>
                  <a:gd name="T9" fmla="*/ 447510 h 504190"/>
                  <a:gd name="T10" fmla="*/ 4639 w 265429"/>
                  <a:gd name="T11" fmla="*/ 469026 h 504190"/>
                  <a:gd name="T12" fmla="*/ 17288 w 265429"/>
                  <a:gd name="T13" fmla="*/ 486611 h 504190"/>
                  <a:gd name="T14" fmla="*/ 36040 w 265429"/>
                  <a:gd name="T15" fmla="*/ 498476 h 504190"/>
                  <a:gd name="T16" fmla="*/ 58985 w 265429"/>
                  <a:gd name="T17" fmla="*/ 502829 h 504190"/>
                  <a:gd name="T18" fmla="*/ 207741 w 265429"/>
                  <a:gd name="T19" fmla="*/ 502829 h 504190"/>
                  <a:gd name="T20" fmla="*/ 223496 w 265429"/>
                  <a:gd name="T21" fmla="*/ 501547 h 504190"/>
                  <a:gd name="T22" fmla="*/ 239628 w 265429"/>
                  <a:gd name="T23" fmla="*/ 496639 h 504190"/>
                  <a:gd name="T24" fmla="*/ 253695 w 265429"/>
                  <a:gd name="T25" fmla="*/ 486512 h 504190"/>
                  <a:gd name="T26" fmla="*/ 263250 w 265429"/>
                  <a:gd name="T27" fmla="*/ 469570 h 504190"/>
                  <a:gd name="T28" fmla="*/ 251680 w 265429"/>
                  <a:gd name="T29" fmla="*/ 467600 h 504190"/>
                  <a:gd name="T30" fmla="*/ 221170 w 265429"/>
                  <a:gd name="T31" fmla="*/ 467600 h 504190"/>
                  <a:gd name="T32" fmla="*/ 214769 w 265429"/>
                  <a:gd name="T33" fmla="*/ 465644 h 504190"/>
                  <a:gd name="T34" fmla="*/ 58985 w 265429"/>
                  <a:gd name="T35" fmla="*/ 465644 h 504190"/>
                  <a:gd name="T36" fmla="*/ 50606 w 265429"/>
                  <a:gd name="T37" fmla="*/ 464193 h 504190"/>
                  <a:gd name="T38" fmla="*/ 43674 w 265429"/>
                  <a:gd name="T39" fmla="*/ 460264 h 504190"/>
                  <a:gd name="T40" fmla="*/ 38954 w 265429"/>
                  <a:gd name="T41" fmla="*/ 454491 h 504190"/>
                  <a:gd name="T42" fmla="*/ 37211 w 265429"/>
                  <a:gd name="T43" fmla="*/ 447510 h 504190"/>
                  <a:gd name="T44" fmla="*/ 37211 w 265429"/>
                  <a:gd name="T45" fmla="*/ 182185 h 504190"/>
                  <a:gd name="T46" fmla="*/ 45814 w 265429"/>
                  <a:gd name="T47" fmla="*/ 133560 h 504190"/>
                  <a:gd name="T48" fmla="*/ 94088 w 265429"/>
                  <a:gd name="T49" fmla="*/ 26347 h 504190"/>
                  <a:gd name="T50" fmla="*/ 95806 w 265429"/>
                  <a:gd name="T51" fmla="*/ 19194 h 504190"/>
                  <a:gd name="T52" fmla="*/ 94663 w 265429"/>
                  <a:gd name="T53" fmla="*/ 12172 h 504190"/>
                  <a:gd name="T54" fmla="*/ 90959 w 265429"/>
                  <a:gd name="T55" fmla="*/ 6086 h 504190"/>
                  <a:gd name="T56" fmla="*/ 84989 w 265429"/>
                  <a:gd name="T57" fmla="*/ 1741 h 504190"/>
                  <a:gd name="T58" fmla="*/ 77803 w 265429"/>
                  <a:gd name="T59" fmla="*/ 27 h 504190"/>
                  <a:gd name="T60" fmla="*/ 225149 w 265429"/>
                  <a:gd name="T61" fmla="*/ 463086 h 504190"/>
                  <a:gd name="T62" fmla="*/ 221170 w 265429"/>
                  <a:gd name="T63" fmla="*/ 467600 h 504190"/>
                  <a:gd name="T64" fmla="*/ 251680 w 265429"/>
                  <a:gd name="T65" fmla="*/ 467600 h 504190"/>
                  <a:gd name="T66" fmla="*/ 225149 w 265429"/>
                  <a:gd name="T67" fmla="*/ 463086 h 504190"/>
                  <a:gd name="T68" fmla="*/ 192560 w 265429"/>
                  <a:gd name="T69" fmla="*/ 0 h 504190"/>
                  <a:gd name="T70" fmla="*/ 185327 w 265429"/>
                  <a:gd name="T71" fmla="*/ 1540 h 504190"/>
                  <a:gd name="T72" fmla="*/ 179287 w 265429"/>
                  <a:gd name="T73" fmla="*/ 5778 h 504190"/>
                  <a:gd name="T74" fmla="*/ 175458 w 265429"/>
                  <a:gd name="T75" fmla="*/ 11785 h 504190"/>
                  <a:gd name="T76" fmla="*/ 174153 w 265429"/>
                  <a:gd name="T77" fmla="*/ 18786 h 504190"/>
                  <a:gd name="T78" fmla="*/ 175689 w 265429"/>
                  <a:gd name="T79" fmla="*/ 26009 h 504190"/>
                  <a:gd name="T80" fmla="*/ 216200 w 265429"/>
                  <a:gd name="T81" fmla="*/ 118814 h 504190"/>
                  <a:gd name="T82" fmla="*/ 219465 w 265429"/>
                  <a:gd name="T83" fmla="*/ 125532 h 504190"/>
                  <a:gd name="T84" fmla="*/ 222466 w 265429"/>
                  <a:gd name="T85" fmla="*/ 131445 h 504190"/>
                  <a:gd name="T86" fmla="*/ 225085 w 265429"/>
                  <a:gd name="T87" fmla="*/ 138159 h 504190"/>
                  <a:gd name="T88" fmla="*/ 227206 w 265429"/>
                  <a:gd name="T89" fmla="*/ 147283 h 504190"/>
                  <a:gd name="T90" fmla="*/ 264919 w 265429"/>
                  <a:gd name="T91" fmla="*/ 147283 h 504190"/>
                  <a:gd name="T92" fmla="*/ 263537 w 265429"/>
                  <a:gd name="T93" fmla="*/ 133827 h 504190"/>
                  <a:gd name="T94" fmla="*/ 260011 w 265429"/>
                  <a:gd name="T95" fmla="*/ 123368 h 504190"/>
                  <a:gd name="T96" fmla="*/ 255278 w 265429"/>
                  <a:gd name="T97" fmla="*/ 114040 h 504190"/>
                  <a:gd name="T98" fmla="*/ 250230 w 265429"/>
                  <a:gd name="T99" fmla="*/ 103877 h 504190"/>
                  <a:gd name="T100" fmla="*/ 209812 w 265429"/>
                  <a:gd name="T101" fmla="*/ 11172 h 504190"/>
                  <a:gd name="T102" fmla="*/ 205593 w 265429"/>
                  <a:gd name="T103" fmla="*/ 5115 h 504190"/>
                  <a:gd name="T104" fmla="*/ 199579 w 265429"/>
                  <a:gd name="T105" fmla="*/ 1292 h 504190"/>
                  <a:gd name="T106" fmla="*/ 192560 w 265429"/>
                  <a:gd name="T107" fmla="*/ 0 h 50419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65429" h="504190" extrusionOk="0">
                    <a:moveTo>
                      <a:pt x="77896" y="27"/>
                    </a:moveTo>
                    <a:lnTo>
                      <a:pt x="17326" y="104175"/>
                    </a:lnTo>
                    <a:lnTo>
                      <a:pt x="5030" y="142619"/>
                    </a:lnTo>
                    <a:lnTo>
                      <a:pt x="0" y="182530"/>
                    </a:lnTo>
                    <a:lnTo>
                      <a:pt x="0" y="448357"/>
                    </a:lnTo>
                    <a:lnTo>
                      <a:pt x="4645" y="469914"/>
                    </a:lnTo>
                    <a:lnTo>
                      <a:pt x="17309" y="487533"/>
                    </a:lnTo>
                    <a:lnTo>
                      <a:pt x="36083" y="499420"/>
                    </a:lnTo>
                    <a:lnTo>
                      <a:pt x="59055" y="503781"/>
                    </a:lnTo>
                    <a:lnTo>
                      <a:pt x="207989" y="503781"/>
                    </a:lnTo>
                    <a:lnTo>
                      <a:pt x="223762" y="502497"/>
                    </a:lnTo>
                    <a:lnTo>
                      <a:pt x="239914" y="497580"/>
                    </a:lnTo>
                    <a:lnTo>
                      <a:pt x="253997" y="487433"/>
                    </a:lnTo>
                    <a:lnTo>
                      <a:pt x="263564" y="470459"/>
                    </a:lnTo>
                    <a:lnTo>
                      <a:pt x="251980" y="468486"/>
                    </a:lnTo>
                    <a:lnTo>
                      <a:pt x="221434" y="468486"/>
                    </a:lnTo>
                    <a:lnTo>
                      <a:pt x="215025" y="466526"/>
                    </a:lnTo>
                    <a:lnTo>
                      <a:pt x="59055" y="466526"/>
                    </a:lnTo>
                    <a:lnTo>
                      <a:pt x="50666" y="465072"/>
                    </a:lnTo>
                    <a:lnTo>
                      <a:pt x="43726" y="461136"/>
                    </a:lnTo>
                    <a:lnTo>
                      <a:pt x="39000" y="455352"/>
                    </a:lnTo>
                    <a:lnTo>
                      <a:pt x="37255" y="448357"/>
                    </a:lnTo>
                    <a:lnTo>
                      <a:pt x="37255" y="182530"/>
                    </a:lnTo>
                    <a:lnTo>
                      <a:pt x="45869" y="133813"/>
                    </a:lnTo>
                    <a:lnTo>
                      <a:pt x="94200" y="26397"/>
                    </a:lnTo>
                    <a:lnTo>
                      <a:pt x="95920" y="19230"/>
                    </a:lnTo>
                    <a:lnTo>
                      <a:pt x="94776" y="12195"/>
                    </a:lnTo>
                    <a:lnTo>
                      <a:pt x="91067" y="6098"/>
                    </a:lnTo>
                    <a:lnTo>
                      <a:pt x="85090" y="1744"/>
                    </a:lnTo>
                    <a:lnTo>
                      <a:pt x="77896" y="27"/>
                    </a:lnTo>
                    <a:close/>
                  </a:path>
                  <a:path w="265429" h="504190" extrusionOk="0">
                    <a:moveTo>
                      <a:pt x="225417" y="463963"/>
                    </a:moveTo>
                    <a:lnTo>
                      <a:pt x="221434" y="468486"/>
                    </a:lnTo>
                    <a:lnTo>
                      <a:pt x="251980" y="468486"/>
                    </a:lnTo>
                    <a:lnTo>
                      <a:pt x="225417" y="463963"/>
                    </a:lnTo>
                    <a:close/>
                  </a:path>
                  <a:path w="265429" h="504190" extrusionOk="0">
                    <a:moveTo>
                      <a:pt x="192790" y="0"/>
                    </a:moveTo>
                    <a:lnTo>
                      <a:pt x="185548" y="1543"/>
                    </a:lnTo>
                    <a:lnTo>
                      <a:pt x="179501" y="5789"/>
                    </a:lnTo>
                    <a:lnTo>
                      <a:pt x="175667" y="11807"/>
                    </a:lnTo>
                    <a:lnTo>
                      <a:pt x="174361" y="18822"/>
                    </a:lnTo>
                    <a:lnTo>
                      <a:pt x="175898" y="26058"/>
                    </a:lnTo>
                    <a:lnTo>
                      <a:pt x="216458" y="119039"/>
                    </a:lnTo>
                    <a:lnTo>
                      <a:pt x="219727" y="125770"/>
                    </a:lnTo>
                    <a:lnTo>
                      <a:pt x="222731" y="131694"/>
                    </a:lnTo>
                    <a:lnTo>
                      <a:pt x="225353" y="138421"/>
                    </a:lnTo>
                    <a:lnTo>
                      <a:pt x="227477" y="147562"/>
                    </a:lnTo>
                    <a:lnTo>
                      <a:pt x="265235" y="147562"/>
                    </a:lnTo>
                    <a:lnTo>
                      <a:pt x="263851" y="134080"/>
                    </a:lnTo>
                    <a:lnTo>
                      <a:pt x="260321" y="123602"/>
                    </a:lnTo>
                    <a:lnTo>
                      <a:pt x="255582" y="114256"/>
                    </a:lnTo>
                    <a:lnTo>
                      <a:pt x="250528" y="104074"/>
                    </a:lnTo>
                    <a:lnTo>
                      <a:pt x="210062" y="11193"/>
                    </a:lnTo>
                    <a:lnTo>
                      <a:pt x="205838" y="5125"/>
                    </a:lnTo>
                    <a:lnTo>
                      <a:pt x="199817" y="1294"/>
                    </a:lnTo>
                    <a:lnTo>
                      <a:pt x="19279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31" name="object 24"/>
              <p:cNvSpPr/>
              <p:nvPr/>
            </p:nvSpPr>
            <p:spPr bwMode="auto">
              <a:xfrm>
                <a:off x="6496050" y="6429375"/>
                <a:ext cx="169862" cy="38100"/>
              </a:xfrm>
              <a:custGeom>
                <a:avLst/>
                <a:gdLst>
                  <a:gd name="T0" fmla="*/ 150823 w 168909"/>
                  <a:gd name="T1" fmla="*/ 0 h 37465"/>
                  <a:gd name="T2" fmla="*/ 18713 w 168909"/>
                  <a:gd name="T3" fmla="*/ 0 h 37465"/>
                  <a:gd name="T4" fmla="*/ 11429 w 168909"/>
                  <a:gd name="T5" fmla="*/ 1485 h 37465"/>
                  <a:gd name="T6" fmla="*/ 5481 w 168909"/>
                  <a:gd name="T7" fmla="*/ 5537 h 37465"/>
                  <a:gd name="T8" fmla="*/ 1470 w 168909"/>
                  <a:gd name="T9" fmla="*/ 11552 h 37465"/>
                  <a:gd name="T10" fmla="*/ 0 w 168909"/>
                  <a:gd name="T11" fmla="*/ 18923 h 37465"/>
                  <a:gd name="T12" fmla="*/ 1470 w 168909"/>
                  <a:gd name="T13" fmla="*/ 26288 h 37465"/>
                  <a:gd name="T14" fmla="*/ 5481 w 168909"/>
                  <a:gd name="T15" fmla="*/ 32299 h 37465"/>
                  <a:gd name="T16" fmla="*/ 11429 w 168909"/>
                  <a:gd name="T17" fmla="*/ 36350 h 37465"/>
                  <a:gd name="T18" fmla="*/ 18713 w 168909"/>
                  <a:gd name="T19" fmla="*/ 37836 h 37465"/>
                  <a:gd name="T20" fmla="*/ 150823 w 168909"/>
                  <a:gd name="T21" fmla="*/ 37836 h 37465"/>
                  <a:gd name="T22" fmla="*/ 158113 w 168909"/>
                  <a:gd name="T23" fmla="*/ 36350 h 37465"/>
                  <a:gd name="T24" fmla="*/ 164061 w 168909"/>
                  <a:gd name="T25" fmla="*/ 32299 h 37465"/>
                  <a:gd name="T26" fmla="*/ 168068 w 168909"/>
                  <a:gd name="T27" fmla="*/ 26288 h 37465"/>
                  <a:gd name="T28" fmla="*/ 169537 w 168909"/>
                  <a:gd name="T29" fmla="*/ 18923 h 37465"/>
                  <a:gd name="T30" fmla="*/ 168068 w 168909"/>
                  <a:gd name="T31" fmla="*/ 11552 h 37465"/>
                  <a:gd name="T32" fmla="*/ 164061 w 168909"/>
                  <a:gd name="T33" fmla="*/ 5537 h 37465"/>
                  <a:gd name="T34" fmla="*/ 158113 w 168909"/>
                  <a:gd name="T35" fmla="*/ 1485 h 37465"/>
                  <a:gd name="T36" fmla="*/ 150823 w 168909"/>
                  <a:gd name="T37" fmla="*/ 0 h 3746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8909" h="37465" extrusionOk="0">
                    <a:moveTo>
                      <a:pt x="149976" y="0"/>
                    </a:moveTo>
                    <a:lnTo>
                      <a:pt x="18608" y="0"/>
                    </a:lnTo>
                    <a:lnTo>
                      <a:pt x="11365" y="1460"/>
                    </a:lnTo>
                    <a:lnTo>
                      <a:pt x="5450" y="5445"/>
                    </a:lnTo>
                    <a:lnTo>
                      <a:pt x="1462" y="11359"/>
                    </a:lnTo>
                    <a:lnTo>
                      <a:pt x="0" y="18608"/>
                    </a:lnTo>
                    <a:lnTo>
                      <a:pt x="1462" y="25850"/>
                    </a:lnTo>
                    <a:lnTo>
                      <a:pt x="5450" y="31761"/>
                    </a:lnTo>
                    <a:lnTo>
                      <a:pt x="11365" y="35744"/>
                    </a:lnTo>
                    <a:lnTo>
                      <a:pt x="18608" y="37205"/>
                    </a:lnTo>
                    <a:lnTo>
                      <a:pt x="149976" y="37205"/>
                    </a:lnTo>
                    <a:lnTo>
                      <a:pt x="157225" y="35744"/>
                    </a:lnTo>
                    <a:lnTo>
                      <a:pt x="163140" y="31761"/>
                    </a:lnTo>
                    <a:lnTo>
                      <a:pt x="167124" y="25850"/>
                    </a:lnTo>
                    <a:lnTo>
                      <a:pt x="168585" y="18608"/>
                    </a:lnTo>
                    <a:lnTo>
                      <a:pt x="167124" y="11359"/>
                    </a:lnTo>
                    <a:lnTo>
                      <a:pt x="163140" y="5445"/>
                    </a:lnTo>
                    <a:lnTo>
                      <a:pt x="157225" y="1460"/>
                    </a:lnTo>
                    <a:lnTo>
                      <a:pt x="1499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32" name="object 25"/>
              <p:cNvSpPr>
                <a:spLocks noChangeArrowheads="1"/>
              </p:cNvSpPr>
              <p:nvPr/>
            </p:nvSpPr>
            <p:spPr bwMode="auto">
              <a:xfrm>
                <a:off x="6604000" y="6848475"/>
                <a:ext cx="198438" cy="92075"/>
              </a:xfrm>
              <a:prstGeom prst="rect">
                <a:avLst/>
              </a:prstGeom>
              <a:blipFill>
                <a:blip r:embed="rId9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33" name="object 26"/>
              <p:cNvSpPr/>
              <p:nvPr/>
            </p:nvSpPr>
            <p:spPr bwMode="auto">
              <a:xfrm>
                <a:off x="6491288" y="6594475"/>
                <a:ext cx="423862" cy="257175"/>
              </a:xfrm>
              <a:custGeom>
                <a:avLst/>
                <a:gdLst>
                  <a:gd name="T0" fmla="*/ 6349 w 424815"/>
                  <a:gd name="T1" fmla="*/ 53428 h 257175"/>
                  <a:gd name="T2" fmla="*/ 0 w 424815"/>
                  <a:gd name="T3" fmla="*/ 77970 h 257175"/>
                  <a:gd name="T4" fmla="*/ 38902 w 424815"/>
                  <a:gd name="T5" fmla="*/ 129825 h 257175"/>
                  <a:gd name="T6" fmla="*/ 74497 w 424815"/>
                  <a:gd name="T7" fmla="*/ 141407 h 257175"/>
                  <a:gd name="T8" fmla="*/ 92979 w 424815"/>
                  <a:gd name="T9" fmla="*/ 228552 h 257175"/>
                  <a:gd name="T10" fmla="*/ 97667 w 424815"/>
                  <a:gd name="T11" fmla="*/ 241483 h 257175"/>
                  <a:gd name="T12" fmla="*/ 102830 w 424815"/>
                  <a:gd name="T13" fmla="*/ 256603 h 257175"/>
                  <a:gd name="T14" fmla="*/ 152017 w 424815"/>
                  <a:gd name="T15" fmla="*/ 237171 h 257175"/>
                  <a:gd name="T16" fmla="*/ 211914 w 424815"/>
                  <a:gd name="T17" fmla="*/ 230254 h 257175"/>
                  <a:gd name="T18" fmla="*/ 333132 w 424815"/>
                  <a:gd name="T19" fmla="*/ 222451 h 257175"/>
                  <a:gd name="T20" fmla="*/ 344712 w 424815"/>
                  <a:gd name="T21" fmla="*/ 187742 h 257175"/>
                  <a:gd name="T22" fmla="*/ 348214 w 424815"/>
                  <a:gd name="T23" fmla="*/ 168748 h 257175"/>
                  <a:gd name="T24" fmla="*/ 245226 w 424815"/>
                  <a:gd name="T25" fmla="*/ 168610 h 257175"/>
                  <a:gd name="T26" fmla="*/ 151999 w 424815"/>
                  <a:gd name="T27" fmla="*/ 160996 h 257175"/>
                  <a:gd name="T28" fmla="*/ 159534 w 424815"/>
                  <a:gd name="T29" fmla="*/ 134257 h 257175"/>
                  <a:gd name="T30" fmla="*/ 245361 w 424815"/>
                  <a:gd name="T31" fmla="*/ 134119 h 257175"/>
                  <a:gd name="T32" fmla="*/ 384921 w 424815"/>
                  <a:gd name="T33" fmla="*/ 129825 h 257175"/>
                  <a:gd name="T34" fmla="*/ 416779 w 424815"/>
                  <a:gd name="T35" fmla="*/ 105885 h 257175"/>
                  <a:gd name="T36" fmla="*/ 423827 w 424815"/>
                  <a:gd name="T37" fmla="*/ 77970 h 257175"/>
                  <a:gd name="T38" fmla="*/ 107356 w 424815"/>
                  <a:gd name="T39" fmla="*/ 72337 h 257175"/>
                  <a:gd name="T40" fmla="*/ 11386 w 424815"/>
                  <a:gd name="T41" fmla="*/ 42105 h 257175"/>
                  <a:gd name="T42" fmla="*/ 211914 w 424815"/>
                  <a:gd name="T43" fmla="*/ 230254 h 257175"/>
                  <a:gd name="T44" fmla="*/ 271810 w 424815"/>
                  <a:gd name="T45" fmla="*/ 237171 h 257175"/>
                  <a:gd name="T46" fmla="*/ 320996 w 424815"/>
                  <a:gd name="T47" fmla="*/ 256603 h 257175"/>
                  <a:gd name="T48" fmla="*/ 326160 w 424815"/>
                  <a:gd name="T49" fmla="*/ 241483 h 257175"/>
                  <a:gd name="T50" fmla="*/ 330221 w 424815"/>
                  <a:gd name="T51" fmla="*/ 230254 h 257175"/>
                  <a:gd name="T52" fmla="*/ 264242 w 424815"/>
                  <a:gd name="T53" fmla="*/ 134119 h 257175"/>
                  <a:gd name="T54" fmla="*/ 271890 w 424815"/>
                  <a:gd name="T55" fmla="*/ 160996 h 257175"/>
                  <a:gd name="T56" fmla="*/ 348214 w 424815"/>
                  <a:gd name="T57" fmla="*/ 168748 h 257175"/>
                  <a:gd name="T58" fmla="*/ 349331 w 424815"/>
                  <a:gd name="T59" fmla="*/ 141407 h 257175"/>
                  <a:gd name="T60" fmla="*/ 366027 w 424815"/>
                  <a:gd name="T61" fmla="*/ 135507 h 257175"/>
                  <a:gd name="T62" fmla="*/ 245226 w 424815"/>
                  <a:gd name="T63" fmla="*/ 134257 h 257175"/>
                  <a:gd name="T64" fmla="*/ 185799 w 424815"/>
                  <a:gd name="T65" fmla="*/ 141872 h 257175"/>
                  <a:gd name="T66" fmla="*/ 178252 w 424815"/>
                  <a:gd name="T67" fmla="*/ 168610 h 257175"/>
                  <a:gd name="T68" fmla="*/ 237702 w 424815"/>
                  <a:gd name="T69" fmla="*/ 160996 h 257175"/>
                  <a:gd name="T70" fmla="*/ 245226 w 424815"/>
                  <a:gd name="T71" fmla="*/ 134257 h 257175"/>
                  <a:gd name="T72" fmla="*/ 126939 w 424815"/>
                  <a:gd name="T73" fmla="*/ 0 h 257175"/>
                  <a:gd name="T74" fmla="*/ 129944 w 424815"/>
                  <a:gd name="T75" fmla="*/ 33445 h 257175"/>
                  <a:gd name="T76" fmla="*/ 136655 w 424815"/>
                  <a:gd name="T77" fmla="*/ 56128 h 257175"/>
                  <a:gd name="T78" fmla="*/ 129283 w 424815"/>
                  <a:gd name="T79" fmla="*/ 59068 h 257175"/>
                  <a:gd name="T80" fmla="*/ 112834 w 424815"/>
                  <a:gd name="T81" fmla="*/ 67964 h 257175"/>
                  <a:gd name="T82" fmla="*/ 316458 w 424815"/>
                  <a:gd name="T83" fmla="*/ 72337 h 257175"/>
                  <a:gd name="T84" fmla="*/ 289756 w 424815"/>
                  <a:gd name="T85" fmla="*/ 48903 h 257175"/>
                  <a:gd name="T86" fmla="*/ 160688 w 424815"/>
                  <a:gd name="T87" fmla="*/ 41705 h 257175"/>
                  <a:gd name="T88" fmla="*/ 155489 w 424815"/>
                  <a:gd name="T89" fmla="*/ 17509 h 257175"/>
                  <a:gd name="T90" fmla="*/ 412441 w 424815"/>
                  <a:gd name="T91" fmla="*/ 42105 h 257175"/>
                  <a:gd name="T92" fmla="*/ 316458 w 424815"/>
                  <a:gd name="T93" fmla="*/ 72337 h 257175"/>
                  <a:gd name="T94" fmla="*/ 421606 w 424815"/>
                  <a:gd name="T95" fmla="*/ 64869 h 257175"/>
                  <a:gd name="T96" fmla="*/ 412441 w 424815"/>
                  <a:gd name="T97" fmla="*/ 42105 h 257175"/>
                  <a:gd name="T98" fmla="*/ 201175 w 424815"/>
                  <a:gd name="T99" fmla="*/ 45330 h 257175"/>
                  <a:gd name="T100" fmla="*/ 176758 w 424815"/>
                  <a:gd name="T101" fmla="*/ 46988 h 257175"/>
                  <a:gd name="T102" fmla="*/ 260092 w 424815"/>
                  <a:gd name="T103" fmla="*/ 48903 h 257175"/>
                  <a:gd name="T104" fmla="*/ 234447 w 424815"/>
                  <a:gd name="T105" fmla="*/ 45862 h 257175"/>
                  <a:gd name="T106" fmla="*/ 211914 w 424815"/>
                  <a:gd name="T107" fmla="*/ 45196 h 257175"/>
                  <a:gd name="T108" fmla="*/ 269232 w 424815"/>
                  <a:gd name="T109" fmla="*/ 0 h 257175"/>
                  <a:gd name="T110" fmla="*/ 267085 w 424815"/>
                  <a:gd name="T111" fmla="*/ 26232 h 257175"/>
                  <a:gd name="T112" fmla="*/ 289756 w 424815"/>
                  <a:gd name="T113" fmla="*/ 48903 h 257175"/>
                  <a:gd name="T114" fmla="*/ 293882 w 424815"/>
                  <a:gd name="T115" fmla="*/ 33445 h 257175"/>
                  <a:gd name="T116" fmla="*/ 296888 w 424815"/>
                  <a:gd name="T117" fmla="*/ 0 h 25717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424815" h="257175" extrusionOk="0">
                    <a:moveTo>
                      <a:pt x="11412" y="42105"/>
                    </a:moveTo>
                    <a:lnTo>
                      <a:pt x="6363" y="53428"/>
                    </a:lnTo>
                    <a:lnTo>
                      <a:pt x="2226" y="64869"/>
                    </a:lnTo>
                    <a:lnTo>
                      <a:pt x="0" y="77970"/>
                    </a:lnTo>
                    <a:lnTo>
                      <a:pt x="1132" y="91908"/>
                    </a:lnTo>
                    <a:lnTo>
                      <a:pt x="38989" y="129825"/>
                    </a:lnTo>
                    <a:lnTo>
                      <a:pt x="74890" y="138328"/>
                    </a:lnTo>
                    <a:lnTo>
                      <a:pt x="74664" y="141407"/>
                    </a:lnTo>
                    <a:lnTo>
                      <a:pt x="79293" y="187742"/>
                    </a:lnTo>
                    <a:lnTo>
                      <a:pt x="93188" y="228552"/>
                    </a:lnTo>
                    <a:lnTo>
                      <a:pt x="95518" y="234861"/>
                    </a:lnTo>
                    <a:lnTo>
                      <a:pt x="97887" y="241483"/>
                    </a:lnTo>
                    <a:lnTo>
                      <a:pt x="102119" y="253914"/>
                    </a:lnTo>
                    <a:lnTo>
                      <a:pt x="103061" y="256603"/>
                    </a:lnTo>
                    <a:lnTo>
                      <a:pt x="125959" y="245447"/>
                    </a:lnTo>
                    <a:lnTo>
                      <a:pt x="152359" y="237171"/>
                    </a:lnTo>
                    <a:lnTo>
                      <a:pt x="181442" y="232025"/>
                    </a:lnTo>
                    <a:lnTo>
                      <a:pt x="212390" y="230254"/>
                    </a:lnTo>
                    <a:lnTo>
                      <a:pt x="330963" y="230254"/>
                    </a:lnTo>
                    <a:lnTo>
                      <a:pt x="333881" y="222451"/>
                    </a:lnTo>
                    <a:lnTo>
                      <a:pt x="340291" y="204949"/>
                    </a:lnTo>
                    <a:lnTo>
                      <a:pt x="345487" y="187742"/>
                    </a:lnTo>
                    <a:lnTo>
                      <a:pt x="348970" y="169218"/>
                    </a:lnTo>
                    <a:lnTo>
                      <a:pt x="348997" y="168748"/>
                    </a:lnTo>
                    <a:lnTo>
                      <a:pt x="245913" y="168748"/>
                    </a:lnTo>
                    <a:lnTo>
                      <a:pt x="245777" y="168610"/>
                    </a:lnTo>
                    <a:lnTo>
                      <a:pt x="159893" y="168610"/>
                    </a:lnTo>
                    <a:lnTo>
                      <a:pt x="152341" y="160996"/>
                    </a:lnTo>
                    <a:lnTo>
                      <a:pt x="152328" y="141872"/>
                    </a:lnTo>
                    <a:lnTo>
                      <a:pt x="159893" y="134257"/>
                    </a:lnTo>
                    <a:lnTo>
                      <a:pt x="245777" y="134257"/>
                    </a:lnTo>
                    <a:lnTo>
                      <a:pt x="245913" y="134119"/>
                    </a:lnTo>
                    <a:lnTo>
                      <a:pt x="371475" y="134119"/>
                    </a:lnTo>
                    <a:lnTo>
                      <a:pt x="385786" y="129825"/>
                    </a:lnTo>
                    <a:lnTo>
                      <a:pt x="403730" y="120284"/>
                    </a:lnTo>
                    <a:lnTo>
                      <a:pt x="417716" y="105885"/>
                    </a:lnTo>
                    <a:lnTo>
                      <a:pt x="423647" y="91908"/>
                    </a:lnTo>
                    <a:lnTo>
                      <a:pt x="424780" y="77970"/>
                    </a:lnTo>
                    <a:lnTo>
                      <a:pt x="423823" y="72337"/>
                    </a:lnTo>
                    <a:lnTo>
                      <a:pt x="107597" y="72337"/>
                    </a:lnTo>
                    <a:lnTo>
                      <a:pt x="47220" y="53401"/>
                    </a:lnTo>
                    <a:lnTo>
                      <a:pt x="11412" y="42105"/>
                    </a:lnTo>
                    <a:close/>
                  </a:path>
                  <a:path w="424815" h="257175" extrusionOk="0">
                    <a:moveTo>
                      <a:pt x="330963" y="230254"/>
                    </a:moveTo>
                    <a:lnTo>
                      <a:pt x="212390" y="230254"/>
                    </a:lnTo>
                    <a:lnTo>
                      <a:pt x="243338" y="232025"/>
                    </a:lnTo>
                    <a:lnTo>
                      <a:pt x="272421" y="237171"/>
                    </a:lnTo>
                    <a:lnTo>
                      <a:pt x="298821" y="245447"/>
                    </a:lnTo>
                    <a:lnTo>
                      <a:pt x="321718" y="256603"/>
                    </a:lnTo>
                    <a:lnTo>
                      <a:pt x="322661" y="253914"/>
                    </a:lnTo>
                    <a:lnTo>
                      <a:pt x="326893" y="241483"/>
                    </a:lnTo>
                    <a:lnTo>
                      <a:pt x="329262" y="234861"/>
                    </a:lnTo>
                    <a:lnTo>
                      <a:pt x="330963" y="230254"/>
                    </a:lnTo>
                    <a:close/>
                  </a:path>
                  <a:path w="424815" h="257175" extrusionOk="0">
                    <a:moveTo>
                      <a:pt x="371475" y="134119"/>
                    </a:moveTo>
                    <a:lnTo>
                      <a:pt x="264836" y="134119"/>
                    </a:lnTo>
                    <a:lnTo>
                      <a:pt x="272501" y="141872"/>
                    </a:lnTo>
                    <a:lnTo>
                      <a:pt x="272501" y="160996"/>
                    </a:lnTo>
                    <a:lnTo>
                      <a:pt x="264836" y="168748"/>
                    </a:lnTo>
                    <a:lnTo>
                      <a:pt x="348997" y="168748"/>
                    </a:lnTo>
                    <a:lnTo>
                      <a:pt x="350241" y="147765"/>
                    </a:lnTo>
                    <a:lnTo>
                      <a:pt x="350116" y="141407"/>
                    </a:lnTo>
                    <a:lnTo>
                      <a:pt x="349889" y="138328"/>
                    </a:lnTo>
                    <a:lnTo>
                      <a:pt x="366850" y="135507"/>
                    </a:lnTo>
                    <a:lnTo>
                      <a:pt x="371475" y="134119"/>
                    </a:lnTo>
                    <a:close/>
                  </a:path>
                  <a:path w="424815" h="257175" extrusionOk="0">
                    <a:moveTo>
                      <a:pt x="245777" y="134257"/>
                    </a:moveTo>
                    <a:lnTo>
                      <a:pt x="178653" y="134257"/>
                    </a:lnTo>
                    <a:lnTo>
                      <a:pt x="186217" y="141872"/>
                    </a:lnTo>
                    <a:lnTo>
                      <a:pt x="186205" y="160996"/>
                    </a:lnTo>
                    <a:lnTo>
                      <a:pt x="178653" y="168610"/>
                    </a:lnTo>
                    <a:lnTo>
                      <a:pt x="245777" y="168610"/>
                    </a:lnTo>
                    <a:lnTo>
                      <a:pt x="238236" y="160996"/>
                    </a:lnTo>
                    <a:lnTo>
                      <a:pt x="238236" y="141872"/>
                    </a:lnTo>
                    <a:lnTo>
                      <a:pt x="245777" y="134257"/>
                    </a:lnTo>
                    <a:close/>
                  </a:path>
                  <a:path w="424815" h="257175" extrusionOk="0">
                    <a:moveTo>
                      <a:pt x="154942" y="0"/>
                    </a:moveTo>
                    <a:lnTo>
                      <a:pt x="127224" y="0"/>
                    </a:lnTo>
                    <a:lnTo>
                      <a:pt x="128049" y="18145"/>
                    </a:lnTo>
                    <a:lnTo>
                      <a:pt x="130236" y="33445"/>
                    </a:lnTo>
                    <a:lnTo>
                      <a:pt x="133352" y="46054"/>
                    </a:lnTo>
                    <a:lnTo>
                      <a:pt x="136962" y="56128"/>
                    </a:lnTo>
                    <a:lnTo>
                      <a:pt x="133243" y="57522"/>
                    </a:lnTo>
                    <a:lnTo>
                      <a:pt x="129574" y="59068"/>
                    </a:lnTo>
                    <a:lnTo>
                      <a:pt x="119233" y="64119"/>
                    </a:lnTo>
                    <a:lnTo>
                      <a:pt x="113088" y="67964"/>
                    </a:lnTo>
                    <a:lnTo>
                      <a:pt x="107597" y="72337"/>
                    </a:lnTo>
                    <a:lnTo>
                      <a:pt x="317170" y="72337"/>
                    </a:lnTo>
                    <a:lnTo>
                      <a:pt x="287818" y="56128"/>
                    </a:lnTo>
                    <a:lnTo>
                      <a:pt x="290407" y="48903"/>
                    </a:lnTo>
                    <a:lnTo>
                      <a:pt x="164052" y="48903"/>
                    </a:lnTo>
                    <a:lnTo>
                      <a:pt x="161049" y="41705"/>
                    </a:lnTo>
                    <a:lnTo>
                      <a:pt x="158093" y="31326"/>
                    </a:lnTo>
                    <a:lnTo>
                      <a:pt x="155839" y="17509"/>
                    </a:lnTo>
                    <a:lnTo>
                      <a:pt x="154942" y="0"/>
                    </a:lnTo>
                    <a:close/>
                  </a:path>
                  <a:path w="424815" h="257175" extrusionOk="0">
                    <a:moveTo>
                      <a:pt x="413368" y="42105"/>
                    </a:moveTo>
                    <a:lnTo>
                      <a:pt x="377473" y="53428"/>
                    </a:lnTo>
                    <a:lnTo>
                      <a:pt x="317170" y="72337"/>
                    </a:lnTo>
                    <a:lnTo>
                      <a:pt x="423823" y="72337"/>
                    </a:lnTo>
                    <a:lnTo>
                      <a:pt x="422554" y="64869"/>
                    </a:lnTo>
                    <a:lnTo>
                      <a:pt x="418407" y="53401"/>
                    </a:lnTo>
                    <a:lnTo>
                      <a:pt x="413368" y="42105"/>
                    </a:lnTo>
                    <a:close/>
                  </a:path>
                  <a:path w="424815" h="257175" extrusionOk="0">
                    <a:moveTo>
                      <a:pt x="212390" y="45196"/>
                    </a:moveTo>
                    <a:lnTo>
                      <a:pt x="201627" y="45330"/>
                    </a:lnTo>
                    <a:lnTo>
                      <a:pt x="189781" y="45862"/>
                    </a:lnTo>
                    <a:lnTo>
                      <a:pt x="177155" y="46988"/>
                    </a:lnTo>
                    <a:lnTo>
                      <a:pt x="164052" y="48903"/>
                    </a:lnTo>
                    <a:lnTo>
                      <a:pt x="260677" y="48903"/>
                    </a:lnTo>
                    <a:lnTo>
                      <a:pt x="247586" y="46988"/>
                    </a:lnTo>
                    <a:lnTo>
                      <a:pt x="234974" y="45862"/>
                    </a:lnTo>
                    <a:lnTo>
                      <a:pt x="223142" y="45330"/>
                    </a:lnTo>
                    <a:lnTo>
                      <a:pt x="212390" y="45196"/>
                    </a:lnTo>
                    <a:close/>
                  </a:path>
                  <a:path w="424815" h="257175" extrusionOk="0">
                    <a:moveTo>
                      <a:pt x="297556" y="0"/>
                    </a:moveTo>
                    <a:lnTo>
                      <a:pt x="269837" y="0"/>
                    </a:lnTo>
                    <a:lnTo>
                      <a:pt x="269235" y="14373"/>
                    </a:lnTo>
                    <a:lnTo>
                      <a:pt x="267686" y="26232"/>
                    </a:lnTo>
                    <a:lnTo>
                      <a:pt x="260677" y="48903"/>
                    </a:lnTo>
                    <a:lnTo>
                      <a:pt x="290407" y="48903"/>
                    </a:lnTo>
                    <a:lnTo>
                      <a:pt x="291428" y="46054"/>
                    </a:lnTo>
                    <a:lnTo>
                      <a:pt x="294543" y="33445"/>
                    </a:lnTo>
                    <a:lnTo>
                      <a:pt x="296731" y="18145"/>
                    </a:lnTo>
                    <a:lnTo>
                      <a:pt x="29755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</p:grpSp>
        <p:grpSp>
          <p:nvGrpSpPr>
            <p:cNvPr id="34" name="Group 21"/>
            <p:cNvGrpSpPr/>
            <p:nvPr userDrawn="1"/>
          </p:nvGrpSpPr>
          <p:grpSpPr bwMode="auto">
            <a:xfrm>
              <a:off x="3584394" y="3432698"/>
              <a:ext cx="486638" cy="487627"/>
              <a:chOff x="7192962" y="6340475"/>
              <a:chExt cx="781050" cy="782638"/>
            </a:xfrm>
          </p:grpSpPr>
          <p:sp>
            <p:nvSpPr>
              <p:cNvPr id="35" name="object 8"/>
              <p:cNvSpPr/>
              <p:nvPr/>
            </p:nvSpPr>
            <p:spPr bwMode="auto">
              <a:xfrm>
                <a:off x="7192962" y="6340475"/>
                <a:ext cx="781050" cy="782638"/>
              </a:xfrm>
              <a:custGeom>
                <a:avLst/>
                <a:gdLst>
                  <a:gd name="T0" fmla="*/ 390519 w 781684"/>
                  <a:gd name="T1" fmla="*/ 0 h 781684"/>
                  <a:gd name="T2" fmla="*/ 341533 w 781684"/>
                  <a:gd name="T3" fmla="*/ 3049 h 781684"/>
                  <a:gd name="T4" fmla="*/ 294362 w 781684"/>
                  <a:gd name="T5" fmla="*/ 11951 h 781684"/>
                  <a:gd name="T6" fmla="*/ 249374 w 781684"/>
                  <a:gd name="T7" fmla="*/ 26339 h 781684"/>
                  <a:gd name="T8" fmla="*/ 206933 w 781684"/>
                  <a:gd name="T9" fmla="*/ 45848 h 781684"/>
                  <a:gd name="T10" fmla="*/ 167406 w 781684"/>
                  <a:gd name="T11" fmla="*/ 70109 h 781684"/>
                  <a:gd name="T12" fmla="*/ 131159 w 781684"/>
                  <a:gd name="T13" fmla="*/ 98757 h 781684"/>
                  <a:gd name="T14" fmla="*/ 98557 w 781684"/>
                  <a:gd name="T15" fmla="*/ 131425 h 781684"/>
                  <a:gd name="T16" fmla="*/ 69967 w 781684"/>
                  <a:gd name="T17" fmla="*/ 167746 h 781684"/>
                  <a:gd name="T18" fmla="*/ 45755 w 781684"/>
                  <a:gd name="T19" fmla="*/ 207354 h 781684"/>
                  <a:gd name="T20" fmla="*/ 26286 w 781684"/>
                  <a:gd name="T21" fmla="*/ 249881 h 781684"/>
                  <a:gd name="T22" fmla="*/ 11926 w 781684"/>
                  <a:gd name="T23" fmla="*/ 294961 h 781684"/>
                  <a:gd name="T24" fmla="*/ 3043 w 781684"/>
                  <a:gd name="T25" fmla="*/ 342227 h 781684"/>
                  <a:gd name="T26" fmla="*/ 0 w 781684"/>
                  <a:gd name="T27" fmla="*/ 391313 h 781684"/>
                  <a:gd name="T28" fmla="*/ 3043 w 781684"/>
                  <a:gd name="T29" fmla="*/ 440399 h 781684"/>
                  <a:gd name="T30" fmla="*/ 11926 w 781684"/>
                  <a:gd name="T31" fmla="*/ 487665 h 781684"/>
                  <a:gd name="T32" fmla="*/ 26286 w 781684"/>
                  <a:gd name="T33" fmla="*/ 532745 h 781684"/>
                  <a:gd name="T34" fmla="*/ 45755 w 781684"/>
                  <a:gd name="T35" fmla="*/ 575272 h 781684"/>
                  <a:gd name="T36" fmla="*/ 69967 w 781684"/>
                  <a:gd name="T37" fmla="*/ 614880 h 781684"/>
                  <a:gd name="T38" fmla="*/ 98557 w 781684"/>
                  <a:gd name="T39" fmla="*/ 651201 h 781684"/>
                  <a:gd name="T40" fmla="*/ 131159 w 781684"/>
                  <a:gd name="T41" fmla="*/ 683869 h 781684"/>
                  <a:gd name="T42" fmla="*/ 167406 w 781684"/>
                  <a:gd name="T43" fmla="*/ 712517 h 781684"/>
                  <a:gd name="T44" fmla="*/ 206933 w 781684"/>
                  <a:gd name="T45" fmla="*/ 736778 h 781684"/>
                  <a:gd name="T46" fmla="*/ 249374 w 781684"/>
                  <a:gd name="T47" fmla="*/ 756287 h 781684"/>
                  <a:gd name="T48" fmla="*/ 294362 w 781684"/>
                  <a:gd name="T49" fmla="*/ 770675 h 781684"/>
                  <a:gd name="T50" fmla="*/ 341533 w 781684"/>
                  <a:gd name="T51" fmla="*/ 779577 h 781684"/>
                  <a:gd name="T52" fmla="*/ 390519 w 781684"/>
                  <a:gd name="T53" fmla="*/ 782626 h 781684"/>
                  <a:gd name="T54" fmla="*/ 439505 w 781684"/>
                  <a:gd name="T55" fmla="*/ 779577 h 781684"/>
                  <a:gd name="T56" fmla="*/ 486676 w 781684"/>
                  <a:gd name="T57" fmla="*/ 770675 h 781684"/>
                  <a:gd name="T58" fmla="*/ 531664 w 781684"/>
                  <a:gd name="T59" fmla="*/ 756287 h 781684"/>
                  <a:gd name="T60" fmla="*/ 574105 w 781684"/>
                  <a:gd name="T61" fmla="*/ 736778 h 781684"/>
                  <a:gd name="T62" fmla="*/ 613632 w 781684"/>
                  <a:gd name="T63" fmla="*/ 712517 h 781684"/>
                  <a:gd name="T64" fmla="*/ 649879 w 781684"/>
                  <a:gd name="T65" fmla="*/ 683869 h 781684"/>
                  <a:gd name="T66" fmla="*/ 682481 w 781684"/>
                  <a:gd name="T67" fmla="*/ 651201 h 781684"/>
                  <a:gd name="T68" fmla="*/ 711071 w 781684"/>
                  <a:gd name="T69" fmla="*/ 614880 h 781684"/>
                  <a:gd name="T70" fmla="*/ 735283 w 781684"/>
                  <a:gd name="T71" fmla="*/ 575272 h 781684"/>
                  <a:gd name="T72" fmla="*/ 754752 w 781684"/>
                  <a:gd name="T73" fmla="*/ 532745 h 781684"/>
                  <a:gd name="T74" fmla="*/ 769112 w 781684"/>
                  <a:gd name="T75" fmla="*/ 487665 h 781684"/>
                  <a:gd name="T76" fmla="*/ 777995 w 781684"/>
                  <a:gd name="T77" fmla="*/ 440399 h 781684"/>
                  <a:gd name="T78" fmla="*/ 781038 w 781684"/>
                  <a:gd name="T79" fmla="*/ 391313 h 781684"/>
                  <a:gd name="T80" fmla="*/ 777995 w 781684"/>
                  <a:gd name="T81" fmla="*/ 342227 h 781684"/>
                  <a:gd name="T82" fmla="*/ 769112 w 781684"/>
                  <a:gd name="T83" fmla="*/ 294961 h 781684"/>
                  <a:gd name="T84" fmla="*/ 754752 w 781684"/>
                  <a:gd name="T85" fmla="*/ 249881 h 781684"/>
                  <a:gd name="T86" fmla="*/ 735283 w 781684"/>
                  <a:gd name="T87" fmla="*/ 207354 h 781684"/>
                  <a:gd name="T88" fmla="*/ 711071 w 781684"/>
                  <a:gd name="T89" fmla="*/ 167746 h 781684"/>
                  <a:gd name="T90" fmla="*/ 682481 w 781684"/>
                  <a:gd name="T91" fmla="*/ 131425 h 781684"/>
                  <a:gd name="T92" fmla="*/ 649879 w 781684"/>
                  <a:gd name="T93" fmla="*/ 98757 h 781684"/>
                  <a:gd name="T94" fmla="*/ 613632 w 781684"/>
                  <a:gd name="T95" fmla="*/ 70109 h 781684"/>
                  <a:gd name="T96" fmla="*/ 574105 w 781684"/>
                  <a:gd name="T97" fmla="*/ 45848 h 781684"/>
                  <a:gd name="T98" fmla="*/ 531664 w 781684"/>
                  <a:gd name="T99" fmla="*/ 26339 h 781684"/>
                  <a:gd name="T100" fmla="*/ 486676 w 781684"/>
                  <a:gd name="T101" fmla="*/ 11951 h 781684"/>
                  <a:gd name="T102" fmla="*/ 439505 w 781684"/>
                  <a:gd name="T103" fmla="*/ 3049 h 781684"/>
                  <a:gd name="T104" fmla="*/ 390519 w 781684"/>
                  <a:gd name="T105" fmla="*/ 0 h 7816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81684" h="781684" extrusionOk="0">
                    <a:moveTo>
                      <a:pt x="390836" y="0"/>
                    </a:moveTo>
                    <a:lnTo>
                      <a:pt x="341810" y="3045"/>
                    </a:lnTo>
                    <a:lnTo>
                      <a:pt x="294601" y="11936"/>
                    </a:lnTo>
                    <a:lnTo>
                      <a:pt x="249576" y="26307"/>
                    </a:lnTo>
                    <a:lnTo>
                      <a:pt x="207101" y="45792"/>
                    </a:lnTo>
                    <a:lnTo>
                      <a:pt x="167542" y="70024"/>
                    </a:lnTo>
                    <a:lnTo>
                      <a:pt x="131265" y="98637"/>
                    </a:lnTo>
                    <a:lnTo>
                      <a:pt x="98637" y="131265"/>
                    </a:lnTo>
                    <a:lnTo>
                      <a:pt x="70024" y="167542"/>
                    </a:lnTo>
                    <a:lnTo>
                      <a:pt x="45792" y="207101"/>
                    </a:lnTo>
                    <a:lnTo>
                      <a:pt x="26307" y="249576"/>
                    </a:lnTo>
                    <a:lnTo>
                      <a:pt x="11936" y="294601"/>
                    </a:lnTo>
                    <a:lnTo>
                      <a:pt x="3045" y="341810"/>
                    </a:lnTo>
                    <a:lnTo>
                      <a:pt x="0" y="390836"/>
                    </a:lnTo>
                    <a:lnTo>
                      <a:pt x="3045" y="439862"/>
                    </a:lnTo>
                    <a:lnTo>
                      <a:pt x="11936" y="487071"/>
                    </a:lnTo>
                    <a:lnTo>
                      <a:pt x="26307" y="532096"/>
                    </a:lnTo>
                    <a:lnTo>
                      <a:pt x="45792" y="574571"/>
                    </a:lnTo>
                    <a:lnTo>
                      <a:pt x="70024" y="614130"/>
                    </a:lnTo>
                    <a:lnTo>
                      <a:pt x="98637" y="650407"/>
                    </a:lnTo>
                    <a:lnTo>
                      <a:pt x="131265" y="683035"/>
                    </a:lnTo>
                    <a:lnTo>
                      <a:pt x="167542" y="711648"/>
                    </a:lnTo>
                    <a:lnTo>
                      <a:pt x="207101" y="735880"/>
                    </a:lnTo>
                    <a:lnTo>
                      <a:pt x="249576" y="755365"/>
                    </a:lnTo>
                    <a:lnTo>
                      <a:pt x="294601" y="769736"/>
                    </a:lnTo>
                    <a:lnTo>
                      <a:pt x="341810" y="778627"/>
                    </a:lnTo>
                    <a:lnTo>
                      <a:pt x="390836" y="781672"/>
                    </a:lnTo>
                    <a:lnTo>
                      <a:pt x="439862" y="778627"/>
                    </a:lnTo>
                    <a:lnTo>
                      <a:pt x="487071" y="769736"/>
                    </a:lnTo>
                    <a:lnTo>
                      <a:pt x="532096" y="755365"/>
                    </a:lnTo>
                    <a:lnTo>
                      <a:pt x="574571" y="735880"/>
                    </a:lnTo>
                    <a:lnTo>
                      <a:pt x="614130" y="711648"/>
                    </a:lnTo>
                    <a:lnTo>
                      <a:pt x="650407" y="683035"/>
                    </a:lnTo>
                    <a:lnTo>
                      <a:pt x="683035" y="650407"/>
                    </a:lnTo>
                    <a:lnTo>
                      <a:pt x="711648" y="614130"/>
                    </a:lnTo>
                    <a:lnTo>
                      <a:pt x="735880" y="574571"/>
                    </a:lnTo>
                    <a:lnTo>
                      <a:pt x="755365" y="532096"/>
                    </a:lnTo>
                    <a:lnTo>
                      <a:pt x="769736" y="487071"/>
                    </a:lnTo>
                    <a:lnTo>
                      <a:pt x="778627" y="439862"/>
                    </a:lnTo>
                    <a:lnTo>
                      <a:pt x="781672" y="390836"/>
                    </a:lnTo>
                    <a:lnTo>
                      <a:pt x="778627" y="341810"/>
                    </a:lnTo>
                    <a:lnTo>
                      <a:pt x="769736" y="294601"/>
                    </a:lnTo>
                    <a:lnTo>
                      <a:pt x="755365" y="249576"/>
                    </a:lnTo>
                    <a:lnTo>
                      <a:pt x="735880" y="207101"/>
                    </a:lnTo>
                    <a:lnTo>
                      <a:pt x="711648" y="167542"/>
                    </a:lnTo>
                    <a:lnTo>
                      <a:pt x="683035" y="131265"/>
                    </a:lnTo>
                    <a:lnTo>
                      <a:pt x="650407" y="98637"/>
                    </a:lnTo>
                    <a:lnTo>
                      <a:pt x="614130" y="70024"/>
                    </a:lnTo>
                    <a:lnTo>
                      <a:pt x="574571" y="45792"/>
                    </a:lnTo>
                    <a:lnTo>
                      <a:pt x="532096" y="26307"/>
                    </a:lnTo>
                    <a:lnTo>
                      <a:pt x="487071" y="11936"/>
                    </a:lnTo>
                    <a:lnTo>
                      <a:pt x="439862" y="3045"/>
                    </a:lnTo>
                    <a:lnTo>
                      <a:pt x="390836" y="0"/>
                    </a:lnTo>
                    <a:close/>
                  </a:path>
                </a:pathLst>
              </a:custGeom>
              <a:solidFill>
                <a:srgbClr val="BC5CA3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36" name="object 27"/>
              <p:cNvSpPr/>
              <p:nvPr/>
            </p:nvSpPr>
            <p:spPr bwMode="auto">
              <a:xfrm>
                <a:off x="7305675" y="6548438"/>
                <a:ext cx="523875" cy="360362"/>
              </a:xfrm>
              <a:custGeom>
                <a:avLst/>
                <a:gdLst>
                  <a:gd name="T0" fmla="*/ 175495 w 522604"/>
                  <a:gd name="T1" fmla="*/ 0 h 360045"/>
                  <a:gd name="T2" fmla="*/ 168214 w 522604"/>
                  <a:gd name="T3" fmla="*/ 52769 h 360045"/>
                  <a:gd name="T4" fmla="*/ 60779 w 522604"/>
                  <a:gd name="T5" fmla="*/ 60506 h 360045"/>
                  <a:gd name="T6" fmla="*/ 7431 w 522604"/>
                  <a:gd name="T7" fmla="*/ 119636 h 360045"/>
                  <a:gd name="T8" fmla="*/ 0 w 522604"/>
                  <a:gd name="T9" fmla="*/ 310554 h 360045"/>
                  <a:gd name="T10" fmla="*/ 52322 w 522604"/>
                  <a:gd name="T11" fmla="*/ 317824 h 360045"/>
                  <a:gd name="T12" fmla="*/ 71209 w 522604"/>
                  <a:gd name="T13" fmla="*/ 348062 h 360045"/>
                  <a:gd name="T14" fmla="*/ 105362 w 522604"/>
                  <a:gd name="T15" fmla="*/ 360117 h 360045"/>
                  <a:gd name="T16" fmla="*/ 139494 w 522604"/>
                  <a:gd name="T17" fmla="*/ 348006 h 360045"/>
                  <a:gd name="T18" fmla="*/ 154152 w 522604"/>
                  <a:gd name="T19" fmla="*/ 327934 h 360045"/>
                  <a:gd name="T20" fmla="*/ 96870 w 522604"/>
                  <a:gd name="T21" fmla="*/ 326207 h 360045"/>
                  <a:gd name="T22" fmla="*/ 85168 w 522604"/>
                  <a:gd name="T23" fmla="*/ 314517 h 360045"/>
                  <a:gd name="T24" fmla="*/ 85088 w 522604"/>
                  <a:gd name="T25" fmla="*/ 297430 h 360045"/>
                  <a:gd name="T26" fmla="*/ 96801 w 522604"/>
                  <a:gd name="T27" fmla="*/ 285734 h 360045"/>
                  <a:gd name="T28" fmla="*/ 32383 w 522604"/>
                  <a:gd name="T29" fmla="*/ 285641 h 360045"/>
                  <a:gd name="T30" fmla="*/ 50369 w 522604"/>
                  <a:gd name="T31" fmla="*/ 106967 h 360045"/>
                  <a:gd name="T32" fmla="*/ 200446 w 522604"/>
                  <a:gd name="T33" fmla="*/ 85102 h 360045"/>
                  <a:gd name="T34" fmla="*/ 523738 w 522604"/>
                  <a:gd name="T35" fmla="*/ 32332 h 360045"/>
                  <a:gd name="T36" fmla="*/ 516458 w 522604"/>
                  <a:gd name="T37" fmla="*/ 0 h 360045"/>
                  <a:gd name="T38" fmla="*/ 105362 w 522604"/>
                  <a:gd name="T39" fmla="*/ 284006 h 360045"/>
                  <a:gd name="T40" fmla="*/ 120892 w 522604"/>
                  <a:gd name="T41" fmla="*/ 290445 h 360045"/>
                  <a:gd name="T42" fmla="*/ 127316 w 522604"/>
                  <a:gd name="T43" fmla="*/ 305976 h 360045"/>
                  <a:gd name="T44" fmla="*/ 120892 w 522604"/>
                  <a:gd name="T45" fmla="*/ 321497 h 360045"/>
                  <a:gd name="T46" fmla="*/ 105362 w 522604"/>
                  <a:gd name="T47" fmla="*/ 327934 h 360045"/>
                  <a:gd name="T48" fmla="*/ 158351 w 522604"/>
                  <a:gd name="T49" fmla="*/ 317824 h 360045"/>
                  <a:gd name="T50" fmla="*/ 269991 w 522604"/>
                  <a:gd name="T51" fmla="*/ 313218 h 360045"/>
                  <a:gd name="T52" fmla="*/ 268097 w 522604"/>
                  <a:gd name="T53" fmla="*/ 300143 h 360045"/>
                  <a:gd name="T54" fmla="*/ 155669 w 522604"/>
                  <a:gd name="T55" fmla="*/ 285641 h 360045"/>
                  <a:gd name="T56" fmla="*/ 105362 w 522604"/>
                  <a:gd name="T57" fmla="*/ 251673 h 360045"/>
                  <a:gd name="T58" fmla="*/ 74729 w 522604"/>
                  <a:gd name="T59" fmla="*/ 261234 h 360045"/>
                  <a:gd name="T60" fmla="*/ 55055 w 522604"/>
                  <a:gd name="T61" fmla="*/ 285641 h 360045"/>
                  <a:gd name="T62" fmla="*/ 105362 w 522604"/>
                  <a:gd name="T63" fmla="*/ 284006 h 360045"/>
                  <a:gd name="T64" fmla="*/ 147574 w 522604"/>
                  <a:gd name="T65" fmla="*/ 271919 h 360045"/>
                  <a:gd name="T66" fmla="*/ 121632 w 522604"/>
                  <a:gd name="T67" fmla="*/ 254176 h 360045"/>
                  <a:gd name="T68" fmla="*/ 200446 w 522604"/>
                  <a:gd name="T69" fmla="*/ 85102 h 360045"/>
                  <a:gd name="T70" fmla="*/ 168076 w 522604"/>
                  <a:gd name="T71" fmla="*/ 285641 h 360045"/>
                  <a:gd name="T72" fmla="*/ 200446 w 522604"/>
                  <a:gd name="T73" fmla="*/ 85102 h 360045"/>
                  <a:gd name="T74" fmla="*/ 491241 w 522604"/>
                  <a:gd name="T75" fmla="*/ 32332 h 360045"/>
                  <a:gd name="T76" fmla="*/ 523738 w 522604"/>
                  <a:gd name="T77" fmla="*/ 139343 h 36004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522604" h="360045" extrusionOk="0">
                    <a:moveTo>
                      <a:pt x="515205" y="0"/>
                    </a:moveTo>
                    <a:lnTo>
                      <a:pt x="175069" y="0"/>
                    </a:lnTo>
                    <a:lnTo>
                      <a:pt x="167806" y="7262"/>
                    </a:lnTo>
                    <a:lnTo>
                      <a:pt x="167806" y="52723"/>
                    </a:lnTo>
                    <a:lnTo>
                      <a:pt x="100118" y="52723"/>
                    </a:lnTo>
                    <a:lnTo>
                      <a:pt x="60632" y="60453"/>
                    </a:lnTo>
                    <a:lnTo>
                      <a:pt x="28949" y="82602"/>
                    </a:lnTo>
                    <a:lnTo>
                      <a:pt x="7413" y="119531"/>
                    </a:lnTo>
                    <a:lnTo>
                      <a:pt x="0" y="167253"/>
                    </a:lnTo>
                    <a:lnTo>
                      <a:pt x="0" y="310281"/>
                    </a:lnTo>
                    <a:lnTo>
                      <a:pt x="7262" y="317544"/>
                    </a:lnTo>
                    <a:lnTo>
                      <a:pt x="52195" y="317544"/>
                    </a:lnTo>
                    <a:lnTo>
                      <a:pt x="59169" y="334366"/>
                    </a:lnTo>
                    <a:lnTo>
                      <a:pt x="71036" y="347756"/>
                    </a:lnTo>
                    <a:lnTo>
                      <a:pt x="86711" y="356604"/>
                    </a:lnTo>
                    <a:lnTo>
                      <a:pt x="105106" y="359800"/>
                    </a:lnTo>
                    <a:lnTo>
                      <a:pt x="123485" y="356583"/>
                    </a:lnTo>
                    <a:lnTo>
                      <a:pt x="139156" y="347700"/>
                    </a:lnTo>
                    <a:lnTo>
                      <a:pt x="151017" y="334303"/>
                    </a:lnTo>
                    <a:lnTo>
                      <a:pt x="153778" y="327646"/>
                    </a:lnTo>
                    <a:lnTo>
                      <a:pt x="105106" y="327646"/>
                    </a:lnTo>
                    <a:lnTo>
                      <a:pt x="96635" y="325920"/>
                    </a:lnTo>
                    <a:lnTo>
                      <a:pt x="89687" y="321214"/>
                    </a:lnTo>
                    <a:lnTo>
                      <a:pt x="84961" y="314240"/>
                    </a:lnTo>
                    <a:lnTo>
                      <a:pt x="83155" y="305707"/>
                    </a:lnTo>
                    <a:lnTo>
                      <a:pt x="84882" y="297168"/>
                    </a:lnTo>
                    <a:lnTo>
                      <a:pt x="89588" y="290190"/>
                    </a:lnTo>
                    <a:lnTo>
                      <a:pt x="96566" y="285483"/>
                    </a:lnTo>
                    <a:lnTo>
                      <a:pt x="97027" y="285390"/>
                    </a:lnTo>
                    <a:lnTo>
                      <a:pt x="32304" y="285390"/>
                    </a:lnTo>
                    <a:lnTo>
                      <a:pt x="32319" y="167253"/>
                    </a:lnTo>
                    <a:lnTo>
                      <a:pt x="50247" y="106873"/>
                    </a:lnTo>
                    <a:lnTo>
                      <a:pt x="99967" y="85027"/>
                    </a:lnTo>
                    <a:lnTo>
                      <a:pt x="199960" y="85027"/>
                    </a:lnTo>
                    <a:lnTo>
                      <a:pt x="199960" y="32304"/>
                    </a:lnTo>
                    <a:lnTo>
                      <a:pt x="522467" y="32304"/>
                    </a:lnTo>
                    <a:lnTo>
                      <a:pt x="522467" y="7262"/>
                    </a:lnTo>
                    <a:lnTo>
                      <a:pt x="515205" y="0"/>
                    </a:lnTo>
                    <a:close/>
                  </a:path>
                  <a:path w="522604" h="360045" extrusionOk="0">
                    <a:moveTo>
                      <a:pt x="154329" y="283756"/>
                    </a:moveTo>
                    <a:lnTo>
                      <a:pt x="105106" y="283756"/>
                    </a:lnTo>
                    <a:lnTo>
                      <a:pt x="113638" y="285483"/>
                    </a:lnTo>
                    <a:lnTo>
                      <a:pt x="120599" y="290190"/>
                    </a:lnTo>
                    <a:lnTo>
                      <a:pt x="125288" y="297168"/>
                    </a:lnTo>
                    <a:lnTo>
                      <a:pt x="127007" y="305707"/>
                    </a:lnTo>
                    <a:lnTo>
                      <a:pt x="125288" y="314240"/>
                    </a:lnTo>
                    <a:lnTo>
                      <a:pt x="120599" y="321214"/>
                    </a:lnTo>
                    <a:lnTo>
                      <a:pt x="113638" y="325920"/>
                    </a:lnTo>
                    <a:lnTo>
                      <a:pt x="105106" y="327646"/>
                    </a:lnTo>
                    <a:lnTo>
                      <a:pt x="153778" y="327646"/>
                    </a:lnTo>
                    <a:lnTo>
                      <a:pt x="157967" y="317544"/>
                    </a:lnTo>
                    <a:lnTo>
                      <a:pt x="278215" y="317544"/>
                    </a:lnTo>
                    <a:lnTo>
                      <a:pt x="269336" y="312942"/>
                    </a:lnTo>
                    <a:lnTo>
                      <a:pt x="265892" y="308059"/>
                    </a:lnTo>
                    <a:lnTo>
                      <a:pt x="267447" y="299879"/>
                    </a:lnTo>
                    <a:lnTo>
                      <a:pt x="273566" y="285390"/>
                    </a:lnTo>
                    <a:lnTo>
                      <a:pt x="155291" y="285390"/>
                    </a:lnTo>
                    <a:lnTo>
                      <a:pt x="154329" y="283756"/>
                    </a:lnTo>
                    <a:close/>
                  </a:path>
                  <a:path w="522604" h="360045" extrusionOk="0">
                    <a:moveTo>
                      <a:pt x="105106" y="251452"/>
                    </a:moveTo>
                    <a:lnTo>
                      <a:pt x="88854" y="253973"/>
                    </a:lnTo>
                    <a:lnTo>
                      <a:pt x="74548" y="261004"/>
                    </a:lnTo>
                    <a:lnTo>
                      <a:pt x="62975" y="271743"/>
                    </a:lnTo>
                    <a:lnTo>
                      <a:pt x="54921" y="285390"/>
                    </a:lnTo>
                    <a:lnTo>
                      <a:pt x="97027" y="285390"/>
                    </a:lnTo>
                    <a:lnTo>
                      <a:pt x="105106" y="283756"/>
                    </a:lnTo>
                    <a:lnTo>
                      <a:pt x="154329" y="283756"/>
                    </a:lnTo>
                    <a:lnTo>
                      <a:pt x="147216" y="271680"/>
                    </a:lnTo>
                    <a:lnTo>
                      <a:pt x="135636" y="260948"/>
                    </a:lnTo>
                    <a:lnTo>
                      <a:pt x="121337" y="253952"/>
                    </a:lnTo>
                    <a:lnTo>
                      <a:pt x="105106" y="251452"/>
                    </a:lnTo>
                    <a:close/>
                  </a:path>
                  <a:path w="522604" h="360045" extrusionOk="0">
                    <a:moveTo>
                      <a:pt x="199960" y="85027"/>
                    </a:moveTo>
                    <a:lnTo>
                      <a:pt x="167668" y="85027"/>
                    </a:lnTo>
                    <a:lnTo>
                      <a:pt x="167668" y="285390"/>
                    </a:lnTo>
                    <a:lnTo>
                      <a:pt x="199960" y="285390"/>
                    </a:lnTo>
                    <a:lnTo>
                      <a:pt x="199960" y="85027"/>
                    </a:lnTo>
                    <a:close/>
                  </a:path>
                  <a:path w="522604" h="360045" extrusionOk="0">
                    <a:moveTo>
                      <a:pt x="522467" y="32304"/>
                    </a:moveTo>
                    <a:lnTo>
                      <a:pt x="490049" y="32304"/>
                    </a:lnTo>
                    <a:lnTo>
                      <a:pt x="490049" y="135162"/>
                    </a:lnTo>
                    <a:lnTo>
                      <a:pt x="522467" y="139220"/>
                    </a:lnTo>
                    <a:lnTo>
                      <a:pt x="522467" y="323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37" name="object 28"/>
              <p:cNvSpPr/>
              <p:nvPr/>
            </p:nvSpPr>
            <p:spPr bwMode="auto">
              <a:xfrm>
                <a:off x="7535863" y="6618288"/>
                <a:ext cx="325437" cy="311150"/>
              </a:xfrm>
              <a:custGeom>
                <a:avLst/>
                <a:gdLst>
                  <a:gd name="T0" fmla="*/ 0 w 324484"/>
                  <a:gd name="T1" fmla="*/ 16727 h 311784"/>
                  <a:gd name="T2" fmla="*/ 4473 w 324484"/>
                  <a:gd name="T3" fmla="*/ 29079 h 311784"/>
                  <a:gd name="T4" fmla="*/ 50924 w 324484"/>
                  <a:gd name="T5" fmla="*/ 45330 h 311784"/>
                  <a:gd name="T6" fmla="*/ 55574 w 324484"/>
                  <a:gd name="T7" fmla="*/ 229749 h 311784"/>
                  <a:gd name="T8" fmla="*/ 56180 w 324484"/>
                  <a:gd name="T9" fmla="*/ 239592 h 311784"/>
                  <a:gd name="T10" fmla="*/ 63085 w 324484"/>
                  <a:gd name="T11" fmla="*/ 247667 h 311784"/>
                  <a:gd name="T12" fmla="*/ 285875 w 324484"/>
                  <a:gd name="T13" fmla="*/ 249673 h 311784"/>
                  <a:gd name="T14" fmla="*/ 296486 w 324484"/>
                  <a:gd name="T15" fmla="*/ 241674 h 311784"/>
                  <a:gd name="T16" fmla="*/ 298149 w 324484"/>
                  <a:gd name="T17" fmla="*/ 228206 h 311784"/>
                  <a:gd name="T18" fmla="*/ 289807 w 324484"/>
                  <a:gd name="T19" fmla="*/ 217823 h 311784"/>
                  <a:gd name="T20" fmla="*/ 92435 w 324484"/>
                  <a:gd name="T21" fmla="*/ 216218 h 311784"/>
                  <a:gd name="T22" fmla="*/ 298628 w 324484"/>
                  <a:gd name="T23" fmla="*/ 194148 h 311784"/>
                  <a:gd name="T24" fmla="*/ 308710 w 324484"/>
                  <a:gd name="T25" fmla="*/ 187616 h 311784"/>
                  <a:gd name="T26" fmla="*/ 311041 w 324484"/>
                  <a:gd name="T27" fmla="*/ 180255 h 311784"/>
                  <a:gd name="T28" fmla="*/ 325345 w 324484"/>
                  <a:gd name="T29" fmla="*/ 97670 h 311784"/>
                  <a:gd name="T30" fmla="*/ 321412 w 324484"/>
                  <a:gd name="T31" fmla="*/ 89833 h 311784"/>
                  <a:gd name="T32" fmla="*/ 314973 w 324484"/>
                  <a:gd name="T33" fmla="*/ 83788 h 311784"/>
                  <a:gd name="T34" fmla="*/ 85983 w 324484"/>
                  <a:gd name="T35" fmla="*/ 58146 h 311784"/>
                  <a:gd name="T36" fmla="*/ 22305 w 324484"/>
                  <a:gd name="T37" fmla="*/ 1191 h 311784"/>
                  <a:gd name="T38" fmla="*/ 104948 w 324484"/>
                  <a:gd name="T39" fmla="*/ 258940 h 311784"/>
                  <a:gd name="T40" fmla="*/ 84559 w 324484"/>
                  <a:gd name="T41" fmla="*/ 261435 h 311784"/>
                  <a:gd name="T42" fmla="*/ 72032 w 324484"/>
                  <a:gd name="T43" fmla="*/ 277449 h 311784"/>
                  <a:gd name="T44" fmla="*/ 74540 w 324484"/>
                  <a:gd name="T45" fmla="*/ 297800 h 311784"/>
                  <a:gd name="T46" fmla="*/ 90645 w 324484"/>
                  <a:gd name="T47" fmla="*/ 310565 h 311784"/>
                  <a:gd name="T48" fmla="*/ 111035 w 324484"/>
                  <a:gd name="T49" fmla="*/ 308007 h 311784"/>
                  <a:gd name="T50" fmla="*/ 123557 w 324484"/>
                  <a:gd name="T51" fmla="*/ 291694 h 311784"/>
                  <a:gd name="T52" fmla="*/ 121053 w 324484"/>
                  <a:gd name="T53" fmla="*/ 271392 h 311784"/>
                  <a:gd name="T54" fmla="*/ 104948 w 324484"/>
                  <a:gd name="T55" fmla="*/ 258940 h 311784"/>
                  <a:gd name="T56" fmla="*/ 243419 w 324484"/>
                  <a:gd name="T57" fmla="*/ 258940 h 311784"/>
                  <a:gd name="T58" fmla="*/ 227314 w 324484"/>
                  <a:gd name="T59" fmla="*/ 271392 h 311784"/>
                  <a:gd name="T60" fmla="*/ 224806 w 324484"/>
                  <a:gd name="T61" fmla="*/ 291694 h 311784"/>
                  <a:gd name="T62" fmla="*/ 237332 w 324484"/>
                  <a:gd name="T63" fmla="*/ 308007 h 311784"/>
                  <a:gd name="T64" fmla="*/ 257723 w 324484"/>
                  <a:gd name="T65" fmla="*/ 310565 h 311784"/>
                  <a:gd name="T66" fmla="*/ 273828 w 324484"/>
                  <a:gd name="T67" fmla="*/ 297800 h 311784"/>
                  <a:gd name="T68" fmla="*/ 276335 w 324484"/>
                  <a:gd name="T69" fmla="*/ 277449 h 311784"/>
                  <a:gd name="T70" fmla="*/ 263810 w 324484"/>
                  <a:gd name="T71" fmla="*/ 261435 h 31178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24484" h="311784" extrusionOk="0">
                    <a:moveTo>
                      <a:pt x="17955" y="0"/>
                    </a:moveTo>
                    <a:lnTo>
                      <a:pt x="0" y="16761"/>
                    </a:lnTo>
                    <a:lnTo>
                      <a:pt x="414" y="21046"/>
                    </a:lnTo>
                    <a:lnTo>
                      <a:pt x="4460" y="29138"/>
                    </a:lnTo>
                    <a:lnTo>
                      <a:pt x="7727" y="31864"/>
                    </a:lnTo>
                    <a:lnTo>
                      <a:pt x="50775" y="45422"/>
                    </a:lnTo>
                    <a:lnTo>
                      <a:pt x="64333" y="181690"/>
                    </a:lnTo>
                    <a:lnTo>
                      <a:pt x="55411" y="230217"/>
                    </a:lnTo>
                    <a:lnTo>
                      <a:pt x="54708" y="235444"/>
                    </a:lnTo>
                    <a:lnTo>
                      <a:pt x="56015" y="240080"/>
                    </a:lnTo>
                    <a:lnTo>
                      <a:pt x="59344" y="244126"/>
                    </a:lnTo>
                    <a:lnTo>
                      <a:pt x="62900" y="248172"/>
                    </a:lnTo>
                    <a:lnTo>
                      <a:pt x="67185" y="250182"/>
                    </a:lnTo>
                    <a:lnTo>
                      <a:pt x="285038" y="250182"/>
                    </a:lnTo>
                    <a:lnTo>
                      <a:pt x="288958" y="248587"/>
                    </a:lnTo>
                    <a:lnTo>
                      <a:pt x="295618" y="242166"/>
                    </a:lnTo>
                    <a:lnTo>
                      <a:pt x="297276" y="238183"/>
                    </a:lnTo>
                    <a:lnTo>
                      <a:pt x="297276" y="228671"/>
                    </a:lnTo>
                    <a:lnTo>
                      <a:pt x="295618" y="224675"/>
                    </a:lnTo>
                    <a:lnTo>
                      <a:pt x="288958" y="218267"/>
                    </a:lnTo>
                    <a:lnTo>
                      <a:pt x="285038" y="216659"/>
                    </a:lnTo>
                    <a:lnTo>
                      <a:pt x="92164" y="216659"/>
                    </a:lnTo>
                    <a:lnTo>
                      <a:pt x="96085" y="194544"/>
                    </a:lnTo>
                    <a:lnTo>
                      <a:pt x="297754" y="194544"/>
                    </a:lnTo>
                    <a:lnTo>
                      <a:pt x="301385" y="193225"/>
                    </a:lnTo>
                    <a:lnTo>
                      <a:pt x="307806" y="187998"/>
                    </a:lnTo>
                    <a:lnTo>
                      <a:pt x="309653" y="184668"/>
                    </a:lnTo>
                    <a:lnTo>
                      <a:pt x="310130" y="180622"/>
                    </a:lnTo>
                    <a:lnTo>
                      <a:pt x="323676" y="102857"/>
                    </a:lnTo>
                    <a:lnTo>
                      <a:pt x="324392" y="97869"/>
                    </a:lnTo>
                    <a:lnTo>
                      <a:pt x="323324" y="93584"/>
                    </a:lnTo>
                    <a:lnTo>
                      <a:pt x="320471" y="90016"/>
                    </a:lnTo>
                    <a:lnTo>
                      <a:pt x="317858" y="86208"/>
                    </a:lnTo>
                    <a:lnTo>
                      <a:pt x="314051" y="83959"/>
                    </a:lnTo>
                    <a:lnTo>
                      <a:pt x="309050" y="83230"/>
                    </a:lnTo>
                    <a:lnTo>
                      <a:pt x="85731" y="58264"/>
                    </a:lnTo>
                    <a:lnTo>
                      <a:pt x="82879" y="31148"/>
                    </a:lnTo>
                    <a:lnTo>
                      <a:pt x="22240" y="1193"/>
                    </a:lnTo>
                    <a:lnTo>
                      <a:pt x="17955" y="0"/>
                    </a:lnTo>
                    <a:close/>
                  </a:path>
                  <a:path w="324484" h="311784" extrusionOk="0">
                    <a:moveTo>
                      <a:pt x="104641" y="259468"/>
                    </a:moveTo>
                    <a:lnTo>
                      <a:pt x="90380" y="259468"/>
                    </a:lnTo>
                    <a:lnTo>
                      <a:pt x="84311" y="261968"/>
                    </a:lnTo>
                    <a:lnTo>
                      <a:pt x="74322" y="271945"/>
                    </a:lnTo>
                    <a:lnTo>
                      <a:pt x="71821" y="278014"/>
                    </a:lnTo>
                    <a:lnTo>
                      <a:pt x="71821" y="292288"/>
                    </a:lnTo>
                    <a:lnTo>
                      <a:pt x="74322" y="298407"/>
                    </a:lnTo>
                    <a:lnTo>
                      <a:pt x="84311" y="308635"/>
                    </a:lnTo>
                    <a:lnTo>
                      <a:pt x="90380" y="311198"/>
                    </a:lnTo>
                    <a:lnTo>
                      <a:pt x="104641" y="311198"/>
                    </a:lnTo>
                    <a:lnTo>
                      <a:pt x="110710" y="308635"/>
                    </a:lnTo>
                    <a:lnTo>
                      <a:pt x="120699" y="298407"/>
                    </a:lnTo>
                    <a:lnTo>
                      <a:pt x="123195" y="292288"/>
                    </a:lnTo>
                    <a:lnTo>
                      <a:pt x="123200" y="278014"/>
                    </a:lnTo>
                    <a:lnTo>
                      <a:pt x="120699" y="271945"/>
                    </a:lnTo>
                    <a:lnTo>
                      <a:pt x="110710" y="261968"/>
                    </a:lnTo>
                    <a:lnTo>
                      <a:pt x="104641" y="259468"/>
                    </a:lnTo>
                    <a:close/>
                  </a:path>
                  <a:path w="324484" h="311784" extrusionOk="0">
                    <a:moveTo>
                      <a:pt x="256968" y="259468"/>
                    </a:moveTo>
                    <a:lnTo>
                      <a:pt x="242706" y="259468"/>
                    </a:lnTo>
                    <a:lnTo>
                      <a:pt x="236637" y="261968"/>
                    </a:lnTo>
                    <a:lnTo>
                      <a:pt x="226648" y="271945"/>
                    </a:lnTo>
                    <a:lnTo>
                      <a:pt x="224148" y="278014"/>
                    </a:lnTo>
                    <a:lnTo>
                      <a:pt x="224148" y="292288"/>
                    </a:lnTo>
                    <a:lnTo>
                      <a:pt x="226648" y="298407"/>
                    </a:lnTo>
                    <a:lnTo>
                      <a:pt x="236637" y="308635"/>
                    </a:lnTo>
                    <a:lnTo>
                      <a:pt x="242706" y="311198"/>
                    </a:lnTo>
                    <a:lnTo>
                      <a:pt x="256968" y="311198"/>
                    </a:lnTo>
                    <a:lnTo>
                      <a:pt x="263037" y="308635"/>
                    </a:lnTo>
                    <a:lnTo>
                      <a:pt x="273026" y="298407"/>
                    </a:lnTo>
                    <a:lnTo>
                      <a:pt x="275521" y="292288"/>
                    </a:lnTo>
                    <a:lnTo>
                      <a:pt x="275526" y="278014"/>
                    </a:lnTo>
                    <a:lnTo>
                      <a:pt x="273026" y="271945"/>
                    </a:lnTo>
                    <a:lnTo>
                      <a:pt x="263037" y="261968"/>
                    </a:lnTo>
                    <a:lnTo>
                      <a:pt x="256968" y="25946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</p:grpSp>
      </p:grpSp>
      <p:cxnSp>
        <p:nvCxnSpPr>
          <p:cNvPr id="38" name="Google Shape;15;p3"/>
          <p:cNvCxnSpPr>
            <a:cxnSpLocks/>
          </p:cNvCxnSpPr>
          <p:nvPr userDrawn="1"/>
        </p:nvCxnSpPr>
        <p:spPr bwMode="auto">
          <a:xfrm>
            <a:off x="1381250" y="4820615"/>
            <a:ext cx="6031604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1381125" y="1295400"/>
            <a:ext cx="3878400" cy="30956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pic>
        <p:nvPicPr>
          <p:cNvPr id="40" name="Graphic 65"/>
          <p:cNvPicPr>
            <a:picLocks noChangeAspect="1"/>
          </p:cNvPicPr>
          <p:nvPr userDrawn="1"/>
        </p:nvPicPr>
        <p:blipFill>
          <a:blip r:embed="rId10"/>
          <a:stretch/>
        </p:blipFill>
        <p:spPr bwMode="auto">
          <a:xfrm>
            <a:off x="724704" y="512234"/>
            <a:ext cx="612000" cy="612000"/>
          </a:xfrm>
          <a:prstGeom prst="rect">
            <a:avLst/>
          </a:prstGeom>
        </p:spPr>
      </p:pic>
      <p:pic>
        <p:nvPicPr>
          <p:cNvPr id="41" name="Graphic 67"/>
          <p:cNvPicPr>
            <a:picLocks noChangeAspect="1"/>
          </p:cNvPicPr>
          <p:nvPr userDrawn="1"/>
        </p:nvPicPr>
        <p:blipFill>
          <a:blip r:embed="rId11"/>
          <a:stretch/>
        </p:blipFill>
        <p:spPr bwMode="auto">
          <a:xfrm>
            <a:off x="341938" y="4709185"/>
            <a:ext cx="932973" cy="216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+ 2 columns" preserve="1" userDrawn="1">
  <p:cSld name="1_Title + 2 column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4" name="Google Shape;15;p3"/>
          <p:cNvCxnSpPr>
            <a:cxnSpLocks/>
          </p:cNvCxnSpPr>
          <p:nvPr userDrawn="1"/>
        </p:nvCxnSpPr>
        <p:spPr bwMode="auto">
          <a:xfrm>
            <a:off x="-6025" y="830429"/>
            <a:ext cx="9150025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Google Shape;29;p5"/>
          <p:cNvSpPr>
            <a:spLocks noGrp="1"/>
          </p:cNvSpPr>
          <p:nvPr>
            <p:ph type="title"/>
          </p:nvPr>
        </p:nvSpPr>
        <p:spPr bwMode="auto">
          <a:xfrm>
            <a:off x="1381250" y="604628"/>
            <a:ext cx="3878400" cy="43560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800" b="1">
                <a:latin typeface="Calibri"/>
                <a:ea typeface="Calibri"/>
                <a:cs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6" name="Oval 45"/>
          <p:cNvSpPr/>
          <p:nvPr userDrawn="1"/>
        </p:nvSpPr>
        <p:spPr bwMode="auto">
          <a:xfrm>
            <a:off x="754718" y="545029"/>
            <a:ext cx="554798" cy="55479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00">
                <a:solidFill>
                  <a:schemeClr val="tx1"/>
                </a:solidFill>
              </a:rPr>
              <a:t>Place Pilot icon</a:t>
            </a:r>
            <a:endParaRPr lang="en-IE" sz="600">
              <a:solidFill>
                <a:schemeClr val="tx1"/>
              </a:solidFill>
            </a:endParaRPr>
          </a:p>
        </p:txBody>
      </p:sp>
      <p:grpSp>
        <p:nvGrpSpPr>
          <p:cNvPr id="7" name="Group 36"/>
          <p:cNvGrpSpPr/>
          <p:nvPr userDrawn="1"/>
        </p:nvGrpSpPr>
        <p:grpSpPr bwMode="auto">
          <a:xfrm>
            <a:off x="7537141" y="4690989"/>
            <a:ext cx="1372953" cy="229553"/>
            <a:chOff x="1154546" y="3432698"/>
            <a:chExt cx="2916485" cy="487627"/>
          </a:xfrm>
        </p:grpSpPr>
        <p:grpSp>
          <p:nvGrpSpPr>
            <p:cNvPr id="8" name="Group 37"/>
            <p:cNvGrpSpPr/>
            <p:nvPr userDrawn="1"/>
          </p:nvGrpSpPr>
          <p:grpSpPr bwMode="auto">
            <a:xfrm>
              <a:off x="1154546" y="3432698"/>
              <a:ext cx="486638" cy="487627"/>
              <a:chOff x="3309937" y="6340475"/>
              <a:chExt cx="781050" cy="782638"/>
            </a:xfrm>
          </p:grpSpPr>
          <p:sp>
            <p:nvSpPr>
              <p:cNvPr id="9" name="object 4"/>
              <p:cNvSpPr/>
              <p:nvPr/>
            </p:nvSpPr>
            <p:spPr bwMode="auto">
              <a:xfrm>
                <a:off x="3309937" y="6340475"/>
                <a:ext cx="781050" cy="782638"/>
              </a:xfrm>
              <a:custGeom>
                <a:avLst/>
                <a:gdLst>
                  <a:gd name="T0" fmla="*/ 390519 w 781685"/>
                  <a:gd name="T1" fmla="*/ 0 h 781684"/>
                  <a:gd name="T2" fmla="*/ 341532 w 781685"/>
                  <a:gd name="T3" fmla="*/ 3049 h 781684"/>
                  <a:gd name="T4" fmla="*/ 294362 w 781685"/>
                  <a:gd name="T5" fmla="*/ 11951 h 781684"/>
                  <a:gd name="T6" fmla="*/ 249373 w 781685"/>
                  <a:gd name="T7" fmla="*/ 26339 h 781684"/>
                  <a:gd name="T8" fmla="*/ 206933 w 781685"/>
                  <a:gd name="T9" fmla="*/ 45848 h 781684"/>
                  <a:gd name="T10" fmla="*/ 167406 w 781685"/>
                  <a:gd name="T11" fmla="*/ 70109 h 781684"/>
                  <a:gd name="T12" fmla="*/ 131158 w 781685"/>
                  <a:gd name="T13" fmla="*/ 98757 h 781684"/>
                  <a:gd name="T14" fmla="*/ 98557 w 781685"/>
                  <a:gd name="T15" fmla="*/ 131425 h 781684"/>
                  <a:gd name="T16" fmla="*/ 69967 w 781685"/>
                  <a:gd name="T17" fmla="*/ 167746 h 781684"/>
                  <a:gd name="T18" fmla="*/ 45755 w 781685"/>
                  <a:gd name="T19" fmla="*/ 207354 h 781684"/>
                  <a:gd name="T20" fmla="*/ 26286 w 781685"/>
                  <a:gd name="T21" fmla="*/ 249881 h 781684"/>
                  <a:gd name="T22" fmla="*/ 11926 w 781685"/>
                  <a:gd name="T23" fmla="*/ 294961 h 781684"/>
                  <a:gd name="T24" fmla="*/ 3043 w 781685"/>
                  <a:gd name="T25" fmla="*/ 342227 h 781684"/>
                  <a:gd name="T26" fmla="*/ 0 w 781685"/>
                  <a:gd name="T27" fmla="*/ 391313 h 781684"/>
                  <a:gd name="T28" fmla="*/ 3043 w 781685"/>
                  <a:gd name="T29" fmla="*/ 440399 h 781684"/>
                  <a:gd name="T30" fmla="*/ 11926 w 781685"/>
                  <a:gd name="T31" fmla="*/ 487665 h 781684"/>
                  <a:gd name="T32" fmla="*/ 26286 w 781685"/>
                  <a:gd name="T33" fmla="*/ 532745 h 781684"/>
                  <a:gd name="T34" fmla="*/ 45755 w 781685"/>
                  <a:gd name="T35" fmla="*/ 575272 h 781684"/>
                  <a:gd name="T36" fmla="*/ 69967 w 781685"/>
                  <a:gd name="T37" fmla="*/ 614880 h 781684"/>
                  <a:gd name="T38" fmla="*/ 98557 w 781685"/>
                  <a:gd name="T39" fmla="*/ 651201 h 781684"/>
                  <a:gd name="T40" fmla="*/ 131158 w 781685"/>
                  <a:gd name="T41" fmla="*/ 683869 h 781684"/>
                  <a:gd name="T42" fmla="*/ 167406 w 781685"/>
                  <a:gd name="T43" fmla="*/ 712517 h 781684"/>
                  <a:gd name="T44" fmla="*/ 206933 w 781685"/>
                  <a:gd name="T45" fmla="*/ 736778 h 781684"/>
                  <a:gd name="T46" fmla="*/ 249373 w 781685"/>
                  <a:gd name="T47" fmla="*/ 756287 h 781684"/>
                  <a:gd name="T48" fmla="*/ 294362 w 781685"/>
                  <a:gd name="T49" fmla="*/ 770675 h 781684"/>
                  <a:gd name="T50" fmla="*/ 341532 w 781685"/>
                  <a:gd name="T51" fmla="*/ 779577 h 781684"/>
                  <a:gd name="T52" fmla="*/ 390519 w 781685"/>
                  <a:gd name="T53" fmla="*/ 782626 h 781684"/>
                  <a:gd name="T54" fmla="*/ 439505 w 781685"/>
                  <a:gd name="T55" fmla="*/ 779577 h 781684"/>
                  <a:gd name="T56" fmla="*/ 486675 w 781685"/>
                  <a:gd name="T57" fmla="*/ 770675 h 781684"/>
                  <a:gd name="T58" fmla="*/ 531664 w 781685"/>
                  <a:gd name="T59" fmla="*/ 756287 h 781684"/>
                  <a:gd name="T60" fmla="*/ 574104 w 781685"/>
                  <a:gd name="T61" fmla="*/ 736778 h 781684"/>
                  <a:gd name="T62" fmla="*/ 613631 w 781685"/>
                  <a:gd name="T63" fmla="*/ 712517 h 781684"/>
                  <a:gd name="T64" fmla="*/ 649879 w 781685"/>
                  <a:gd name="T65" fmla="*/ 683869 h 781684"/>
                  <a:gd name="T66" fmla="*/ 682480 w 781685"/>
                  <a:gd name="T67" fmla="*/ 651201 h 781684"/>
                  <a:gd name="T68" fmla="*/ 711070 w 781685"/>
                  <a:gd name="T69" fmla="*/ 614880 h 781684"/>
                  <a:gd name="T70" fmla="*/ 735282 w 781685"/>
                  <a:gd name="T71" fmla="*/ 575272 h 781684"/>
                  <a:gd name="T72" fmla="*/ 754751 w 781685"/>
                  <a:gd name="T73" fmla="*/ 532745 h 781684"/>
                  <a:gd name="T74" fmla="*/ 769111 w 781685"/>
                  <a:gd name="T75" fmla="*/ 487665 h 781684"/>
                  <a:gd name="T76" fmla="*/ 777994 w 781685"/>
                  <a:gd name="T77" fmla="*/ 440399 h 781684"/>
                  <a:gd name="T78" fmla="*/ 781037 w 781685"/>
                  <a:gd name="T79" fmla="*/ 391313 h 781684"/>
                  <a:gd name="T80" fmla="*/ 777994 w 781685"/>
                  <a:gd name="T81" fmla="*/ 342227 h 781684"/>
                  <a:gd name="T82" fmla="*/ 769111 w 781685"/>
                  <a:gd name="T83" fmla="*/ 294961 h 781684"/>
                  <a:gd name="T84" fmla="*/ 754751 w 781685"/>
                  <a:gd name="T85" fmla="*/ 249881 h 781684"/>
                  <a:gd name="T86" fmla="*/ 735282 w 781685"/>
                  <a:gd name="T87" fmla="*/ 207354 h 781684"/>
                  <a:gd name="T88" fmla="*/ 711070 w 781685"/>
                  <a:gd name="T89" fmla="*/ 167746 h 781684"/>
                  <a:gd name="T90" fmla="*/ 682480 w 781685"/>
                  <a:gd name="T91" fmla="*/ 131425 h 781684"/>
                  <a:gd name="T92" fmla="*/ 649879 w 781685"/>
                  <a:gd name="T93" fmla="*/ 98757 h 781684"/>
                  <a:gd name="T94" fmla="*/ 613631 w 781685"/>
                  <a:gd name="T95" fmla="*/ 70109 h 781684"/>
                  <a:gd name="T96" fmla="*/ 574104 w 781685"/>
                  <a:gd name="T97" fmla="*/ 45848 h 781684"/>
                  <a:gd name="T98" fmla="*/ 531664 w 781685"/>
                  <a:gd name="T99" fmla="*/ 26339 h 781684"/>
                  <a:gd name="T100" fmla="*/ 486675 w 781685"/>
                  <a:gd name="T101" fmla="*/ 11951 h 781684"/>
                  <a:gd name="T102" fmla="*/ 439505 w 781685"/>
                  <a:gd name="T103" fmla="*/ 3049 h 781684"/>
                  <a:gd name="T104" fmla="*/ 390519 w 781685"/>
                  <a:gd name="T105" fmla="*/ 0 h 7816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81685" h="781684" extrusionOk="0">
                    <a:moveTo>
                      <a:pt x="390836" y="0"/>
                    </a:moveTo>
                    <a:lnTo>
                      <a:pt x="341810" y="3045"/>
                    </a:lnTo>
                    <a:lnTo>
                      <a:pt x="294601" y="11936"/>
                    </a:lnTo>
                    <a:lnTo>
                      <a:pt x="249576" y="26307"/>
                    </a:lnTo>
                    <a:lnTo>
                      <a:pt x="207101" y="45792"/>
                    </a:lnTo>
                    <a:lnTo>
                      <a:pt x="167542" y="70024"/>
                    </a:lnTo>
                    <a:lnTo>
                      <a:pt x="131265" y="98637"/>
                    </a:lnTo>
                    <a:lnTo>
                      <a:pt x="98637" y="131265"/>
                    </a:lnTo>
                    <a:lnTo>
                      <a:pt x="70024" y="167542"/>
                    </a:lnTo>
                    <a:lnTo>
                      <a:pt x="45792" y="207101"/>
                    </a:lnTo>
                    <a:lnTo>
                      <a:pt x="26307" y="249576"/>
                    </a:lnTo>
                    <a:lnTo>
                      <a:pt x="11936" y="294601"/>
                    </a:lnTo>
                    <a:lnTo>
                      <a:pt x="3045" y="341810"/>
                    </a:lnTo>
                    <a:lnTo>
                      <a:pt x="0" y="390836"/>
                    </a:lnTo>
                    <a:lnTo>
                      <a:pt x="3045" y="439862"/>
                    </a:lnTo>
                    <a:lnTo>
                      <a:pt x="11936" y="487071"/>
                    </a:lnTo>
                    <a:lnTo>
                      <a:pt x="26307" y="532096"/>
                    </a:lnTo>
                    <a:lnTo>
                      <a:pt x="45792" y="574571"/>
                    </a:lnTo>
                    <a:lnTo>
                      <a:pt x="70024" y="614130"/>
                    </a:lnTo>
                    <a:lnTo>
                      <a:pt x="98637" y="650407"/>
                    </a:lnTo>
                    <a:lnTo>
                      <a:pt x="131265" y="683035"/>
                    </a:lnTo>
                    <a:lnTo>
                      <a:pt x="167542" y="711648"/>
                    </a:lnTo>
                    <a:lnTo>
                      <a:pt x="207101" y="735880"/>
                    </a:lnTo>
                    <a:lnTo>
                      <a:pt x="249576" y="755365"/>
                    </a:lnTo>
                    <a:lnTo>
                      <a:pt x="294601" y="769736"/>
                    </a:lnTo>
                    <a:lnTo>
                      <a:pt x="341810" y="778627"/>
                    </a:lnTo>
                    <a:lnTo>
                      <a:pt x="390836" y="781672"/>
                    </a:lnTo>
                    <a:lnTo>
                      <a:pt x="439862" y="778627"/>
                    </a:lnTo>
                    <a:lnTo>
                      <a:pt x="487071" y="769736"/>
                    </a:lnTo>
                    <a:lnTo>
                      <a:pt x="532096" y="755365"/>
                    </a:lnTo>
                    <a:lnTo>
                      <a:pt x="574571" y="735880"/>
                    </a:lnTo>
                    <a:lnTo>
                      <a:pt x="614130" y="711648"/>
                    </a:lnTo>
                    <a:lnTo>
                      <a:pt x="650407" y="683035"/>
                    </a:lnTo>
                    <a:lnTo>
                      <a:pt x="683035" y="650407"/>
                    </a:lnTo>
                    <a:lnTo>
                      <a:pt x="711648" y="614130"/>
                    </a:lnTo>
                    <a:lnTo>
                      <a:pt x="735880" y="574571"/>
                    </a:lnTo>
                    <a:lnTo>
                      <a:pt x="755365" y="532096"/>
                    </a:lnTo>
                    <a:lnTo>
                      <a:pt x="769736" y="487071"/>
                    </a:lnTo>
                    <a:lnTo>
                      <a:pt x="778627" y="439862"/>
                    </a:lnTo>
                    <a:lnTo>
                      <a:pt x="781672" y="390836"/>
                    </a:lnTo>
                    <a:lnTo>
                      <a:pt x="778627" y="341810"/>
                    </a:lnTo>
                    <a:lnTo>
                      <a:pt x="769736" y="294601"/>
                    </a:lnTo>
                    <a:lnTo>
                      <a:pt x="755365" y="249576"/>
                    </a:lnTo>
                    <a:lnTo>
                      <a:pt x="735880" y="207101"/>
                    </a:lnTo>
                    <a:lnTo>
                      <a:pt x="711648" y="167542"/>
                    </a:lnTo>
                    <a:lnTo>
                      <a:pt x="683035" y="131265"/>
                    </a:lnTo>
                    <a:lnTo>
                      <a:pt x="650407" y="98637"/>
                    </a:lnTo>
                    <a:lnTo>
                      <a:pt x="614130" y="70024"/>
                    </a:lnTo>
                    <a:lnTo>
                      <a:pt x="574571" y="45792"/>
                    </a:lnTo>
                    <a:lnTo>
                      <a:pt x="532096" y="26307"/>
                    </a:lnTo>
                    <a:lnTo>
                      <a:pt x="487071" y="11936"/>
                    </a:lnTo>
                    <a:lnTo>
                      <a:pt x="439862" y="3045"/>
                    </a:lnTo>
                    <a:lnTo>
                      <a:pt x="390836" y="0"/>
                    </a:lnTo>
                    <a:close/>
                  </a:path>
                </a:pathLst>
              </a:custGeom>
              <a:solidFill>
                <a:srgbClr val="E1B027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10" name="object 9"/>
              <p:cNvSpPr/>
              <p:nvPr/>
            </p:nvSpPr>
            <p:spPr bwMode="auto">
              <a:xfrm>
                <a:off x="3573463" y="6499225"/>
                <a:ext cx="355600" cy="506413"/>
              </a:xfrm>
              <a:custGeom>
                <a:avLst/>
                <a:gdLst>
                  <a:gd name="T0" fmla="*/ 0 w 354329"/>
                  <a:gd name="T1" fmla="*/ 389961 h 506729"/>
                  <a:gd name="T2" fmla="*/ 17814 w 354329"/>
                  <a:gd name="T3" fmla="*/ 418452 h 506729"/>
                  <a:gd name="T4" fmla="*/ 100486 w 354329"/>
                  <a:gd name="T5" fmla="*/ 492206 h 506729"/>
                  <a:gd name="T6" fmla="*/ 209026 w 354329"/>
                  <a:gd name="T7" fmla="*/ 502102 h 506729"/>
                  <a:gd name="T8" fmla="*/ 274289 w 354329"/>
                  <a:gd name="T9" fmla="*/ 474520 h 506729"/>
                  <a:gd name="T10" fmla="*/ 172254 w 354329"/>
                  <a:gd name="T11" fmla="*/ 470089 h 506729"/>
                  <a:gd name="T12" fmla="*/ 89926 w 354329"/>
                  <a:gd name="T13" fmla="*/ 445147 h 506729"/>
                  <a:gd name="T14" fmla="*/ 47808 w 354329"/>
                  <a:gd name="T15" fmla="*/ 399918 h 506729"/>
                  <a:gd name="T16" fmla="*/ 215018 w 354329"/>
                  <a:gd name="T17" fmla="*/ 49371 h 506729"/>
                  <a:gd name="T18" fmla="*/ 176409 w 354329"/>
                  <a:gd name="T19" fmla="*/ 55278 h 506729"/>
                  <a:gd name="T20" fmla="*/ 184974 w 354329"/>
                  <a:gd name="T21" fmla="*/ 68127 h 506729"/>
                  <a:gd name="T22" fmla="*/ 217096 w 354329"/>
                  <a:gd name="T23" fmla="*/ 115968 h 506729"/>
                  <a:gd name="T24" fmla="*/ 273813 w 354329"/>
                  <a:gd name="T25" fmla="*/ 206455 h 506729"/>
                  <a:gd name="T26" fmla="*/ 313270 w 354329"/>
                  <a:gd name="T27" fmla="*/ 290531 h 506729"/>
                  <a:gd name="T28" fmla="*/ 316293 w 354329"/>
                  <a:gd name="T29" fmla="*/ 353231 h 506729"/>
                  <a:gd name="T30" fmla="*/ 254571 w 354329"/>
                  <a:gd name="T31" fmla="*/ 445439 h 506729"/>
                  <a:gd name="T32" fmla="*/ 172254 w 354329"/>
                  <a:gd name="T33" fmla="*/ 470089 h 506729"/>
                  <a:gd name="T34" fmla="*/ 323742 w 354329"/>
                  <a:gd name="T35" fmla="*/ 425268 h 506729"/>
                  <a:gd name="T36" fmla="*/ 355215 w 354329"/>
                  <a:gd name="T37" fmla="*/ 323671 h 506729"/>
                  <a:gd name="T38" fmla="*/ 332069 w 354329"/>
                  <a:gd name="T39" fmla="*/ 241325 h 506729"/>
                  <a:gd name="T40" fmla="*/ 278702 w 354329"/>
                  <a:gd name="T41" fmla="*/ 145232 h 506729"/>
                  <a:gd name="T42" fmla="*/ 215018 w 354329"/>
                  <a:gd name="T43" fmla="*/ 49371 h 506729"/>
                  <a:gd name="T44" fmla="*/ 168466 w 354329"/>
                  <a:gd name="T45" fmla="*/ 216 h 506729"/>
                  <a:gd name="T46" fmla="*/ 157083 w 354329"/>
                  <a:gd name="T47" fmla="*/ 8133 h 506729"/>
                  <a:gd name="T48" fmla="*/ 132075 w 354329"/>
                  <a:gd name="T49" fmla="*/ 46378 h 506729"/>
                  <a:gd name="T50" fmla="*/ 104778 w 354329"/>
                  <a:gd name="T51" fmla="*/ 86892 h 506729"/>
                  <a:gd name="T52" fmla="*/ 159536 w 354329"/>
                  <a:gd name="T53" fmla="*/ 68127 h 506729"/>
                  <a:gd name="T54" fmla="*/ 168106 w 354329"/>
                  <a:gd name="T55" fmla="*/ 55278 h 506729"/>
                  <a:gd name="T56" fmla="*/ 215018 w 354329"/>
                  <a:gd name="T57" fmla="*/ 49371 h 506729"/>
                  <a:gd name="T58" fmla="*/ 187437 w 354329"/>
                  <a:gd name="T59" fmla="*/ 8133 h 506729"/>
                  <a:gd name="T60" fmla="*/ 184007 w 354329"/>
                  <a:gd name="T61" fmla="*/ 4002 h 506729"/>
                  <a:gd name="T62" fmla="*/ 175333 w 354329"/>
                  <a:gd name="T63" fmla="*/ 0 h 50672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54329" h="506729" extrusionOk="0">
                    <a:moveTo>
                      <a:pt x="42381" y="389123"/>
                    </a:moveTo>
                    <a:lnTo>
                      <a:pt x="0" y="390204"/>
                    </a:lnTo>
                    <a:lnTo>
                      <a:pt x="7234" y="401873"/>
                    </a:lnTo>
                    <a:lnTo>
                      <a:pt x="17750" y="418713"/>
                    </a:lnTo>
                    <a:lnTo>
                      <a:pt x="42997" y="453193"/>
                    </a:lnTo>
                    <a:lnTo>
                      <a:pt x="100127" y="492513"/>
                    </a:lnTo>
                    <a:lnTo>
                      <a:pt x="171638" y="506154"/>
                    </a:lnTo>
                    <a:lnTo>
                      <a:pt x="208279" y="502415"/>
                    </a:lnTo>
                    <a:lnTo>
                      <a:pt x="242408" y="491711"/>
                    </a:lnTo>
                    <a:lnTo>
                      <a:pt x="273309" y="474816"/>
                    </a:lnTo>
                    <a:lnTo>
                      <a:pt x="278666" y="470382"/>
                    </a:lnTo>
                    <a:lnTo>
                      <a:pt x="171638" y="470382"/>
                    </a:lnTo>
                    <a:lnTo>
                      <a:pt x="142064" y="467394"/>
                    </a:lnTo>
                    <a:lnTo>
                      <a:pt x="89605" y="445425"/>
                    </a:lnTo>
                    <a:lnTo>
                      <a:pt x="59567" y="418713"/>
                    </a:lnTo>
                    <a:lnTo>
                      <a:pt x="47637" y="400168"/>
                    </a:lnTo>
                    <a:lnTo>
                      <a:pt x="42381" y="389123"/>
                    </a:lnTo>
                    <a:close/>
                  </a:path>
                  <a:path w="354329" h="506729" extrusionOk="0">
                    <a:moveTo>
                      <a:pt x="214249" y="49402"/>
                    </a:moveTo>
                    <a:lnTo>
                      <a:pt x="171638" y="49402"/>
                    </a:lnTo>
                    <a:lnTo>
                      <a:pt x="175778" y="55312"/>
                    </a:lnTo>
                    <a:lnTo>
                      <a:pt x="179983" y="61612"/>
                    </a:lnTo>
                    <a:lnTo>
                      <a:pt x="184313" y="68170"/>
                    </a:lnTo>
                    <a:lnTo>
                      <a:pt x="188827" y="74859"/>
                    </a:lnTo>
                    <a:lnTo>
                      <a:pt x="216320" y="116040"/>
                    </a:lnTo>
                    <a:lnTo>
                      <a:pt x="245284" y="160815"/>
                    </a:lnTo>
                    <a:lnTo>
                      <a:pt x="272834" y="206584"/>
                    </a:lnTo>
                    <a:lnTo>
                      <a:pt x="296084" y="250750"/>
                    </a:lnTo>
                    <a:lnTo>
                      <a:pt x="312150" y="290712"/>
                    </a:lnTo>
                    <a:lnTo>
                      <a:pt x="318147" y="323873"/>
                    </a:lnTo>
                    <a:lnTo>
                      <a:pt x="315162" y="353451"/>
                    </a:lnTo>
                    <a:lnTo>
                      <a:pt x="293201" y="405897"/>
                    </a:lnTo>
                    <a:lnTo>
                      <a:pt x="253661" y="445717"/>
                    </a:lnTo>
                    <a:lnTo>
                      <a:pt x="201211" y="467491"/>
                    </a:lnTo>
                    <a:lnTo>
                      <a:pt x="171638" y="470382"/>
                    </a:lnTo>
                    <a:lnTo>
                      <a:pt x="278666" y="470382"/>
                    </a:lnTo>
                    <a:lnTo>
                      <a:pt x="322585" y="425533"/>
                    </a:lnTo>
                    <a:lnTo>
                      <a:pt x="350201" y="360510"/>
                    </a:lnTo>
                    <a:lnTo>
                      <a:pt x="353945" y="323873"/>
                    </a:lnTo>
                    <a:lnTo>
                      <a:pt x="347679" y="285655"/>
                    </a:lnTo>
                    <a:lnTo>
                      <a:pt x="330882" y="241476"/>
                    </a:lnTo>
                    <a:lnTo>
                      <a:pt x="306557" y="193858"/>
                    </a:lnTo>
                    <a:lnTo>
                      <a:pt x="277706" y="145323"/>
                    </a:lnTo>
                    <a:lnTo>
                      <a:pt x="247329" y="98396"/>
                    </a:lnTo>
                    <a:lnTo>
                      <a:pt x="214249" y="49402"/>
                    </a:lnTo>
                    <a:close/>
                  </a:path>
                  <a:path w="354329" h="506729" extrusionOk="0">
                    <a:moveTo>
                      <a:pt x="174706" y="0"/>
                    </a:moveTo>
                    <a:lnTo>
                      <a:pt x="167864" y="216"/>
                    </a:lnTo>
                    <a:lnTo>
                      <a:pt x="161542" y="3014"/>
                    </a:lnTo>
                    <a:lnTo>
                      <a:pt x="156522" y="8138"/>
                    </a:lnTo>
                    <a:lnTo>
                      <a:pt x="146410" y="23885"/>
                    </a:lnTo>
                    <a:lnTo>
                      <a:pt x="131603" y="46407"/>
                    </a:lnTo>
                    <a:lnTo>
                      <a:pt x="116225" y="69496"/>
                    </a:lnTo>
                    <a:lnTo>
                      <a:pt x="104403" y="86946"/>
                    </a:lnTo>
                    <a:lnTo>
                      <a:pt x="148481" y="83667"/>
                    </a:lnTo>
                    <a:lnTo>
                      <a:pt x="158966" y="68170"/>
                    </a:lnTo>
                    <a:lnTo>
                      <a:pt x="163301" y="61612"/>
                    </a:lnTo>
                    <a:lnTo>
                      <a:pt x="167505" y="55312"/>
                    </a:lnTo>
                    <a:lnTo>
                      <a:pt x="171638" y="49402"/>
                    </a:lnTo>
                    <a:lnTo>
                      <a:pt x="214249" y="49402"/>
                    </a:lnTo>
                    <a:lnTo>
                      <a:pt x="209896" y="42954"/>
                    </a:lnTo>
                    <a:lnTo>
                      <a:pt x="186767" y="8138"/>
                    </a:lnTo>
                    <a:lnTo>
                      <a:pt x="185410" y="6065"/>
                    </a:lnTo>
                    <a:lnTo>
                      <a:pt x="183349" y="4004"/>
                    </a:lnTo>
                    <a:lnTo>
                      <a:pt x="181288" y="2622"/>
                    </a:lnTo>
                    <a:lnTo>
                      <a:pt x="17470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11" name="object 10"/>
              <p:cNvSpPr>
                <a:spLocks noChangeArrowheads="1"/>
              </p:cNvSpPr>
              <p:nvPr/>
            </p:nvSpPr>
            <p:spPr bwMode="auto">
              <a:xfrm>
                <a:off x="3779838" y="6810375"/>
                <a:ext cx="88900" cy="122238"/>
              </a:xfrm>
              <a:prstGeom prst="rect">
                <a:avLst/>
              </a:prstGeom>
              <a:blipFill>
                <a:blip r:embed="rId2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object 11"/>
              <p:cNvSpPr>
                <a:spLocks noChangeArrowheads="1"/>
              </p:cNvSpPr>
              <p:nvPr/>
            </p:nvSpPr>
            <p:spPr bwMode="auto">
              <a:xfrm>
                <a:off x="3471863" y="6457950"/>
                <a:ext cx="268287" cy="496888"/>
              </a:xfrm>
              <a:prstGeom prst="rect">
                <a:avLst/>
              </a:prstGeom>
              <a:blipFill>
                <a:blip r:embed="rId3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3" name="Group 38"/>
            <p:cNvGrpSpPr/>
            <p:nvPr userDrawn="1"/>
          </p:nvGrpSpPr>
          <p:grpSpPr bwMode="auto">
            <a:xfrm>
              <a:off x="1761514" y="3432698"/>
              <a:ext cx="487627" cy="487627"/>
              <a:chOff x="4279900" y="6340475"/>
              <a:chExt cx="782638" cy="782638"/>
            </a:xfrm>
          </p:grpSpPr>
          <p:sp>
            <p:nvSpPr>
              <p:cNvPr id="14" name="object 5"/>
              <p:cNvSpPr/>
              <p:nvPr/>
            </p:nvSpPr>
            <p:spPr bwMode="auto">
              <a:xfrm>
                <a:off x="4279900" y="6340475"/>
                <a:ext cx="782638" cy="782638"/>
              </a:xfrm>
              <a:custGeom>
                <a:avLst/>
                <a:gdLst>
                  <a:gd name="T0" fmla="*/ 391312 w 781685"/>
                  <a:gd name="T1" fmla="*/ 0 h 781684"/>
                  <a:gd name="T2" fmla="*/ 342227 w 781685"/>
                  <a:gd name="T3" fmla="*/ 3049 h 781684"/>
                  <a:gd name="T4" fmla="*/ 294960 w 781685"/>
                  <a:gd name="T5" fmla="*/ 11951 h 781684"/>
                  <a:gd name="T6" fmla="*/ 249880 w 781685"/>
                  <a:gd name="T7" fmla="*/ 26339 h 781684"/>
                  <a:gd name="T8" fmla="*/ 207353 w 781685"/>
                  <a:gd name="T9" fmla="*/ 45848 h 781684"/>
                  <a:gd name="T10" fmla="*/ 167746 w 781685"/>
                  <a:gd name="T11" fmla="*/ 70109 h 781684"/>
                  <a:gd name="T12" fmla="*/ 131425 w 781685"/>
                  <a:gd name="T13" fmla="*/ 98757 h 781684"/>
                  <a:gd name="T14" fmla="*/ 98757 w 781685"/>
                  <a:gd name="T15" fmla="*/ 131425 h 781684"/>
                  <a:gd name="T16" fmla="*/ 70109 w 781685"/>
                  <a:gd name="T17" fmla="*/ 167746 h 781684"/>
                  <a:gd name="T18" fmla="*/ 45848 w 781685"/>
                  <a:gd name="T19" fmla="*/ 207354 h 781684"/>
                  <a:gd name="T20" fmla="*/ 26339 w 781685"/>
                  <a:gd name="T21" fmla="*/ 249881 h 781684"/>
                  <a:gd name="T22" fmla="*/ 11951 w 781685"/>
                  <a:gd name="T23" fmla="*/ 294961 h 781684"/>
                  <a:gd name="T24" fmla="*/ 3049 w 781685"/>
                  <a:gd name="T25" fmla="*/ 342227 h 781684"/>
                  <a:gd name="T26" fmla="*/ 0 w 781685"/>
                  <a:gd name="T27" fmla="*/ 391313 h 781684"/>
                  <a:gd name="T28" fmla="*/ 3049 w 781685"/>
                  <a:gd name="T29" fmla="*/ 440399 h 781684"/>
                  <a:gd name="T30" fmla="*/ 11951 w 781685"/>
                  <a:gd name="T31" fmla="*/ 487665 h 781684"/>
                  <a:gd name="T32" fmla="*/ 26339 w 781685"/>
                  <a:gd name="T33" fmla="*/ 532745 h 781684"/>
                  <a:gd name="T34" fmla="*/ 45848 w 781685"/>
                  <a:gd name="T35" fmla="*/ 575272 h 781684"/>
                  <a:gd name="T36" fmla="*/ 70109 w 781685"/>
                  <a:gd name="T37" fmla="*/ 614880 h 781684"/>
                  <a:gd name="T38" fmla="*/ 98757 w 781685"/>
                  <a:gd name="T39" fmla="*/ 651201 h 781684"/>
                  <a:gd name="T40" fmla="*/ 131425 w 781685"/>
                  <a:gd name="T41" fmla="*/ 683869 h 781684"/>
                  <a:gd name="T42" fmla="*/ 167746 w 781685"/>
                  <a:gd name="T43" fmla="*/ 712517 h 781684"/>
                  <a:gd name="T44" fmla="*/ 207353 w 781685"/>
                  <a:gd name="T45" fmla="*/ 736778 h 781684"/>
                  <a:gd name="T46" fmla="*/ 249880 w 781685"/>
                  <a:gd name="T47" fmla="*/ 756287 h 781684"/>
                  <a:gd name="T48" fmla="*/ 294960 w 781685"/>
                  <a:gd name="T49" fmla="*/ 770675 h 781684"/>
                  <a:gd name="T50" fmla="*/ 342227 w 781685"/>
                  <a:gd name="T51" fmla="*/ 779577 h 781684"/>
                  <a:gd name="T52" fmla="*/ 391312 w 781685"/>
                  <a:gd name="T53" fmla="*/ 782626 h 781684"/>
                  <a:gd name="T54" fmla="*/ 440398 w 781685"/>
                  <a:gd name="T55" fmla="*/ 779577 h 781684"/>
                  <a:gd name="T56" fmla="*/ 487665 w 781685"/>
                  <a:gd name="T57" fmla="*/ 770675 h 781684"/>
                  <a:gd name="T58" fmla="*/ 532745 w 781685"/>
                  <a:gd name="T59" fmla="*/ 756287 h 781684"/>
                  <a:gd name="T60" fmla="*/ 575271 w 781685"/>
                  <a:gd name="T61" fmla="*/ 736778 h 781684"/>
                  <a:gd name="T62" fmla="*/ 614879 w 781685"/>
                  <a:gd name="T63" fmla="*/ 712517 h 781684"/>
                  <a:gd name="T64" fmla="*/ 651200 w 781685"/>
                  <a:gd name="T65" fmla="*/ 683869 h 781684"/>
                  <a:gd name="T66" fmla="*/ 683868 w 781685"/>
                  <a:gd name="T67" fmla="*/ 651201 h 781684"/>
                  <a:gd name="T68" fmla="*/ 712516 w 781685"/>
                  <a:gd name="T69" fmla="*/ 614880 h 781684"/>
                  <a:gd name="T70" fmla="*/ 736777 w 781685"/>
                  <a:gd name="T71" fmla="*/ 575272 h 781684"/>
                  <a:gd name="T72" fmla="*/ 756286 w 781685"/>
                  <a:gd name="T73" fmla="*/ 532745 h 781684"/>
                  <a:gd name="T74" fmla="*/ 770674 w 781685"/>
                  <a:gd name="T75" fmla="*/ 487665 h 781684"/>
                  <a:gd name="T76" fmla="*/ 779576 w 781685"/>
                  <a:gd name="T77" fmla="*/ 440399 h 781684"/>
                  <a:gd name="T78" fmla="*/ 782625 w 781685"/>
                  <a:gd name="T79" fmla="*/ 391313 h 781684"/>
                  <a:gd name="T80" fmla="*/ 779576 w 781685"/>
                  <a:gd name="T81" fmla="*/ 342227 h 781684"/>
                  <a:gd name="T82" fmla="*/ 770674 w 781685"/>
                  <a:gd name="T83" fmla="*/ 294961 h 781684"/>
                  <a:gd name="T84" fmla="*/ 756286 w 781685"/>
                  <a:gd name="T85" fmla="*/ 249881 h 781684"/>
                  <a:gd name="T86" fmla="*/ 736777 w 781685"/>
                  <a:gd name="T87" fmla="*/ 207354 h 781684"/>
                  <a:gd name="T88" fmla="*/ 712516 w 781685"/>
                  <a:gd name="T89" fmla="*/ 167746 h 781684"/>
                  <a:gd name="T90" fmla="*/ 683868 w 781685"/>
                  <a:gd name="T91" fmla="*/ 131425 h 781684"/>
                  <a:gd name="T92" fmla="*/ 651200 w 781685"/>
                  <a:gd name="T93" fmla="*/ 98757 h 781684"/>
                  <a:gd name="T94" fmla="*/ 614879 w 781685"/>
                  <a:gd name="T95" fmla="*/ 70109 h 781684"/>
                  <a:gd name="T96" fmla="*/ 575271 w 781685"/>
                  <a:gd name="T97" fmla="*/ 45848 h 781684"/>
                  <a:gd name="T98" fmla="*/ 532745 w 781685"/>
                  <a:gd name="T99" fmla="*/ 26339 h 781684"/>
                  <a:gd name="T100" fmla="*/ 487665 w 781685"/>
                  <a:gd name="T101" fmla="*/ 11951 h 781684"/>
                  <a:gd name="T102" fmla="*/ 440398 w 781685"/>
                  <a:gd name="T103" fmla="*/ 3049 h 781684"/>
                  <a:gd name="T104" fmla="*/ 391312 w 781685"/>
                  <a:gd name="T105" fmla="*/ 0 h 7816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81685" h="781684" extrusionOk="0">
                    <a:moveTo>
                      <a:pt x="390836" y="0"/>
                    </a:moveTo>
                    <a:lnTo>
                      <a:pt x="341810" y="3045"/>
                    </a:lnTo>
                    <a:lnTo>
                      <a:pt x="294601" y="11936"/>
                    </a:lnTo>
                    <a:lnTo>
                      <a:pt x="249576" y="26307"/>
                    </a:lnTo>
                    <a:lnTo>
                      <a:pt x="207101" y="45792"/>
                    </a:lnTo>
                    <a:lnTo>
                      <a:pt x="167542" y="70024"/>
                    </a:lnTo>
                    <a:lnTo>
                      <a:pt x="131265" y="98637"/>
                    </a:lnTo>
                    <a:lnTo>
                      <a:pt x="98637" y="131265"/>
                    </a:lnTo>
                    <a:lnTo>
                      <a:pt x="70024" y="167542"/>
                    </a:lnTo>
                    <a:lnTo>
                      <a:pt x="45792" y="207101"/>
                    </a:lnTo>
                    <a:lnTo>
                      <a:pt x="26307" y="249576"/>
                    </a:lnTo>
                    <a:lnTo>
                      <a:pt x="11936" y="294601"/>
                    </a:lnTo>
                    <a:lnTo>
                      <a:pt x="3045" y="341810"/>
                    </a:lnTo>
                    <a:lnTo>
                      <a:pt x="0" y="390836"/>
                    </a:lnTo>
                    <a:lnTo>
                      <a:pt x="3045" y="439862"/>
                    </a:lnTo>
                    <a:lnTo>
                      <a:pt x="11936" y="487071"/>
                    </a:lnTo>
                    <a:lnTo>
                      <a:pt x="26307" y="532096"/>
                    </a:lnTo>
                    <a:lnTo>
                      <a:pt x="45792" y="574571"/>
                    </a:lnTo>
                    <a:lnTo>
                      <a:pt x="70024" y="614130"/>
                    </a:lnTo>
                    <a:lnTo>
                      <a:pt x="98637" y="650407"/>
                    </a:lnTo>
                    <a:lnTo>
                      <a:pt x="131265" y="683035"/>
                    </a:lnTo>
                    <a:lnTo>
                      <a:pt x="167542" y="711648"/>
                    </a:lnTo>
                    <a:lnTo>
                      <a:pt x="207101" y="735880"/>
                    </a:lnTo>
                    <a:lnTo>
                      <a:pt x="249576" y="755365"/>
                    </a:lnTo>
                    <a:lnTo>
                      <a:pt x="294601" y="769736"/>
                    </a:lnTo>
                    <a:lnTo>
                      <a:pt x="341810" y="778627"/>
                    </a:lnTo>
                    <a:lnTo>
                      <a:pt x="390836" y="781672"/>
                    </a:lnTo>
                    <a:lnTo>
                      <a:pt x="439862" y="778627"/>
                    </a:lnTo>
                    <a:lnTo>
                      <a:pt x="487071" y="769736"/>
                    </a:lnTo>
                    <a:lnTo>
                      <a:pt x="532096" y="755365"/>
                    </a:lnTo>
                    <a:lnTo>
                      <a:pt x="574571" y="735880"/>
                    </a:lnTo>
                    <a:lnTo>
                      <a:pt x="614130" y="711648"/>
                    </a:lnTo>
                    <a:lnTo>
                      <a:pt x="650407" y="683035"/>
                    </a:lnTo>
                    <a:lnTo>
                      <a:pt x="683035" y="650407"/>
                    </a:lnTo>
                    <a:lnTo>
                      <a:pt x="711648" y="614130"/>
                    </a:lnTo>
                    <a:lnTo>
                      <a:pt x="735880" y="574571"/>
                    </a:lnTo>
                    <a:lnTo>
                      <a:pt x="755365" y="532096"/>
                    </a:lnTo>
                    <a:lnTo>
                      <a:pt x="769736" y="487071"/>
                    </a:lnTo>
                    <a:lnTo>
                      <a:pt x="778627" y="439862"/>
                    </a:lnTo>
                    <a:lnTo>
                      <a:pt x="781672" y="390836"/>
                    </a:lnTo>
                    <a:lnTo>
                      <a:pt x="778627" y="341810"/>
                    </a:lnTo>
                    <a:lnTo>
                      <a:pt x="769736" y="294601"/>
                    </a:lnTo>
                    <a:lnTo>
                      <a:pt x="755365" y="249576"/>
                    </a:lnTo>
                    <a:lnTo>
                      <a:pt x="735880" y="207101"/>
                    </a:lnTo>
                    <a:lnTo>
                      <a:pt x="711648" y="167542"/>
                    </a:lnTo>
                    <a:lnTo>
                      <a:pt x="683035" y="131265"/>
                    </a:lnTo>
                    <a:lnTo>
                      <a:pt x="650407" y="98637"/>
                    </a:lnTo>
                    <a:lnTo>
                      <a:pt x="614130" y="70024"/>
                    </a:lnTo>
                    <a:lnTo>
                      <a:pt x="574571" y="45792"/>
                    </a:lnTo>
                    <a:lnTo>
                      <a:pt x="532096" y="26307"/>
                    </a:lnTo>
                    <a:lnTo>
                      <a:pt x="487071" y="11936"/>
                    </a:lnTo>
                    <a:lnTo>
                      <a:pt x="439862" y="3045"/>
                    </a:lnTo>
                    <a:lnTo>
                      <a:pt x="390836" y="0"/>
                    </a:lnTo>
                    <a:close/>
                  </a:path>
                </a:pathLst>
              </a:custGeom>
              <a:solidFill>
                <a:srgbClr val="8FC740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15" name="object 12"/>
              <p:cNvSpPr/>
              <p:nvPr/>
            </p:nvSpPr>
            <p:spPr bwMode="auto">
              <a:xfrm>
                <a:off x="4783138" y="6588125"/>
                <a:ext cx="47625" cy="47625"/>
              </a:xfrm>
              <a:custGeom>
                <a:avLst/>
                <a:gdLst>
                  <a:gd name="T0" fmla="*/ 23745 w 48260"/>
                  <a:gd name="T1" fmla="*/ 0 h 48259"/>
                  <a:gd name="T2" fmla="*/ 17830 w 48260"/>
                  <a:gd name="T3" fmla="*/ 0 h 48259"/>
                  <a:gd name="T4" fmla="*/ 12424 w 48260"/>
                  <a:gd name="T5" fmla="*/ 2157 h 48259"/>
                  <a:gd name="T6" fmla="*/ 8283 w 48260"/>
                  <a:gd name="T7" fmla="*/ 5790 h 48259"/>
                  <a:gd name="T8" fmla="*/ 3211 w 48260"/>
                  <a:gd name="T9" fmla="*/ 10105 h 48259"/>
                  <a:gd name="T10" fmla="*/ 0 w 48260"/>
                  <a:gd name="T11" fmla="*/ 16554 h 48259"/>
                  <a:gd name="T12" fmla="*/ 0 w 48260"/>
                  <a:gd name="T13" fmla="*/ 23833 h 48259"/>
                  <a:gd name="T14" fmla="*/ 6720 w 48260"/>
                  <a:gd name="T15" fmla="*/ 24130 h 48259"/>
                  <a:gd name="T16" fmla="*/ 9671 w 48260"/>
                  <a:gd name="T17" fmla="*/ 26028 h 48259"/>
                  <a:gd name="T18" fmla="*/ 10651 w 48260"/>
                  <a:gd name="T19" fmla="*/ 37051 h 48259"/>
                  <a:gd name="T20" fmla="*/ 10775 w 48260"/>
                  <a:gd name="T21" fmla="*/ 38737 h 48259"/>
                  <a:gd name="T22" fmla="*/ 11233 w 48260"/>
                  <a:gd name="T23" fmla="*/ 43896 h 48259"/>
                  <a:gd name="T24" fmla="*/ 14867 w 48260"/>
                  <a:gd name="T25" fmla="*/ 46177 h 48259"/>
                  <a:gd name="T26" fmla="*/ 19145 w 48260"/>
                  <a:gd name="T27" fmla="*/ 47479 h 48259"/>
                  <a:gd name="T28" fmla="*/ 26150 w 48260"/>
                  <a:gd name="T29" fmla="*/ 47479 h 48259"/>
                  <a:gd name="T30" fmla="*/ 47478 w 48260"/>
                  <a:gd name="T31" fmla="*/ 23746 h 48259"/>
                  <a:gd name="T32" fmla="*/ 45617 w 48260"/>
                  <a:gd name="T33" fmla="*/ 14511 h 48259"/>
                  <a:gd name="T34" fmla="*/ 40536 w 48260"/>
                  <a:gd name="T35" fmla="*/ 6962 h 48259"/>
                  <a:gd name="T36" fmla="*/ 32993 w 48260"/>
                  <a:gd name="T37" fmla="*/ 1868 h 48259"/>
                  <a:gd name="T38" fmla="*/ 23745 w 48260"/>
                  <a:gd name="T39" fmla="*/ 0 h 4825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48260" h="48259" extrusionOk="0">
                    <a:moveTo>
                      <a:pt x="24062" y="0"/>
                    </a:moveTo>
                    <a:lnTo>
                      <a:pt x="18068" y="0"/>
                    </a:lnTo>
                    <a:lnTo>
                      <a:pt x="12590" y="2186"/>
                    </a:lnTo>
                    <a:lnTo>
                      <a:pt x="8393" y="5867"/>
                    </a:lnTo>
                    <a:lnTo>
                      <a:pt x="3254" y="10240"/>
                    </a:lnTo>
                    <a:lnTo>
                      <a:pt x="0" y="16774"/>
                    </a:lnTo>
                    <a:lnTo>
                      <a:pt x="0" y="24150"/>
                    </a:lnTo>
                    <a:lnTo>
                      <a:pt x="6810" y="24451"/>
                    </a:lnTo>
                    <a:lnTo>
                      <a:pt x="9800" y="26374"/>
                    </a:lnTo>
                    <a:lnTo>
                      <a:pt x="10793" y="37544"/>
                    </a:lnTo>
                    <a:lnTo>
                      <a:pt x="10919" y="39253"/>
                    </a:lnTo>
                    <a:lnTo>
                      <a:pt x="11383" y="44480"/>
                    </a:lnTo>
                    <a:lnTo>
                      <a:pt x="15065" y="46792"/>
                    </a:lnTo>
                    <a:lnTo>
                      <a:pt x="19400" y="48111"/>
                    </a:lnTo>
                    <a:lnTo>
                      <a:pt x="26499" y="48111"/>
                    </a:lnTo>
                    <a:lnTo>
                      <a:pt x="48111" y="24062"/>
                    </a:lnTo>
                    <a:lnTo>
                      <a:pt x="46225" y="14704"/>
                    </a:lnTo>
                    <a:lnTo>
                      <a:pt x="41076" y="7055"/>
                    </a:lnTo>
                    <a:lnTo>
                      <a:pt x="33433" y="1893"/>
                    </a:lnTo>
                    <a:lnTo>
                      <a:pt x="2406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16" name="object 13"/>
              <p:cNvSpPr>
                <a:spLocks noChangeArrowheads="1"/>
              </p:cNvSpPr>
              <p:nvPr/>
            </p:nvSpPr>
            <p:spPr bwMode="auto">
              <a:xfrm>
                <a:off x="4621212" y="6750050"/>
                <a:ext cx="239712" cy="225425"/>
              </a:xfrm>
              <a:prstGeom prst="rect">
                <a:avLst/>
              </a:prstGeom>
              <a:blipFill>
                <a:blip r:embed="rId4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" name="object 14"/>
              <p:cNvSpPr>
                <a:spLocks noChangeArrowheads="1"/>
              </p:cNvSpPr>
              <p:nvPr/>
            </p:nvSpPr>
            <p:spPr bwMode="auto">
              <a:xfrm>
                <a:off x="4410075" y="6811963"/>
                <a:ext cx="169862" cy="163512"/>
              </a:xfrm>
              <a:prstGeom prst="rect">
                <a:avLst/>
              </a:prstGeom>
              <a:blipFill>
                <a:blip r:embed="rId5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" name="object 15"/>
              <p:cNvSpPr/>
              <p:nvPr/>
            </p:nvSpPr>
            <p:spPr bwMode="auto">
              <a:xfrm>
                <a:off x="4414838" y="6592888"/>
                <a:ext cx="409575" cy="290512"/>
              </a:xfrm>
              <a:custGeom>
                <a:avLst/>
                <a:gdLst>
                  <a:gd name="T0" fmla="*/ 80465 w 409575"/>
                  <a:gd name="T1" fmla="*/ 206770 h 290195"/>
                  <a:gd name="T2" fmla="*/ 144398 w 409575"/>
                  <a:gd name="T3" fmla="*/ 230830 h 290195"/>
                  <a:gd name="T4" fmla="*/ 176713 w 409575"/>
                  <a:gd name="T5" fmla="*/ 290230 h 290195"/>
                  <a:gd name="T6" fmla="*/ 194782 w 409575"/>
                  <a:gd name="T7" fmla="*/ 284029 h 290195"/>
                  <a:gd name="T8" fmla="*/ 194304 w 409575"/>
                  <a:gd name="T9" fmla="*/ 271173 h 290195"/>
                  <a:gd name="T10" fmla="*/ 204391 w 409575"/>
                  <a:gd name="T11" fmla="*/ 221423 h 290195"/>
                  <a:gd name="T12" fmla="*/ 395314 w 409575"/>
                  <a:gd name="T13" fmla="*/ 19396 h 290195"/>
                  <a:gd name="T14" fmla="*/ 367778 w 409575"/>
                  <a:gd name="T15" fmla="*/ 19484 h 290195"/>
                  <a:gd name="T16" fmla="*/ 377578 w 409575"/>
                  <a:gd name="T17" fmla="*/ 21723 h 290195"/>
                  <a:gd name="T18" fmla="*/ 37957 w 409575"/>
                  <a:gd name="T19" fmla="*/ 120907 h 290195"/>
                  <a:gd name="T20" fmla="*/ 1949 w 409575"/>
                  <a:gd name="T21" fmla="*/ 165698 h 290195"/>
                  <a:gd name="T22" fmla="*/ 9535 w 409575"/>
                  <a:gd name="T23" fmla="*/ 237575 h 290195"/>
                  <a:gd name="T24" fmla="*/ 41179 w 409575"/>
                  <a:gd name="T25" fmla="*/ 215074 h 290195"/>
                  <a:gd name="T26" fmla="*/ 80465 w 409575"/>
                  <a:gd name="T27" fmla="*/ 206770 h 290195"/>
                  <a:gd name="T28" fmla="*/ 216642 w 409575"/>
                  <a:gd name="T29" fmla="*/ 199538 h 290195"/>
                  <a:gd name="T30" fmla="*/ 300410 w 409575"/>
                  <a:gd name="T31" fmla="*/ 147232 h 290195"/>
                  <a:gd name="T32" fmla="*/ 407908 w 409575"/>
                  <a:gd name="T33" fmla="*/ 144907 h 290195"/>
                  <a:gd name="T34" fmla="*/ 397871 w 409575"/>
                  <a:gd name="T35" fmla="*/ 31220 h 290195"/>
                  <a:gd name="T36" fmla="*/ 407908 w 409575"/>
                  <a:gd name="T37" fmla="*/ 144907 h 290195"/>
                  <a:gd name="T38" fmla="*/ 344159 w 409575"/>
                  <a:gd name="T39" fmla="*/ 145970 h 290195"/>
                  <a:gd name="T40" fmla="*/ 377612 w 409575"/>
                  <a:gd name="T41" fmla="*/ 154262 h 290195"/>
                  <a:gd name="T42" fmla="*/ 395132 w 409575"/>
                  <a:gd name="T43" fmla="*/ 162807 h 290195"/>
                  <a:gd name="T44" fmla="*/ 405146 w 409575"/>
                  <a:gd name="T45" fmla="*/ 162807 h 290195"/>
                  <a:gd name="T46" fmla="*/ 407908 w 409575"/>
                  <a:gd name="T47" fmla="*/ 144907 h 290195"/>
                  <a:gd name="T48" fmla="*/ 65563 w 409575"/>
                  <a:gd name="T49" fmla="*/ 58906 h 290195"/>
                  <a:gd name="T50" fmla="*/ 59745 w 409575"/>
                  <a:gd name="T51" fmla="*/ 120907 h 290195"/>
                  <a:gd name="T52" fmla="*/ 85642 w 409575"/>
                  <a:gd name="T53" fmla="*/ 64693 h 290195"/>
                  <a:gd name="T54" fmla="*/ 371422 w 409575"/>
                  <a:gd name="T55" fmla="*/ 0 h 290195"/>
                  <a:gd name="T56" fmla="*/ 223145 w 409575"/>
                  <a:gd name="T57" fmla="*/ 517 h 290195"/>
                  <a:gd name="T58" fmla="*/ 200829 w 409575"/>
                  <a:gd name="T59" fmla="*/ 13966 h 290195"/>
                  <a:gd name="T60" fmla="*/ 189843 w 409575"/>
                  <a:gd name="T61" fmla="*/ 50478 h 290195"/>
                  <a:gd name="T62" fmla="*/ 180043 w 409575"/>
                  <a:gd name="T63" fmla="*/ 97174 h 290195"/>
                  <a:gd name="T64" fmla="*/ 194782 w 409575"/>
                  <a:gd name="T65" fmla="*/ 120907 h 290195"/>
                  <a:gd name="T66" fmla="*/ 205118 w 409575"/>
                  <a:gd name="T67" fmla="*/ 72009 h 290195"/>
                  <a:gd name="T68" fmla="*/ 212373 w 409575"/>
                  <a:gd name="T69" fmla="*/ 36931 h 290195"/>
                  <a:gd name="T70" fmla="*/ 220130 w 409575"/>
                  <a:gd name="T71" fmla="*/ 21588 h 290195"/>
                  <a:gd name="T72" fmla="*/ 233382 w 409575"/>
                  <a:gd name="T73" fmla="*/ 19396 h 290195"/>
                  <a:gd name="T74" fmla="*/ 395035 w 409575"/>
                  <a:gd name="T75" fmla="*/ 18109 h 290195"/>
                  <a:gd name="T76" fmla="*/ 383262 w 409575"/>
                  <a:gd name="T77" fmla="*/ 3947 h 290195"/>
                  <a:gd name="T78" fmla="*/ 371422 w 409575"/>
                  <a:gd name="T79" fmla="*/ 0 h 290195"/>
                  <a:gd name="T80" fmla="*/ 290314 w 409575"/>
                  <a:gd name="T81" fmla="*/ 19396 h 290195"/>
                  <a:gd name="T82" fmla="*/ 305845 w 409575"/>
                  <a:gd name="T83" fmla="*/ 120907 h 29019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09575" h="290195" extrusionOk="0">
                    <a:moveTo>
                      <a:pt x="212594" y="206544"/>
                    </a:moveTo>
                    <a:lnTo>
                      <a:pt x="80465" y="206544"/>
                    </a:lnTo>
                    <a:lnTo>
                      <a:pt x="115190" y="212951"/>
                    </a:lnTo>
                    <a:lnTo>
                      <a:pt x="144398" y="230578"/>
                    </a:lnTo>
                    <a:lnTo>
                      <a:pt x="165701" y="257030"/>
                    </a:lnTo>
                    <a:lnTo>
                      <a:pt x="176713" y="289913"/>
                    </a:lnTo>
                    <a:lnTo>
                      <a:pt x="195674" y="289913"/>
                    </a:lnTo>
                    <a:lnTo>
                      <a:pt x="194782" y="283719"/>
                    </a:lnTo>
                    <a:lnTo>
                      <a:pt x="194304" y="277336"/>
                    </a:lnTo>
                    <a:lnTo>
                      <a:pt x="194304" y="270877"/>
                    </a:lnTo>
                    <a:lnTo>
                      <a:pt x="196866" y="245216"/>
                    </a:lnTo>
                    <a:lnTo>
                      <a:pt x="204391" y="221181"/>
                    </a:lnTo>
                    <a:lnTo>
                      <a:pt x="212594" y="206544"/>
                    </a:lnTo>
                    <a:close/>
                  </a:path>
                  <a:path w="409575" h="290195" extrusionOk="0">
                    <a:moveTo>
                      <a:pt x="395314" y="19375"/>
                    </a:moveTo>
                    <a:lnTo>
                      <a:pt x="366659" y="19375"/>
                    </a:lnTo>
                    <a:lnTo>
                      <a:pt x="367778" y="19463"/>
                    </a:lnTo>
                    <a:lnTo>
                      <a:pt x="374575" y="19764"/>
                    </a:lnTo>
                    <a:lnTo>
                      <a:pt x="377578" y="21699"/>
                    </a:lnTo>
                    <a:lnTo>
                      <a:pt x="386311" y="120775"/>
                    </a:lnTo>
                    <a:lnTo>
                      <a:pt x="37957" y="120775"/>
                    </a:lnTo>
                    <a:lnTo>
                      <a:pt x="14797" y="133911"/>
                    </a:lnTo>
                    <a:lnTo>
                      <a:pt x="1949" y="165517"/>
                    </a:lnTo>
                    <a:lnTo>
                      <a:pt x="0" y="203887"/>
                    </a:lnTo>
                    <a:lnTo>
                      <a:pt x="9535" y="237316"/>
                    </a:lnTo>
                    <a:lnTo>
                      <a:pt x="24182" y="224530"/>
                    </a:lnTo>
                    <a:lnTo>
                      <a:pt x="41179" y="214839"/>
                    </a:lnTo>
                    <a:lnTo>
                      <a:pt x="60086" y="208693"/>
                    </a:lnTo>
                    <a:lnTo>
                      <a:pt x="80465" y="206544"/>
                    </a:lnTo>
                    <a:lnTo>
                      <a:pt x="212594" y="206544"/>
                    </a:lnTo>
                    <a:lnTo>
                      <a:pt x="216642" y="199320"/>
                    </a:lnTo>
                    <a:lnTo>
                      <a:pt x="253285" y="165004"/>
                    </a:lnTo>
                    <a:lnTo>
                      <a:pt x="300410" y="147071"/>
                    </a:lnTo>
                    <a:lnTo>
                      <a:pt x="326476" y="144749"/>
                    </a:lnTo>
                    <a:lnTo>
                      <a:pt x="407908" y="144749"/>
                    </a:lnTo>
                    <a:lnTo>
                      <a:pt x="401437" y="71930"/>
                    </a:lnTo>
                    <a:lnTo>
                      <a:pt x="397871" y="31186"/>
                    </a:lnTo>
                    <a:lnTo>
                      <a:pt x="395314" y="19375"/>
                    </a:lnTo>
                    <a:close/>
                  </a:path>
                  <a:path w="409575" h="290195" extrusionOk="0">
                    <a:moveTo>
                      <a:pt x="407908" y="144749"/>
                    </a:moveTo>
                    <a:lnTo>
                      <a:pt x="326476" y="144749"/>
                    </a:lnTo>
                    <a:lnTo>
                      <a:pt x="344159" y="145811"/>
                    </a:lnTo>
                    <a:lnTo>
                      <a:pt x="361263" y="148950"/>
                    </a:lnTo>
                    <a:lnTo>
                      <a:pt x="377612" y="154094"/>
                    </a:lnTo>
                    <a:lnTo>
                      <a:pt x="393322" y="161310"/>
                    </a:lnTo>
                    <a:lnTo>
                      <a:pt x="395132" y="162629"/>
                    </a:lnTo>
                    <a:lnTo>
                      <a:pt x="397394" y="163320"/>
                    </a:lnTo>
                    <a:lnTo>
                      <a:pt x="405146" y="162629"/>
                    </a:lnTo>
                    <a:lnTo>
                      <a:pt x="409079" y="157930"/>
                    </a:lnTo>
                    <a:lnTo>
                      <a:pt x="407908" y="144749"/>
                    </a:lnTo>
                    <a:close/>
                  </a:path>
                  <a:path w="409575" h="290195" extrusionOk="0">
                    <a:moveTo>
                      <a:pt x="79812" y="58842"/>
                    </a:moveTo>
                    <a:lnTo>
                      <a:pt x="65563" y="58842"/>
                    </a:lnTo>
                    <a:lnTo>
                      <a:pt x="59745" y="64622"/>
                    </a:lnTo>
                    <a:lnTo>
                      <a:pt x="59745" y="120775"/>
                    </a:lnTo>
                    <a:lnTo>
                      <a:pt x="85642" y="120775"/>
                    </a:lnTo>
                    <a:lnTo>
                      <a:pt x="85642" y="64622"/>
                    </a:lnTo>
                    <a:lnTo>
                      <a:pt x="79812" y="58842"/>
                    </a:lnTo>
                    <a:close/>
                  </a:path>
                  <a:path w="409575" h="290195" extrusionOk="0">
                    <a:moveTo>
                      <a:pt x="371422" y="0"/>
                    </a:moveTo>
                    <a:lnTo>
                      <a:pt x="233382" y="0"/>
                    </a:lnTo>
                    <a:lnTo>
                      <a:pt x="223145" y="516"/>
                    </a:lnTo>
                    <a:lnTo>
                      <a:pt x="211517" y="4133"/>
                    </a:lnTo>
                    <a:lnTo>
                      <a:pt x="200829" y="13951"/>
                    </a:lnTo>
                    <a:lnTo>
                      <a:pt x="193412" y="33071"/>
                    </a:lnTo>
                    <a:lnTo>
                      <a:pt x="189843" y="50423"/>
                    </a:lnTo>
                    <a:lnTo>
                      <a:pt x="185188" y="72687"/>
                    </a:lnTo>
                    <a:lnTo>
                      <a:pt x="180043" y="97068"/>
                    </a:lnTo>
                    <a:lnTo>
                      <a:pt x="175005" y="120775"/>
                    </a:lnTo>
                    <a:lnTo>
                      <a:pt x="194782" y="120775"/>
                    </a:lnTo>
                    <a:lnTo>
                      <a:pt x="200010" y="96184"/>
                    </a:lnTo>
                    <a:lnTo>
                      <a:pt x="205118" y="71930"/>
                    </a:lnTo>
                    <a:lnTo>
                      <a:pt x="209457" y="51127"/>
                    </a:lnTo>
                    <a:lnTo>
                      <a:pt x="212373" y="36891"/>
                    </a:lnTo>
                    <a:lnTo>
                      <a:pt x="215622" y="26764"/>
                    </a:lnTo>
                    <a:lnTo>
                      <a:pt x="220130" y="21564"/>
                    </a:lnTo>
                    <a:lnTo>
                      <a:pt x="226012" y="19649"/>
                    </a:lnTo>
                    <a:lnTo>
                      <a:pt x="233382" y="19375"/>
                    </a:lnTo>
                    <a:lnTo>
                      <a:pt x="395314" y="19375"/>
                    </a:lnTo>
                    <a:lnTo>
                      <a:pt x="395035" y="18089"/>
                    </a:lnTo>
                    <a:lnTo>
                      <a:pt x="389858" y="9291"/>
                    </a:lnTo>
                    <a:lnTo>
                      <a:pt x="383262" y="3943"/>
                    </a:lnTo>
                    <a:lnTo>
                      <a:pt x="376171" y="1193"/>
                    </a:lnTo>
                    <a:lnTo>
                      <a:pt x="371422" y="0"/>
                    </a:lnTo>
                    <a:close/>
                  </a:path>
                  <a:path w="409575" h="290195" extrusionOk="0">
                    <a:moveTo>
                      <a:pt x="305845" y="19375"/>
                    </a:moveTo>
                    <a:lnTo>
                      <a:pt x="290314" y="19375"/>
                    </a:lnTo>
                    <a:lnTo>
                      <a:pt x="290314" y="120775"/>
                    </a:lnTo>
                    <a:lnTo>
                      <a:pt x="305845" y="120775"/>
                    </a:lnTo>
                    <a:lnTo>
                      <a:pt x="305845" y="1937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19" name="object 16"/>
              <p:cNvSpPr>
                <a:spLocks noChangeArrowheads="1"/>
              </p:cNvSpPr>
              <p:nvPr/>
            </p:nvSpPr>
            <p:spPr bwMode="auto">
              <a:xfrm>
                <a:off x="4718050" y="6484938"/>
                <a:ext cx="215899" cy="215899"/>
              </a:xfrm>
              <a:prstGeom prst="rect">
                <a:avLst/>
              </a:prstGeom>
              <a:blipFill>
                <a:blip r:embed="rId6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0" name="Group 47"/>
            <p:cNvGrpSpPr/>
            <p:nvPr userDrawn="1"/>
          </p:nvGrpSpPr>
          <p:grpSpPr bwMode="auto">
            <a:xfrm>
              <a:off x="2369471" y="3432698"/>
              <a:ext cx="486638" cy="487627"/>
              <a:chOff x="5251450" y="6340475"/>
              <a:chExt cx="781050" cy="782638"/>
            </a:xfrm>
          </p:grpSpPr>
          <p:sp>
            <p:nvSpPr>
              <p:cNvPr id="21" name="object 6"/>
              <p:cNvSpPr/>
              <p:nvPr/>
            </p:nvSpPr>
            <p:spPr bwMode="auto">
              <a:xfrm>
                <a:off x="5251450" y="6340475"/>
                <a:ext cx="781050" cy="782638"/>
              </a:xfrm>
              <a:custGeom>
                <a:avLst/>
                <a:gdLst>
                  <a:gd name="T0" fmla="*/ 390519 w 781685"/>
                  <a:gd name="T1" fmla="*/ 0 h 781684"/>
                  <a:gd name="T2" fmla="*/ 341532 w 781685"/>
                  <a:gd name="T3" fmla="*/ 3049 h 781684"/>
                  <a:gd name="T4" fmla="*/ 294362 w 781685"/>
                  <a:gd name="T5" fmla="*/ 11951 h 781684"/>
                  <a:gd name="T6" fmla="*/ 249373 w 781685"/>
                  <a:gd name="T7" fmla="*/ 26339 h 781684"/>
                  <a:gd name="T8" fmla="*/ 206933 w 781685"/>
                  <a:gd name="T9" fmla="*/ 45848 h 781684"/>
                  <a:gd name="T10" fmla="*/ 167406 w 781685"/>
                  <a:gd name="T11" fmla="*/ 70109 h 781684"/>
                  <a:gd name="T12" fmla="*/ 131158 w 781685"/>
                  <a:gd name="T13" fmla="*/ 98757 h 781684"/>
                  <a:gd name="T14" fmla="*/ 98557 w 781685"/>
                  <a:gd name="T15" fmla="*/ 131425 h 781684"/>
                  <a:gd name="T16" fmla="*/ 69967 w 781685"/>
                  <a:gd name="T17" fmla="*/ 167746 h 781684"/>
                  <a:gd name="T18" fmla="*/ 45755 w 781685"/>
                  <a:gd name="T19" fmla="*/ 207354 h 781684"/>
                  <a:gd name="T20" fmla="*/ 26286 w 781685"/>
                  <a:gd name="T21" fmla="*/ 249881 h 781684"/>
                  <a:gd name="T22" fmla="*/ 11926 w 781685"/>
                  <a:gd name="T23" fmla="*/ 294961 h 781684"/>
                  <a:gd name="T24" fmla="*/ 3043 w 781685"/>
                  <a:gd name="T25" fmla="*/ 342227 h 781684"/>
                  <a:gd name="T26" fmla="*/ 0 w 781685"/>
                  <a:gd name="T27" fmla="*/ 391313 h 781684"/>
                  <a:gd name="T28" fmla="*/ 3043 w 781685"/>
                  <a:gd name="T29" fmla="*/ 440399 h 781684"/>
                  <a:gd name="T30" fmla="*/ 11926 w 781685"/>
                  <a:gd name="T31" fmla="*/ 487665 h 781684"/>
                  <a:gd name="T32" fmla="*/ 26286 w 781685"/>
                  <a:gd name="T33" fmla="*/ 532745 h 781684"/>
                  <a:gd name="T34" fmla="*/ 45755 w 781685"/>
                  <a:gd name="T35" fmla="*/ 575272 h 781684"/>
                  <a:gd name="T36" fmla="*/ 69967 w 781685"/>
                  <a:gd name="T37" fmla="*/ 614880 h 781684"/>
                  <a:gd name="T38" fmla="*/ 98557 w 781685"/>
                  <a:gd name="T39" fmla="*/ 651201 h 781684"/>
                  <a:gd name="T40" fmla="*/ 131158 w 781685"/>
                  <a:gd name="T41" fmla="*/ 683869 h 781684"/>
                  <a:gd name="T42" fmla="*/ 167406 w 781685"/>
                  <a:gd name="T43" fmla="*/ 712517 h 781684"/>
                  <a:gd name="T44" fmla="*/ 206933 w 781685"/>
                  <a:gd name="T45" fmla="*/ 736778 h 781684"/>
                  <a:gd name="T46" fmla="*/ 249373 w 781685"/>
                  <a:gd name="T47" fmla="*/ 756287 h 781684"/>
                  <a:gd name="T48" fmla="*/ 294362 w 781685"/>
                  <a:gd name="T49" fmla="*/ 770675 h 781684"/>
                  <a:gd name="T50" fmla="*/ 341532 w 781685"/>
                  <a:gd name="T51" fmla="*/ 779577 h 781684"/>
                  <a:gd name="T52" fmla="*/ 390519 w 781685"/>
                  <a:gd name="T53" fmla="*/ 782626 h 781684"/>
                  <a:gd name="T54" fmla="*/ 439505 w 781685"/>
                  <a:gd name="T55" fmla="*/ 779577 h 781684"/>
                  <a:gd name="T56" fmla="*/ 486675 w 781685"/>
                  <a:gd name="T57" fmla="*/ 770675 h 781684"/>
                  <a:gd name="T58" fmla="*/ 531664 w 781685"/>
                  <a:gd name="T59" fmla="*/ 756287 h 781684"/>
                  <a:gd name="T60" fmla="*/ 574104 w 781685"/>
                  <a:gd name="T61" fmla="*/ 736778 h 781684"/>
                  <a:gd name="T62" fmla="*/ 613631 w 781685"/>
                  <a:gd name="T63" fmla="*/ 712517 h 781684"/>
                  <a:gd name="T64" fmla="*/ 649879 w 781685"/>
                  <a:gd name="T65" fmla="*/ 683869 h 781684"/>
                  <a:gd name="T66" fmla="*/ 682480 w 781685"/>
                  <a:gd name="T67" fmla="*/ 651201 h 781684"/>
                  <a:gd name="T68" fmla="*/ 711070 w 781685"/>
                  <a:gd name="T69" fmla="*/ 614880 h 781684"/>
                  <a:gd name="T70" fmla="*/ 735282 w 781685"/>
                  <a:gd name="T71" fmla="*/ 575272 h 781684"/>
                  <a:gd name="T72" fmla="*/ 754751 w 781685"/>
                  <a:gd name="T73" fmla="*/ 532745 h 781684"/>
                  <a:gd name="T74" fmla="*/ 769111 w 781685"/>
                  <a:gd name="T75" fmla="*/ 487665 h 781684"/>
                  <a:gd name="T76" fmla="*/ 777994 w 781685"/>
                  <a:gd name="T77" fmla="*/ 440399 h 781684"/>
                  <a:gd name="T78" fmla="*/ 781037 w 781685"/>
                  <a:gd name="T79" fmla="*/ 391313 h 781684"/>
                  <a:gd name="T80" fmla="*/ 777994 w 781685"/>
                  <a:gd name="T81" fmla="*/ 342227 h 781684"/>
                  <a:gd name="T82" fmla="*/ 769111 w 781685"/>
                  <a:gd name="T83" fmla="*/ 294961 h 781684"/>
                  <a:gd name="T84" fmla="*/ 754751 w 781685"/>
                  <a:gd name="T85" fmla="*/ 249881 h 781684"/>
                  <a:gd name="T86" fmla="*/ 735282 w 781685"/>
                  <a:gd name="T87" fmla="*/ 207354 h 781684"/>
                  <a:gd name="T88" fmla="*/ 711070 w 781685"/>
                  <a:gd name="T89" fmla="*/ 167746 h 781684"/>
                  <a:gd name="T90" fmla="*/ 682480 w 781685"/>
                  <a:gd name="T91" fmla="*/ 131425 h 781684"/>
                  <a:gd name="T92" fmla="*/ 649879 w 781685"/>
                  <a:gd name="T93" fmla="*/ 98757 h 781684"/>
                  <a:gd name="T94" fmla="*/ 613631 w 781685"/>
                  <a:gd name="T95" fmla="*/ 70109 h 781684"/>
                  <a:gd name="T96" fmla="*/ 574104 w 781685"/>
                  <a:gd name="T97" fmla="*/ 45848 h 781684"/>
                  <a:gd name="T98" fmla="*/ 531664 w 781685"/>
                  <a:gd name="T99" fmla="*/ 26339 h 781684"/>
                  <a:gd name="T100" fmla="*/ 486675 w 781685"/>
                  <a:gd name="T101" fmla="*/ 11951 h 781684"/>
                  <a:gd name="T102" fmla="*/ 439505 w 781685"/>
                  <a:gd name="T103" fmla="*/ 3049 h 781684"/>
                  <a:gd name="T104" fmla="*/ 390519 w 781685"/>
                  <a:gd name="T105" fmla="*/ 0 h 7816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81685" h="781684" extrusionOk="0">
                    <a:moveTo>
                      <a:pt x="390836" y="0"/>
                    </a:moveTo>
                    <a:lnTo>
                      <a:pt x="341810" y="3045"/>
                    </a:lnTo>
                    <a:lnTo>
                      <a:pt x="294601" y="11936"/>
                    </a:lnTo>
                    <a:lnTo>
                      <a:pt x="249576" y="26307"/>
                    </a:lnTo>
                    <a:lnTo>
                      <a:pt x="207101" y="45792"/>
                    </a:lnTo>
                    <a:lnTo>
                      <a:pt x="167542" y="70024"/>
                    </a:lnTo>
                    <a:lnTo>
                      <a:pt x="131265" y="98637"/>
                    </a:lnTo>
                    <a:lnTo>
                      <a:pt x="98637" y="131265"/>
                    </a:lnTo>
                    <a:lnTo>
                      <a:pt x="70024" y="167542"/>
                    </a:lnTo>
                    <a:lnTo>
                      <a:pt x="45792" y="207101"/>
                    </a:lnTo>
                    <a:lnTo>
                      <a:pt x="26307" y="249576"/>
                    </a:lnTo>
                    <a:lnTo>
                      <a:pt x="11936" y="294601"/>
                    </a:lnTo>
                    <a:lnTo>
                      <a:pt x="3045" y="341810"/>
                    </a:lnTo>
                    <a:lnTo>
                      <a:pt x="0" y="390836"/>
                    </a:lnTo>
                    <a:lnTo>
                      <a:pt x="3045" y="439862"/>
                    </a:lnTo>
                    <a:lnTo>
                      <a:pt x="11936" y="487071"/>
                    </a:lnTo>
                    <a:lnTo>
                      <a:pt x="26307" y="532096"/>
                    </a:lnTo>
                    <a:lnTo>
                      <a:pt x="45792" y="574571"/>
                    </a:lnTo>
                    <a:lnTo>
                      <a:pt x="70024" y="614130"/>
                    </a:lnTo>
                    <a:lnTo>
                      <a:pt x="98637" y="650407"/>
                    </a:lnTo>
                    <a:lnTo>
                      <a:pt x="131265" y="683035"/>
                    </a:lnTo>
                    <a:lnTo>
                      <a:pt x="167542" y="711648"/>
                    </a:lnTo>
                    <a:lnTo>
                      <a:pt x="207101" y="735880"/>
                    </a:lnTo>
                    <a:lnTo>
                      <a:pt x="249576" y="755365"/>
                    </a:lnTo>
                    <a:lnTo>
                      <a:pt x="294601" y="769736"/>
                    </a:lnTo>
                    <a:lnTo>
                      <a:pt x="341810" y="778627"/>
                    </a:lnTo>
                    <a:lnTo>
                      <a:pt x="390836" y="781672"/>
                    </a:lnTo>
                    <a:lnTo>
                      <a:pt x="439862" y="778627"/>
                    </a:lnTo>
                    <a:lnTo>
                      <a:pt x="487071" y="769736"/>
                    </a:lnTo>
                    <a:lnTo>
                      <a:pt x="532096" y="755365"/>
                    </a:lnTo>
                    <a:lnTo>
                      <a:pt x="574571" y="735880"/>
                    </a:lnTo>
                    <a:lnTo>
                      <a:pt x="614130" y="711648"/>
                    </a:lnTo>
                    <a:lnTo>
                      <a:pt x="650407" y="683035"/>
                    </a:lnTo>
                    <a:lnTo>
                      <a:pt x="683035" y="650407"/>
                    </a:lnTo>
                    <a:lnTo>
                      <a:pt x="711648" y="614130"/>
                    </a:lnTo>
                    <a:lnTo>
                      <a:pt x="735880" y="574571"/>
                    </a:lnTo>
                    <a:lnTo>
                      <a:pt x="755365" y="532096"/>
                    </a:lnTo>
                    <a:lnTo>
                      <a:pt x="769736" y="487071"/>
                    </a:lnTo>
                    <a:lnTo>
                      <a:pt x="778627" y="439862"/>
                    </a:lnTo>
                    <a:lnTo>
                      <a:pt x="781672" y="390836"/>
                    </a:lnTo>
                    <a:lnTo>
                      <a:pt x="778627" y="341810"/>
                    </a:lnTo>
                    <a:lnTo>
                      <a:pt x="769736" y="294601"/>
                    </a:lnTo>
                    <a:lnTo>
                      <a:pt x="755365" y="249576"/>
                    </a:lnTo>
                    <a:lnTo>
                      <a:pt x="735880" y="207101"/>
                    </a:lnTo>
                    <a:lnTo>
                      <a:pt x="711648" y="167542"/>
                    </a:lnTo>
                    <a:lnTo>
                      <a:pt x="683035" y="131265"/>
                    </a:lnTo>
                    <a:lnTo>
                      <a:pt x="650407" y="98637"/>
                    </a:lnTo>
                    <a:lnTo>
                      <a:pt x="614130" y="70024"/>
                    </a:lnTo>
                    <a:lnTo>
                      <a:pt x="574571" y="45792"/>
                    </a:lnTo>
                    <a:lnTo>
                      <a:pt x="532096" y="26307"/>
                    </a:lnTo>
                    <a:lnTo>
                      <a:pt x="487071" y="11936"/>
                    </a:lnTo>
                    <a:lnTo>
                      <a:pt x="439862" y="3045"/>
                    </a:lnTo>
                    <a:lnTo>
                      <a:pt x="390836" y="0"/>
                    </a:lnTo>
                    <a:close/>
                  </a:path>
                </a:pathLst>
              </a:custGeom>
              <a:solidFill>
                <a:srgbClr val="333C93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22" name="object 17"/>
              <p:cNvSpPr>
                <a:spLocks noChangeArrowheads="1"/>
              </p:cNvSpPr>
              <p:nvPr/>
            </p:nvSpPr>
            <p:spPr bwMode="auto">
              <a:xfrm>
                <a:off x="5434013" y="6538913"/>
                <a:ext cx="223837" cy="396875"/>
              </a:xfrm>
              <a:prstGeom prst="rect">
                <a:avLst/>
              </a:prstGeom>
              <a:blipFill>
                <a:blip r:embed="rId7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object 18"/>
              <p:cNvSpPr/>
              <p:nvPr/>
            </p:nvSpPr>
            <p:spPr bwMode="auto">
              <a:xfrm>
                <a:off x="5578475" y="6456363"/>
                <a:ext cx="219074" cy="260350"/>
              </a:xfrm>
              <a:custGeom>
                <a:avLst/>
                <a:gdLst>
                  <a:gd name="T0" fmla="*/ 62843 w 218439"/>
                  <a:gd name="T1" fmla="*/ 132343 h 259715"/>
                  <a:gd name="T2" fmla="*/ 26576 w 218439"/>
                  <a:gd name="T3" fmla="*/ 144687 h 259715"/>
                  <a:gd name="T4" fmla="*/ 3027 w 218439"/>
                  <a:gd name="T5" fmla="*/ 177518 h 259715"/>
                  <a:gd name="T6" fmla="*/ 920 w 218439"/>
                  <a:gd name="T7" fmla="*/ 186354 h 259715"/>
                  <a:gd name="T8" fmla="*/ 478 w 218439"/>
                  <a:gd name="T9" fmla="*/ 189011 h 259715"/>
                  <a:gd name="T10" fmla="*/ 252 w 218439"/>
                  <a:gd name="T11" fmla="*/ 191140 h 259715"/>
                  <a:gd name="T12" fmla="*/ 89 w 218439"/>
                  <a:gd name="T13" fmla="*/ 193709 h 259715"/>
                  <a:gd name="T14" fmla="*/ 0 w 218439"/>
                  <a:gd name="T15" fmla="*/ 198761 h 259715"/>
                  <a:gd name="T16" fmla="*/ 138 w 218439"/>
                  <a:gd name="T17" fmla="*/ 201355 h 259715"/>
                  <a:gd name="T18" fmla="*/ 202 w 218439"/>
                  <a:gd name="T19" fmla="*/ 203030 h 259715"/>
                  <a:gd name="T20" fmla="*/ 15625 w 218439"/>
                  <a:gd name="T21" fmla="*/ 239205 h 259715"/>
                  <a:gd name="T22" fmla="*/ 23791 w 218439"/>
                  <a:gd name="T23" fmla="*/ 246864 h 259715"/>
                  <a:gd name="T24" fmla="*/ 26311 w 218439"/>
                  <a:gd name="T25" fmla="*/ 248804 h 259715"/>
                  <a:gd name="T26" fmla="*/ 62264 w 218439"/>
                  <a:gd name="T27" fmla="*/ 259900 h 259715"/>
                  <a:gd name="T28" fmla="*/ 72494 w 218439"/>
                  <a:gd name="T29" fmla="*/ 239121 h 259715"/>
                  <a:gd name="T30" fmla="*/ 86510 w 218439"/>
                  <a:gd name="T31" fmla="*/ 221059 h 259715"/>
                  <a:gd name="T32" fmla="*/ 103852 w 218439"/>
                  <a:gd name="T33" fmla="*/ 206377 h 259715"/>
                  <a:gd name="T34" fmla="*/ 124063 w 218439"/>
                  <a:gd name="T35" fmla="*/ 195737 h 259715"/>
                  <a:gd name="T36" fmla="*/ 124002 w 218439"/>
                  <a:gd name="T37" fmla="*/ 191140 h 259715"/>
                  <a:gd name="T38" fmla="*/ 102791 w 218439"/>
                  <a:gd name="T39" fmla="*/ 147836 h 259715"/>
                  <a:gd name="T40" fmla="*/ 103383 w 218439"/>
                  <a:gd name="T41" fmla="*/ 145758 h 259715"/>
                  <a:gd name="T42" fmla="*/ 103938 w 218439"/>
                  <a:gd name="T43" fmla="*/ 143679 h 259715"/>
                  <a:gd name="T44" fmla="*/ 105261 w 218439"/>
                  <a:gd name="T45" fmla="*/ 139699 h 259715"/>
                  <a:gd name="T46" fmla="*/ 106005 w 218439"/>
                  <a:gd name="T47" fmla="*/ 137834 h 259715"/>
                  <a:gd name="T48" fmla="*/ 106723 w 218439"/>
                  <a:gd name="T49" fmla="*/ 135933 h 259715"/>
                  <a:gd name="T50" fmla="*/ 107763 w 218439"/>
                  <a:gd name="T51" fmla="*/ 133968 h 259715"/>
                  <a:gd name="T52" fmla="*/ 75193 w 218439"/>
                  <a:gd name="T53" fmla="*/ 133968 h 259715"/>
                  <a:gd name="T54" fmla="*/ 69170 w 218439"/>
                  <a:gd name="T55" fmla="*/ 132708 h 259715"/>
                  <a:gd name="T56" fmla="*/ 62843 w 218439"/>
                  <a:gd name="T57" fmla="*/ 132343 h 259715"/>
                  <a:gd name="T58" fmla="*/ 211554 w 218439"/>
                  <a:gd name="T59" fmla="*/ 0 h 259715"/>
                  <a:gd name="T60" fmla="*/ 162232 w 218439"/>
                  <a:gd name="T61" fmla="*/ 24400 h 259715"/>
                  <a:gd name="T62" fmla="*/ 128393 w 218439"/>
                  <a:gd name="T63" fmla="*/ 51846 h 259715"/>
                  <a:gd name="T64" fmla="*/ 100199 w 218439"/>
                  <a:gd name="T65" fmla="*/ 84305 h 259715"/>
                  <a:gd name="T66" fmla="*/ 79264 w 218439"/>
                  <a:gd name="T67" fmla="*/ 122859 h 259715"/>
                  <a:gd name="T68" fmla="*/ 77247 w 218439"/>
                  <a:gd name="T69" fmla="*/ 128400 h 259715"/>
                  <a:gd name="T70" fmla="*/ 76567 w 218439"/>
                  <a:gd name="T71" fmla="*/ 130252 h 259715"/>
                  <a:gd name="T72" fmla="*/ 75823 w 218439"/>
                  <a:gd name="T73" fmla="*/ 132066 h 259715"/>
                  <a:gd name="T74" fmla="*/ 75193 w 218439"/>
                  <a:gd name="T75" fmla="*/ 133968 h 259715"/>
                  <a:gd name="T76" fmla="*/ 107763 w 218439"/>
                  <a:gd name="T77" fmla="*/ 133968 h 259715"/>
                  <a:gd name="T78" fmla="*/ 124497 w 218439"/>
                  <a:gd name="T79" fmla="*/ 102341 h 259715"/>
                  <a:gd name="T80" fmla="*/ 149033 w 218439"/>
                  <a:gd name="T81" fmla="*/ 74036 h 259715"/>
                  <a:gd name="T82" fmla="*/ 178454 w 218439"/>
                  <a:gd name="T83" fmla="*/ 50214 h 259715"/>
                  <a:gd name="T84" fmla="*/ 210888 w 218439"/>
                  <a:gd name="T85" fmla="*/ 30077 h 259715"/>
                  <a:gd name="T86" fmla="*/ 218899 w 218439"/>
                  <a:gd name="T87" fmla="*/ 20111 h 259715"/>
                  <a:gd name="T88" fmla="*/ 218471 w 218439"/>
                  <a:gd name="T89" fmla="*/ 8247 h 259715"/>
                  <a:gd name="T90" fmla="*/ 211554 w 218439"/>
                  <a:gd name="T91" fmla="*/ 0 h 25971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18439" h="259715" extrusionOk="0">
                    <a:moveTo>
                      <a:pt x="62661" y="132020"/>
                    </a:moveTo>
                    <a:lnTo>
                      <a:pt x="26499" y="144334"/>
                    </a:lnTo>
                    <a:lnTo>
                      <a:pt x="3018" y="177085"/>
                    </a:lnTo>
                    <a:lnTo>
                      <a:pt x="917" y="185899"/>
                    </a:lnTo>
                    <a:lnTo>
                      <a:pt x="477" y="188550"/>
                    </a:lnTo>
                    <a:lnTo>
                      <a:pt x="251" y="190674"/>
                    </a:lnTo>
                    <a:lnTo>
                      <a:pt x="89" y="193237"/>
                    </a:lnTo>
                    <a:lnTo>
                      <a:pt x="0" y="198276"/>
                    </a:lnTo>
                    <a:lnTo>
                      <a:pt x="138" y="200864"/>
                    </a:lnTo>
                    <a:lnTo>
                      <a:pt x="201" y="202535"/>
                    </a:lnTo>
                    <a:lnTo>
                      <a:pt x="15580" y="238622"/>
                    </a:lnTo>
                    <a:lnTo>
                      <a:pt x="23722" y="246262"/>
                    </a:lnTo>
                    <a:lnTo>
                      <a:pt x="26235" y="248197"/>
                    </a:lnTo>
                    <a:lnTo>
                      <a:pt x="62083" y="259266"/>
                    </a:lnTo>
                    <a:lnTo>
                      <a:pt x="72284" y="238538"/>
                    </a:lnTo>
                    <a:lnTo>
                      <a:pt x="86259" y="220520"/>
                    </a:lnTo>
                    <a:lnTo>
                      <a:pt x="103551" y="205874"/>
                    </a:lnTo>
                    <a:lnTo>
                      <a:pt x="123703" y="195260"/>
                    </a:lnTo>
                    <a:lnTo>
                      <a:pt x="123642" y="190674"/>
                    </a:lnTo>
                    <a:lnTo>
                      <a:pt x="102493" y="147475"/>
                    </a:lnTo>
                    <a:lnTo>
                      <a:pt x="103083" y="145402"/>
                    </a:lnTo>
                    <a:lnTo>
                      <a:pt x="103636" y="143329"/>
                    </a:lnTo>
                    <a:lnTo>
                      <a:pt x="104955" y="139358"/>
                    </a:lnTo>
                    <a:lnTo>
                      <a:pt x="105697" y="137498"/>
                    </a:lnTo>
                    <a:lnTo>
                      <a:pt x="106413" y="135601"/>
                    </a:lnTo>
                    <a:lnTo>
                      <a:pt x="107450" y="133641"/>
                    </a:lnTo>
                    <a:lnTo>
                      <a:pt x="74975" y="133641"/>
                    </a:lnTo>
                    <a:lnTo>
                      <a:pt x="68969" y="132384"/>
                    </a:lnTo>
                    <a:lnTo>
                      <a:pt x="62661" y="132020"/>
                    </a:lnTo>
                    <a:close/>
                  </a:path>
                  <a:path w="218439" h="259715" extrusionOk="0">
                    <a:moveTo>
                      <a:pt x="210940" y="0"/>
                    </a:moveTo>
                    <a:lnTo>
                      <a:pt x="161761" y="24340"/>
                    </a:lnTo>
                    <a:lnTo>
                      <a:pt x="128020" y="51720"/>
                    </a:lnTo>
                    <a:lnTo>
                      <a:pt x="99908" y="84099"/>
                    </a:lnTo>
                    <a:lnTo>
                      <a:pt x="79034" y="122559"/>
                    </a:lnTo>
                    <a:lnTo>
                      <a:pt x="77023" y="128087"/>
                    </a:lnTo>
                    <a:lnTo>
                      <a:pt x="76345" y="129934"/>
                    </a:lnTo>
                    <a:lnTo>
                      <a:pt x="75603" y="131744"/>
                    </a:lnTo>
                    <a:lnTo>
                      <a:pt x="74975" y="133641"/>
                    </a:lnTo>
                    <a:lnTo>
                      <a:pt x="107450" y="133641"/>
                    </a:lnTo>
                    <a:lnTo>
                      <a:pt x="124136" y="102091"/>
                    </a:lnTo>
                    <a:lnTo>
                      <a:pt x="148600" y="73855"/>
                    </a:lnTo>
                    <a:lnTo>
                      <a:pt x="177936" y="50092"/>
                    </a:lnTo>
                    <a:lnTo>
                      <a:pt x="210276" y="30004"/>
                    </a:lnTo>
                    <a:lnTo>
                      <a:pt x="218264" y="20062"/>
                    </a:lnTo>
                    <a:lnTo>
                      <a:pt x="217837" y="8227"/>
                    </a:lnTo>
                    <a:lnTo>
                      <a:pt x="21094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24" name="object 19"/>
              <p:cNvSpPr>
                <a:spLocks noChangeArrowheads="1"/>
              </p:cNvSpPr>
              <p:nvPr/>
            </p:nvSpPr>
            <p:spPr bwMode="auto">
              <a:xfrm>
                <a:off x="5713413" y="6508750"/>
                <a:ext cx="122237" cy="123825"/>
              </a:xfrm>
              <a:prstGeom prst="rect">
                <a:avLst/>
              </a:prstGeom>
              <a:blipFill>
                <a:blip r:embed="rId8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object 20"/>
              <p:cNvSpPr/>
              <p:nvPr/>
            </p:nvSpPr>
            <p:spPr bwMode="auto">
              <a:xfrm>
                <a:off x="5646738" y="6651625"/>
                <a:ext cx="203200" cy="301625"/>
              </a:xfrm>
              <a:custGeom>
                <a:avLst/>
                <a:gdLst>
                  <a:gd name="T0" fmla="*/ 50174 w 202564"/>
                  <a:gd name="T1" fmla="*/ 15761 h 301625"/>
                  <a:gd name="T2" fmla="*/ 0 w 202564"/>
                  <a:gd name="T3" fmla="*/ 106948 h 301625"/>
                  <a:gd name="T4" fmla="*/ 18799 w 202564"/>
                  <a:gd name="T5" fmla="*/ 165339 h 301625"/>
                  <a:gd name="T6" fmla="*/ 31886 w 202564"/>
                  <a:gd name="T7" fmla="*/ 256209 h 301625"/>
                  <a:gd name="T8" fmla="*/ 127604 w 202564"/>
                  <a:gd name="T9" fmla="*/ 301045 h 301625"/>
                  <a:gd name="T10" fmla="*/ 174779 w 202564"/>
                  <a:gd name="T11" fmla="*/ 278736 h 301625"/>
                  <a:gd name="T12" fmla="*/ 96127 w 202564"/>
                  <a:gd name="T13" fmla="*/ 275817 h 301625"/>
                  <a:gd name="T14" fmla="*/ 49266 w 202564"/>
                  <a:gd name="T15" fmla="*/ 241967 h 301625"/>
                  <a:gd name="T16" fmla="*/ 34934 w 202564"/>
                  <a:gd name="T17" fmla="*/ 192545 h 301625"/>
                  <a:gd name="T18" fmla="*/ 43050 w 202564"/>
                  <a:gd name="T19" fmla="*/ 165678 h 301625"/>
                  <a:gd name="T20" fmla="*/ 46290 w 202564"/>
                  <a:gd name="T21" fmla="*/ 160803 h 301625"/>
                  <a:gd name="T22" fmla="*/ 31227 w 202564"/>
                  <a:gd name="T23" fmla="*/ 144016 h 301625"/>
                  <a:gd name="T24" fmla="*/ 22335 w 202564"/>
                  <a:gd name="T25" fmla="*/ 101659 h 301625"/>
                  <a:gd name="T26" fmla="*/ 39231 w 202564"/>
                  <a:gd name="T27" fmla="*/ 56928 h 301625"/>
                  <a:gd name="T28" fmla="*/ 87521 w 202564"/>
                  <a:gd name="T29" fmla="*/ 23190 h 301625"/>
                  <a:gd name="T30" fmla="*/ 158885 w 202564"/>
                  <a:gd name="T31" fmla="*/ 22041 h 301625"/>
                  <a:gd name="T32" fmla="*/ 119636 w 202564"/>
                  <a:gd name="T33" fmla="*/ 0 h 301625"/>
                  <a:gd name="T34" fmla="*/ 92520 w 202564"/>
                  <a:gd name="T35" fmla="*/ 135495 h 301625"/>
                  <a:gd name="T36" fmla="*/ 148071 w 202564"/>
                  <a:gd name="T37" fmla="*/ 152095 h 301625"/>
                  <a:gd name="T38" fmla="*/ 180394 w 202564"/>
                  <a:gd name="T39" fmla="*/ 200964 h 301625"/>
                  <a:gd name="T40" fmla="*/ 170620 w 202564"/>
                  <a:gd name="T41" fmla="*/ 253433 h 301625"/>
                  <a:gd name="T42" fmla="*/ 124385 w 202564"/>
                  <a:gd name="T43" fmla="*/ 278736 h 301625"/>
                  <a:gd name="T44" fmla="*/ 188368 w 202564"/>
                  <a:gd name="T45" fmla="*/ 266664 h 301625"/>
                  <a:gd name="T46" fmla="*/ 203104 w 202564"/>
                  <a:gd name="T47" fmla="*/ 202057 h 301625"/>
                  <a:gd name="T48" fmla="*/ 169448 w 202564"/>
                  <a:gd name="T49" fmla="*/ 140485 h 301625"/>
                  <a:gd name="T50" fmla="*/ 99052 w 202564"/>
                  <a:gd name="T51" fmla="*/ 112729 h 301625"/>
                  <a:gd name="T52" fmla="*/ 80561 w 202564"/>
                  <a:gd name="T53" fmla="*/ 114538 h 301625"/>
                  <a:gd name="T54" fmla="*/ 73112 w 202564"/>
                  <a:gd name="T55" fmla="*/ 116436 h 301625"/>
                  <a:gd name="T56" fmla="*/ 68953 w 202564"/>
                  <a:gd name="T57" fmla="*/ 117655 h 301625"/>
                  <a:gd name="T58" fmla="*/ 64125 w 202564"/>
                  <a:gd name="T59" fmla="*/ 119552 h 301625"/>
                  <a:gd name="T60" fmla="*/ 60646 w 202564"/>
                  <a:gd name="T61" fmla="*/ 120984 h 301625"/>
                  <a:gd name="T62" fmla="*/ 54928 w 202564"/>
                  <a:gd name="T63" fmla="*/ 123980 h 301625"/>
                  <a:gd name="T64" fmla="*/ 50109 w 202564"/>
                  <a:gd name="T65" fmla="*/ 126903 h 301625"/>
                  <a:gd name="T66" fmla="*/ 46743 w 202564"/>
                  <a:gd name="T67" fmla="*/ 129340 h 301625"/>
                  <a:gd name="T68" fmla="*/ 40807 w 202564"/>
                  <a:gd name="T69" fmla="*/ 134052 h 301625"/>
                  <a:gd name="T70" fmla="*/ 37870 w 202564"/>
                  <a:gd name="T71" fmla="*/ 136816 h 301625"/>
                  <a:gd name="T72" fmla="*/ 34617 w 202564"/>
                  <a:gd name="T73" fmla="*/ 140159 h 301625"/>
                  <a:gd name="T74" fmla="*/ 31795 w 202564"/>
                  <a:gd name="T75" fmla="*/ 143312 h 301625"/>
                  <a:gd name="T76" fmla="*/ 65485 w 202564"/>
                  <a:gd name="T77" fmla="*/ 144016 h 301625"/>
                  <a:gd name="T78" fmla="*/ 92520 w 202564"/>
                  <a:gd name="T79" fmla="*/ 135495 h 301625"/>
                  <a:gd name="T80" fmla="*/ 174568 w 202564"/>
                  <a:gd name="T81" fmla="*/ 127279 h 301625"/>
                  <a:gd name="T82" fmla="*/ 149723 w 202564"/>
                  <a:gd name="T83" fmla="*/ 126199 h 301625"/>
                  <a:gd name="T84" fmla="*/ 144618 w 202564"/>
                  <a:gd name="T85" fmla="*/ 123510 h 301625"/>
                  <a:gd name="T86" fmla="*/ 138252 w 202564"/>
                  <a:gd name="T87" fmla="*/ 120570 h 301625"/>
                  <a:gd name="T88" fmla="*/ 133853 w 202564"/>
                  <a:gd name="T89" fmla="*/ 118961 h 301625"/>
                  <a:gd name="T90" fmla="*/ 128849 w 202564"/>
                  <a:gd name="T91" fmla="*/ 117202 h 301625"/>
                  <a:gd name="T92" fmla="*/ 124513 w 202564"/>
                  <a:gd name="T93" fmla="*/ 116046 h 301625"/>
                  <a:gd name="T94" fmla="*/ 101989 w 202564"/>
                  <a:gd name="T95" fmla="*/ 112754 h 301625"/>
                  <a:gd name="T96" fmla="*/ 158885 w 202564"/>
                  <a:gd name="T97" fmla="*/ 22041 h 301625"/>
                  <a:gd name="T98" fmla="*/ 138731 w 202564"/>
                  <a:gd name="T99" fmla="*/ 32426 h 301625"/>
                  <a:gd name="T100" fmla="*/ 162374 w 202564"/>
                  <a:gd name="T101" fmla="*/ 74655 h 301625"/>
                  <a:gd name="T102" fmla="*/ 151550 w 202564"/>
                  <a:gd name="T103" fmla="*/ 127279 h 301625"/>
                  <a:gd name="T104" fmla="*/ 182849 w 202564"/>
                  <a:gd name="T105" fmla="*/ 105919 h 301625"/>
                  <a:gd name="T106" fmla="*/ 173791 w 202564"/>
                  <a:gd name="T107" fmla="*/ 39127 h 30162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02564" h="301625" extrusionOk="0">
                    <a:moveTo>
                      <a:pt x="119262" y="0"/>
                    </a:moveTo>
                    <a:lnTo>
                      <a:pt x="50017" y="15761"/>
                    </a:lnTo>
                    <a:lnTo>
                      <a:pt x="21404" y="43684"/>
                    </a:lnTo>
                    <a:lnTo>
                      <a:pt x="0" y="106948"/>
                    </a:lnTo>
                    <a:lnTo>
                      <a:pt x="4381" y="138190"/>
                    </a:lnTo>
                    <a:lnTo>
                      <a:pt x="18740" y="165339"/>
                    </a:lnTo>
                    <a:lnTo>
                      <a:pt x="12675" y="195871"/>
                    </a:lnTo>
                    <a:lnTo>
                      <a:pt x="31786" y="256209"/>
                    </a:lnTo>
                    <a:lnTo>
                      <a:pt x="90581" y="297858"/>
                    </a:lnTo>
                    <a:lnTo>
                      <a:pt x="127205" y="301045"/>
                    </a:lnTo>
                    <a:lnTo>
                      <a:pt x="161035" y="290497"/>
                    </a:lnTo>
                    <a:lnTo>
                      <a:pt x="174232" y="278736"/>
                    </a:lnTo>
                    <a:lnTo>
                      <a:pt x="123996" y="278736"/>
                    </a:lnTo>
                    <a:lnTo>
                      <a:pt x="95826" y="275817"/>
                    </a:lnTo>
                    <a:lnTo>
                      <a:pt x="68624" y="262140"/>
                    </a:lnTo>
                    <a:lnTo>
                      <a:pt x="49112" y="241967"/>
                    </a:lnTo>
                    <a:lnTo>
                      <a:pt x="37600" y="217919"/>
                    </a:lnTo>
                    <a:lnTo>
                      <a:pt x="34825" y="192545"/>
                    </a:lnTo>
                    <a:lnTo>
                      <a:pt x="41521" y="168392"/>
                    </a:lnTo>
                    <a:lnTo>
                      <a:pt x="42915" y="165678"/>
                    </a:lnTo>
                    <a:lnTo>
                      <a:pt x="44474" y="163140"/>
                    </a:lnTo>
                    <a:lnTo>
                      <a:pt x="46145" y="160803"/>
                    </a:lnTo>
                    <a:lnTo>
                      <a:pt x="65280" y="144016"/>
                    </a:lnTo>
                    <a:lnTo>
                      <a:pt x="31129" y="144016"/>
                    </a:lnTo>
                    <a:lnTo>
                      <a:pt x="23488" y="123980"/>
                    </a:lnTo>
                    <a:lnTo>
                      <a:pt x="22265" y="101659"/>
                    </a:lnTo>
                    <a:lnTo>
                      <a:pt x="27468" y="78745"/>
                    </a:lnTo>
                    <a:lnTo>
                      <a:pt x="39108" y="56928"/>
                    </a:lnTo>
                    <a:lnTo>
                      <a:pt x="61206" y="35083"/>
                    </a:lnTo>
                    <a:lnTo>
                      <a:pt x="87247" y="23190"/>
                    </a:lnTo>
                    <a:lnTo>
                      <a:pt x="114015" y="22041"/>
                    </a:lnTo>
                    <a:lnTo>
                      <a:pt x="158388" y="22041"/>
                    </a:lnTo>
                    <a:lnTo>
                      <a:pt x="151465" y="14081"/>
                    </a:lnTo>
                    <a:lnTo>
                      <a:pt x="119262" y="0"/>
                    </a:lnTo>
                    <a:close/>
                  </a:path>
                  <a:path w="202564" h="301625" extrusionOk="0">
                    <a:moveTo>
                      <a:pt x="170846" y="135495"/>
                    </a:moveTo>
                    <a:lnTo>
                      <a:pt x="92230" y="135495"/>
                    </a:lnTo>
                    <a:lnTo>
                      <a:pt x="120403" y="138417"/>
                    </a:lnTo>
                    <a:lnTo>
                      <a:pt x="147608" y="152095"/>
                    </a:lnTo>
                    <a:lnTo>
                      <a:pt x="168600" y="174439"/>
                    </a:lnTo>
                    <a:lnTo>
                      <a:pt x="179829" y="200964"/>
                    </a:lnTo>
                    <a:lnTo>
                      <a:pt x="180567" y="228389"/>
                    </a:lnTo>
                    <a:lnTo>
                      <a:pt x="170086" y="253433"/>
                    </a:lnTo>
                    <a:lnTo>
                      <a:pt x="149846" y="271180"/>
                    </a:lnTo>
                    <a:lnTo>
                      <a:pt x="123996" y="278736"/>
                    </a:lnTo>
                    <a:lnTo>
                      <a:pt x="174232" y="278736"/>
                    </a:lnTo>
                    <a:lnTo>
                      <a:pt x="187778" y="266664"/>
                    </a:lnTo>
                    <a:lnTo>
                      <a:pt x="201513" y="235742"/>
                    </a:lnTo>
                    <a:lnTo>
                      <a:pt x="202468" y="202057"/>
                    </a:lnTo>
                    <a:lnTo>
                      <a:pt x="191363" y="169131"/>
                    </a:lnTo>
                    <a:lnTo>
                      <a:pt x="168918" y="140485"/>
                    </a:lnTo>
                    <a:lnTo>
                      <a:pt x="170846" y="135495"/>
                    </a:lnTo>
                    <a:close/>
                  </a:path>
                  <a:path w="202564" h="301625" extrusionOk="0">
                    <a:moveTo>
                      <a:pt x="98742" y="112729"/>
                    </a:moveTo>
                    <a:lnTo>
                      <a:pt x="81427" y="114363"/>
                    </a:lnTo>
                    <a:lnTo>
                      <a:pt x="80309" y="114538"/>
                    </a:lnTo>
                    <a:lnTo>
                      <a:pt x="77394" y="115167"/>
                    </a:lnTo>
                    <a:lnTo>
                      <a:pt x="72883" y="116436"/>
                    </a:lnTo>
                    <a:lnTo>
                      <a:pt x="71916" y="116649"/>
                    </a:lnTo>
                    <a:lnTo>
                      <a:pt x="68737" y="117655"/>
                    </a:lnTo>
                    <a:lnTo>
                      <a:pt x="66538" y="118496"/>
                    </a:lnTo>
                    <a:lnTo>
                      <a:pt x="63924" y="119552"/>
                    </a:lnTo>
                    <a:lnTo>
                      <a:pt x="63472" y="119690"/>
                    </a:lnTo>
                    <a:lnTo>
                      <a:pt x="60456" y="120984"/>
                    </a:lnTo>
                    <a:lnTo>
                      <a:pt x="57918" y="122228"/>
                    </a:lnTo>
                    <a:lnTo>
                      <a:pt x="54756" y="123980"/>
                    </a:lnTo>
                    <a:lnTo>
                      <a:pt x="54124" y="124415"/>
                    </a:lnTo>
                    <a:lnTo>
                      <a:pt x="49952" y="126903"/>
                    </a:lnTo>
                    <a:lnTo>
                      <a:pt x="47414" y="128674"/>
                    </a:lnTo>
                    <a:lnTo>
                      <a:pt x="46597" y="129340"/>
                    </a:lnTo>
                    <a:lnTo>
                      <a:pt x="42915" y="132130"/>
                    </a:lnTo>
                    <a:lnTo>
                      <a:pt x="40679" y="134052"/>
                    </a:lnTo>
                    <a:lnTo>
                      <a:pt x="38995" y="135660"/>
                    </a:lnTo>
                    <a:lnTo>
                      <a:pt x="37751" y="136816"/>
                    </a:lnTo>
                    <a:lnTo>
                      <a:pt x="36520" y="138023"/>
                    </a:lnTo>
                    <a:lnTo>
                      <a:pt x="34509" y="140159"/>
                    </a:lnTo>
                    <a:lnTo>
                      <a:pt x="32336" y="142697"/>
                    </a:lnTo>
                    <a:lnTo>
                      <a:pt x="31695" y="143312"/>
                    </a:lnTo>
                    <a:lnTo>
                      <a:pt x="31129" y="144016"/>
                    </a:lnTo>
                    <a:lnTo>
                      <a:pt x="65280" y="144016"/>
                    </a:lnTo>
                    <a:lnTo>
                      <a:pt x="66380" y="143050"/>
                    </a:lnTo>
                    <a:lnTo>
                      <a:pt x="92230" y="135495"/>
                    </a:lnTo>
                    <a:lnTo>
                      <a:pt x="170846" y="135495"/>
                    </a:lnTo>
                    <a:lnTo>
                      <a:pt x="174022" y="127279"/>
                    </a:lnTo>
                    <a:lnTo>
                      <a:pt x="151076" y="127279"/>
                    </a:lnTo>
                    <a:lnTo>
                      <a:pt x="149254" y="126199"/>
                    </a:lnTo>
                    <a:lnTo>
                      <a:pt x="144843" y="123937"/>
                    </a:lnTo>
                    <a:lnTo>
                      <a:pt x="144165" y="123510"/>
                    </a:lnTo>
                    <a:lnTo>
                      <a:pt x="140647" y="121801"/>
                    </a:lnTo>
                    <a:lnTo>
                      <a:pt x="137819" y="120570"/>
                    </a:lnTo>
                    <a:lnTo>
                      <a:pt x="134201" y="119175"/>
                    </a:lnTo>
                    <a:lnTo>
                      <a:pt x="133434" y="118961"/>
                    </a:lnTo>
                    <a:lnTo>
                      <a:pt x="130557" y="117931"/>
                    </a:lnTo>
                    <a:lnTo>
                      <a:pt x="128446" y="117202"/>
                    </a:lnTo>
                    <a:lnTo>
                      <a:pt x="125217" y="116285"/>
                    </a:lnTo>
                    <a:lnTo>
                      <a:pt x="124123" y="116046"/>
                    </a:lnTo>
                    <a:lnTo>
                      <a:pt x="119386" y="114865"/>
                    </a:lnTo>
                    <a:lnTo>
                      <a:pt x="101670" y="112754"/>
                    </a:lnTo>
                    <a:lnTo>
                      <a:pt x="98742" y="112729"/>
                    </a:lnTo>
                    <a:close/>
                  </a:path>
                  <a:path w="202564" h="301625" extrusionOk="0">
                    <a:moveTo>
                      <a:pt x="158388" y="22041"/>
                    </a:moveTo>
                    <a:lnTo>
                      <a:pt x="114015" y="22041"/>
                    </a:lnTo>
                    <a:lnTo>
                      <a:pt x="138297" y="32426"/>
                    </a:lnTo>
                    <a:lnTo>
                      <a:pt x="154288" y="50941"/>
                    </a:lnTo>
                    <a:lnTo>
                      <a:pt x="161866" y="74655"/>
                    </a:lnTo>
                    <a:lnTo>
                      <a:pt x="160854" y="100968"/>
                    </a:lnTo>
                    <a:lnTo>
                      <a:pt x="151076" y="127279"/>
                    </a:lnTo>
                    <a:lnTo>
                      <a:pt x="174022" y="127279"/>
                    </a:lnTo>
                    <a:lnTo>
                      <a:pt x="182277" y="105919"/>
                    </a:lnTo>
                    <a:lnTo>
                      <a:pt x="183619" y="70936"/>
                    </a:lnTo>
                    <a:lnTo>
                      <a:pt x="173247" y="39127"/>
                    </a:lnTo>
                    <a:lnTo>
                      <a:pt x="158388" y="220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26" name="object 21"/>
              <p:cNvSpPr/>
              <p:nvPr/>
            </p:nvSpPr>
            <p:spPr bwMode="auto">
              <a:xfrm>
                <a:off x="5737225" y="6692900"/>
                <a:ext cx="50800" cy="42863"/>
              </a:xfrm>
              <a:custGeom>
                <a:avLst/>
                <a:gdLst>
                  <a:gd name="T0" fmla="*/ 22102 w 50164"/>
                  <a:gd name="T1" fmla="*/ 0 h 43815"/>
                  <a:gd name="T2" fmla="*/ 0 w 50164"/>
                  <a:gd name="T3" fmla="*/ 3539 h 43815"/>
                  <a:gd name="T4" fmla="*/ 1628 w 50164"/>
                  <a:gd name="T5" fmla="*/ 14455 h 43815"/>
                  <a:gd name="T6" fmla="*/ 3287 w 50164"/>
                  <a:gd name="T7" fmla="*/ 20943 h 43815"/>
                  <a:gd name="T8" fmla="*/ 32887 w 50164"/>
                  <a:gd name="T9" fmla="*/ 42316 h 43815"/>
                  <a:gd name="T10" fmla="*/ 39662 w 50164"/>
                  <a:gd name="T11" fmla="*/ 41915 h 43815"/>
                  <a:gd name="T12" fmla="*/ 50719 w 50164"/>
                  <a:gd name="T13" fmla="*/ 40145 h 43815"/>
                  <a:gd name="T14" fmla="*/ 47868 w 50164"/>
                  <a:gd name="T15" fmla="*/ 21044 h 43815"/>
                  <a:gd name="T16" fmla="*/ 30308 w 50164"/>
                  <a:gd name="T17" fmla="*/ 21044 h 43815"/>
                  <a:gd name="T18" fmla="*/ 24633 w 50164"/>
                  <a:gd name="T19" fmla="*/ 16938 h 43815"/>
                  <a:gd name="T20" fmla="*/ 22102 w 50164"/>
                  <a:gd name="T21" fmla="*/ 0 h 43815"/>
                  <a:gd name="T22" fmla="*/ 47461 w 50164"/>
                  <a:gd name="T23" fmla="*/ 18314 h 43815"/>
                  <a:gd name="T24" fmla="*/ 30308 w 50164"/>
                  <a:gd name="T25" fmla="*/ 21044 h 43815"/>
                  <a:gd name="T26" fmla="*/ 47868 w 50164"/>
                  <a:gd name="T27" fmla="*/ 21044 h 43815"/>
                  <a:gd name="T28" fmla="*/ 47461 w 50164"/>
                  <a:gd name="T29" fmla="*/ 18314 h 4381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0164" h="43815" extrusionOk="0">
                    <a:moveTo>
                      <a:pt x="21825" y="0"/>
                    </a:moveTo>
                    <a:lnTo>
                      <a:pt x="0" y="3618"/>
                    </a:lnTo>
                    <a:lnTo>
                      <a:pt x="1608" y="14776"/>
                    </a:lnTo>
                    <a:lnTo>
                      <a:pt x="3246" y="21408"/>
                    </a:lnTo>
                    <a:lnTo>
                      <a:pt x="32475" y="43256"/>
                    </a:lnTo>
                    <a:lnTo>
                      <a:pt x="39165" y="42846"/>
                    </a:lnTo>
                    <a:lnTo>
                      <a:pt x="50084" y="41037"/>
                    </a:lnTo>
                    <a:lnTo>
                      <a:pt x="47269" y="21511"/>
                    </a:lnTo>
                    <a:lnTo>
                      <a:pt x="29929" y="21511"/>
                    </a:lnTo>
                    <a:lnTo>
                      <a:pt x="24325" y="17314"/>
                    </a:lnTo>
                    <a:lnTo>
                      <a:pt x="21825" y="0"/>
                    </a:lnTo>
                    <a:close/>
                  </a:path>
                  <a:path w="50164" h="43815" extrusionOk="0">
                    <a:moveTo>
                      <a:pt x="46867" y="18721"/>
                    </a:moveTo>
                    <a:lnTo>
                      <a:pt x="29929" y="21511"/>
                    </a:lnTo>
                    <a:lnTo>
                      <a:pt x="47269" y="21511"/>
                    </a:lnTo>
                    <a:lnTo>
                      <a:pt x="46867" y="187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27" name="object 22"/>
              <p:cNvSpPr/>
              <p:nvPr/>
            </p:nvSpPr>
            <p:spPr bwMode="auto">
              <a:xfrm>
                <a:off x="5765799" y="6856413"/>
                <a:ext cx="42863" cy="52387"/>
              </a:xfrm>
              <a:custGeom>
                <a:avLst/>
                <a:gdLst>
                  <a:gd name="T0" fmla="*/ 39128 w 42545"/>
                  <a:gd name="T1" fmla="*/ 0 h 52070"/>
                  <a:gd name="T2" fmla="*/ 711 w 42545"/>
                  <a:gd name="T3" fmla="*/ 27430 h 52070"/>
                  <a:gd name="T4" fmla="*/ 0 w 42545"/>
                  <a:gd name="T5" fmla="*/ 40958 h 52070"/>
                  <a:gd name="T6" fmla="*/ 1607 w 42545"/>
                  <a:gd name="T7" fmla="*/ 52197 h 52070"/>
                  <a:gd name="T8" fmla="*/ 23608 w 42545"/>
                  <a:gd name="T9" fmla="*/ 48556 h 52070"/>
                  <a:gd name="T10" fmla="*/ 21102 w 42545"/>
                  <a:gd name="T11" fmla="*/ 31123 h 52070"/>
                  <a:gd name="T12" fmla="*/ 25305 w 42545"/>
                  <a:gd name="T13" fmla="*/ 25270 h 52070"/>
                  <a:gd name="T14" fmla="*/ 42369 w 42545"/>
                  <a:gd name="T15" fmla="*/ 22451 h 52070"/>
                  <a:gd name="T16" fmla="*/ 39128 w 42545"/>
                  <a:gd name="T17" fmla="*/ 0 h 5207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2545" h="52070" extrusionOk="0">
                    <a:moveTo>
                      <a:pt x="38838" y="0"/>
                    </a:moveTo>
                    <a:lnTo>
                      <a:pt x="706" y="27264"/>
                    </a:lnTo>
                    <a:lnTo>
                      <a:pt x="0" y="40710"/>
                    </a:lnTo>
                    <a:lnTo>
                      <a:pt x="1595" y="51881"/>
                    </a:lnTo>
                    <a:lnTo>
                      <a:pt x="23433" y="48262"/>
                    </a:lnTo>
                    <a:lnTo>
                      <a:pt x="20945" y="30935"/>
                    </a:lnTo>
                    <a:lnTo>
                      <a:pt x="25117" y="25117"/>
                    </a:lnTo>
                    <a:lnTo>
                      <a:pt x="42055" y="22315"/>
                    </a:lnTo>
                    <a:lnTo>
                      <a:pt x="3883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</p:grpSp>
        <p:grpSp>
          <p:nvGrpSpPr>
            <p:cNvPr id="28" name="Group 48"/>
            <p:cNvGrpSpPr/>
            <p:nvPr userDrawn="1"/>
          </p:nvGrpSpPr>
          <p:grpSpPr bwMode="auto">
            <a:xfrm>
              <a:off x="2976439" y="3432698"/>
              <a:ext cx="487626" cy="487627"/>
              <a:chOff x="6221413" y="6340475"/>
              <a:chExt cx="782637" cy="782638"/>
            </a:xfrm>
          </p:grpSpPr>
          <p:sp>
            <p:nvSpPr>
              <p:cNvPr id="29" name="object 7"/>
              <p:cNvSpPr/>
              <p:nvPr/>
            </p:nvSpPr>
            <p:spPr bwMode="auto">
              <a:xfrm>
                <a:off x="6221413" y="6340475"/>
                <a:ext cx="782637" cy="782638"/>
              </a:xfrm>
              <a:custGeom>
                <a:avLst/>
                <a:gdLst>
                  <a:gd name="T0" fmla="*/ 391312 w 781684"/>
                  <a:gd name="T1" fmla="*/ 0 h 781684"/>
                  <a:gd name="T2" fmla="*/ 342227 w 781684"/>
                  <a:gd name="T3" fmla="*/ 3049 h 781684"/>
                  <a:gd name="T4" fmla="*/ 294960 w 781684"/>
                  <a:gd name="T5" fmla="*/ 11951 h 781684"/>
                  <a:gd name="T6" fmla="*/ 249880 w 781684"/>
                  <a:gd name="T7" fmla="*/ 26339 h 781684"/>
                  <a:gd name="T8" fmla="*/ 207353 w 781684"/>
                  <a:gd name="T9" fmla="*/ 45848 h 781684"/>
                  <a:gd name="T10" fmla="*/ 167746 w 781684"/>
                  <a:gd name="T11" fmla="*/ 70109 h 781684"/>
                  <a:gd name="T12" fmla="*/ 131425 w 781684"/>
                  <a:gd name="T13" fmla="*/ 98757 h 781684"/>
                  <a:gd name="T14" fmla="*/ 98757 w 781684"/>
                  <a:gd name="T15" fmla="*/ 131425 h 781684"/>
                  <a:gd name="T16" fmla="*/ 70109 w 781684"/>
                  <a:gd name="T17" fmla="*/ 167746 h 781684"/>
                  <a:gd name="T18" fmla="*/ 45848 w 781684"/>
                  <a:gd name="T19" fmla="*/ 207354 h 781684"/>
                  <a:gd name="T20" fmla="*/ 26339 w 781684"/>
                  <a:gd name="T21" fmla="*/ 249881 h 781684"/>
                  <a:gd name="T22" fmla="*/ 11951 w 781684"/>
                  <a:gd name="T23" fmla="*/ 294961 h 781684"/>
                  <a:gd name="T24" fmla="*/ 3049 w 781684"/>
                  <a:gd name="T25" fmla="*/ 342227 h 781684"/>
                  <a:gd name="T26" fmla="*/ 0 w 781684"/>
                  <a:gd name="T27" fmla="*/ 391313 h 781684"/>
                  <a:gd name="T28" fmla="*/ 3049 w 781684"/>
                  <a:gd name="T29" fmla="*/ 440399 h 781684"/>
                  <a:gd name="T30" fmla="*/ 11951 w 781684"/>
                  <a:gd name="T31" fmla="*/ 487665 h 781684"/>
                  <a:gd name="T32" fmla="*/ 26339 w 781684"/>
                  <a:gd name="T33" fmla="*/ 532745 h 781684"/>
                  <a:gd name="T34" fmla="*/ 45848 w 781684"/>
                  <a:gd name="T35" fmla="*/ 575272 h 781684"/>
                  <a:gd name="T36" fmla="*/ 70109 w 781684"/>
                  <a:gd name="T37" fmla="*/ 614880 h 781684"/>
                  <a:gd name="T38" fmla="*/ 98757 w 781684"/>
                  <a:gd name="T39" fmla="*/ 651201 h 781684"/>
                  <a:gd name="T40" fmla="*/ 131425 w 781684"/>
                  <a:gd name="T41" fmla="*/ 683869 h 781684"/>
                  <a:gd name="T42" fmla="*/ 167746 w 781684"/>
                  <a:gd name="T43" fmla="*/ 712517 h 781684"/>
                  <a:gd name="T44" fmla="*/ 207353 w 781684"/>
                  <a:gd name="T45" fmla="*/ 736778 h 781684"/>
                  <a:gd name="T46" fmla="*/ 249880 w 781684"/>
                  <a:gd name="T47" fmla="*/ 756287 h 781684"/>
                  <a:gd name="T48" fmla="*/ 294960 w 781684"/>
                  <a:gd name="T49" fmla="*/ 770675 h 781684"/>
                  <a:gd name="T50" fmla="*/ 342227 w 781684"/>
                  <a:gd name="T51" fmla="*/ 779577 h 781684"/>
                  <a:gd name="T52" fmla="*/ 391312 w 781684"/>
                  <a:gd name="T53" fmla="*/ 782626 h 781684"/>
                  <a:gd name="T54" fmla="*/ 440398 w 781684"/>
                  <a:gd name="T55" fmla="*/ 779577 h 781684"/>
                  <a:gd name="T56" fmla="*/ 487665 w 781684"/>
                  <a:gd name="T57" fmla="*/ 770675 h 781684"/>
                  <a:gd name="T58" fmla="*/ 532745 w 781684"/>
                  <a:gd name="T59" fmla="*/ 756287 h 781684"/>
                  <a:gd name="T60" fmla="*/ 575271 w 781684"/>
                  <a:gd name="T61" fmla="*/ 736778 h 781684"/>
                  <a:gd name="T62" fmla="*/ 614879 w 781684"/>
                  <a:gd name="T63" fmla="*/ 712517 h 781684"/>
                  <a:gd name="T64" fmla="*/ 651200 w 781684"/>
                  <a:gd name="T65" fmla="*/ 683869 h 781684"/>
                  <a:gd name="T66" fmla="*/ 683868 w 781684"/>
                  <a:gd name="T67" fmla="*/ 651201 h 781684"/>
                  <a:gd name="T68" fmla="*/ 712516 w 781684"/>
                  <a:gd name="T69" fmla="*/ 614880 h 781684"/>
                  <a:gd name="T70" fmla="*/ 736777 w 781684"/>
                  <a:gd name="T71" fmla="*/ 575272 h 781684"/>
                  <a:gd name="T72" fmla="*/ 756286 w 781684"/>
                  <a:gd name="T73" fmla="*/ 532745 h 781684"/>
                  <a:gd name="T74" fmla="*/ 770674 w 781684"/>
                  <a:gd name="T75" fmla="*/ 487665 h 781684"/>
                  <a:gd name="T76" fmla="*/ 779576 w 781684"/>
                  <a:gd name="T77" fmla="*/ 440399 h 781684"/>
                  <a:gd name="T78" fmla="*/ 782625 w 781684"/>
                  <a:gd name="T79" fmla="*/ 391313 h 781684"/>
                  <a:gd name="T80" fmla="*/ 779576 w 781684"/>
                  <a:gd name="T81" fmla="*/ 342227 h 781684"/>
                  <a:gd name="T82" fmla="*/ 770674 w 781684"/>
                  <a:gd name="T83" fmla="*/ 294961 h 781684"/>
                  <a:gd name="T84" fmla="*/ 756286 w 781684"/>
                  <a:gd name="T85" fmla="*/ 249881 h 781684"/>
                  <a:gd name="T86" fmla="*/ 736777 w 781684"/>
                  <a:gd name="T87" fmla="*/ 207354 h 781684"/>
                  <a:gd name="T88" fmla="*/ 712516 w 781684"/>
                  <a:gd name="T89" fmla="*/ 167746 h 781684"/>
                  <a:gd name="T90" fmla="*/ 683868 w 781684"/>
                  <a:gd name="T91" fmla="*/ 131425 h 781684"/>
                  <a:gd name="T92" fmla="*/ 651200 w 781684"/>
                  <a:gd name="T93" fmla="*/ 98757 h 781684"/>
                  <a:gd name="T94" fmla="*/ 614879 w 781684"/>
                  <a:gd name="T95" fmla="*/ 70109 h 781684"/>
                  <a:gd name="T96" fmla="*/ 575271 w 781684"/>
                  <a:gd name="T97" fmla="*/ 45848 h 781684"/>
                  <a:gd name="T98" fmla="*/ 532745 w 781684"/>
                  <a:gd name="T99" fmla="*/ 26339 h 781684"/>
                  <a:gd name="T100" fmla="*/ 487665 w 781684"/>
                  <a:gd name="T101" fmla="*/ 11951 h 781684"/>
                  <a:gd name="T102" fmla="*/ 440398 w 781684"/>
                  <a:gd name="T103" fmla="*/ 3049 h 781684"/>
                  <a:gd name="T104" fmla="*/ 391312 w 781684"/>
                  <a:gd name="T105" fmla="*/ 0 h 7816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81684" h="781684" extrusionOk="0">
                    <a:moveTo>
                      <a:pt x="390836" y="0"/>
                    </a:moveTo>
                    <a:lnTo>
                      <a:pt x="341810" y="3045"/>
                    </a:lnTo>
                    <a:lnTo>
                      <a:pt x="294601" y="11936"/>
                    </a:lnTo>
                    <a:lnTo>
                      <a:pt x="249576" y="26307"/>
                    </a:lnTo>
                    <a:lnTo>
                      <a:pt x="207101" y="45792"/>
                    </a:lnTo>
                    <a:lnTo>
                      <a:pt x="167542" y="70024"/>
                    </a:lnTo>
                    <a:lnTo>
                      <a:pt x="131265" y="98637"/>
                    </a:lnTo>
                    <a:lnTo>
                      <a:pt x="98637" y="131265"/>
                    </a:lnTo>
                    <a:lnTo>
                      <a:pt x="70024" y="167542"/>
                    </a:lnTo>
                    <a:lnTo>
                      <a:pt x="45792" y="207101"/>
                    </a:lnTo>
                    <a:lnTo>
                      <a:pt x="26307" y="249576"/>
                    </a:lnTo>
                    <a:lnTo>
                      <a:pt x="11936" y="294601"/>
                    </a:lnTo>
                    <a:lnTo>
                      <a:pt x="3045" y="341810"/>
                    </a:lnTo>
                    <a:lnTo>
                      <a:pt x="0" y="390836"/>
                    </a:lnTo>
                    <a:lnTo>
                      <a:pt x="3045" y="439862"/>
                    </a:lnTo>
                    <a:lnTo>
                      <a:pt x="11936" y="487071"/>
                    </a:lnTo>
                    <a:lnTo>
                      <a:pt x="26307" y="532096"/>
                    </a:lnTo>
                    <a:lnTo>
                      <a:pt x="45792" y="574571"/>
                    </a:lnTo>
                    <a:lnTo>
                      <a:pt x="70024" y="614130"/>
                    </a:lnTo>
                    <a:lnTo>
                      <a:pt x="98637" y="650407"/>
                    </a:lnTo>
                    <a:lnTo>
                      <a:pt x="131265" y="683035"/>
                    </a:lnTo>
                    <a:lnTo>
                      <a:pt x="167542" y="711648"/>
                    </a:lnTo>
                    <a:lnTo>
                      <a:pt x="207101" y="735880"/>
                    </a:lnTo>
                    <a:lnTo>
                      <a:pt x="249576" y="755365"/>
                    </a:lnTo>
                    <a:lnTo>
                      <a:pt x="294601" y="769736"/>
                    </a:lnTo>
                    <a:lnTo>
                      <a:pt x="341810" y="778627"/>
                    </a:lnTo>
                    <a:lnTo>
                      <a:pt x="390836" y="781672"/>
                    </a:lnTo>
                    <a:lnTo>
                      <a:pt x="439862" y="778627"/>
                    </a:lnTo>
                    <a:lnTo>
                      <a:pt x="487071" y="769736"/>
                    </a:lnTo>
                    <a:lnTo>
                      <a:pt x="532096" y="755365"/>
                    </a:lnTo>
                    <a:lnTo>
                      <a:pt x="574571" y="735880"/>
                    </a:lnTo>
                    <a:lnTo>
                      <a:pt x="614130" y="711648"/>
                    </a:lnTo>
                    <a:lnTo>
                      <a:pt x="650407" y="683035"/>
                    </a:lnTo>
                    <a:lnTo>
                      <a:pt x="683035" y="650407"/>
                    </a:lnTo>
                    <a:lnTo>
                      <a:pt x="711648" y="614130"/>
                    </a:lnTo>
                    <a:lnTo>
                      <a:pt x="735880" y="574571"/>
                    </a:lnTo>
                    <a:lnTo>
                      <a:pt x="755365" y="532096"/>
                    </a:lnTo>
                    <a:lnTo>
                      <a:pt x="769736" y="487071"/>
                    </a:lnTo>
                    <a:lnTo>
                      <a:pt x="778627" y="439862"/>
                    </a:lnTo>
                    <a:lnTo>
                      <a:pt x="781672" y="390836"/>
                    </a:lnTo>
                    <a:lnTo>
                      <a:pt x="778627" y="341810"/>
                    </a:lnTo>
                    <a:lnTo>
                      <a:pt x="769736" y="294601"/>
                    </a:lnTo>
                    <a:lnTo>
                      <a:pt x="755365" y="249576"/>
                    </a:lnTo>
                    <a:lnTo>
                      <a:pt x="735880" y="207101"/>
                    </a:lnTo>
                    <a:lnTo>
                      <a:pt x="711648" y="167542"/>
                    </a:lnTo>
                    <a:lnTo>
                      <a:pt x="683035" y="131265"/>
                    </a:lnTo>
                    <a:lnTo>
                      <a:pt x="650407" y="98637"/>
                    </a:lnTo>
                    <a:lnTo>
                      <a:pt x="614130" y="70024"/>
                    </a:lnTo>
                    <a:lnTo>
                      <a:pt x="574571" y="45792"/>
                    </a:lnTo>
                    <a:lnTo>
                      <a:pt x="532096" y="26307"/>
                    </a:lnTo>
                    <a:lnTo>
                      <a:pt x="487071" y="11936"/>
                    </a:lnTo>
                    <a:lnTo>
                      <a:pt x="439862" y="3045"/>
                    </a:lnTo>
                    <a:lnTo>
                      <a:pt x="390836" y="0"/>
                    </a:lnTo>
                    <a:close/>
                  </a:path>
                </a:pathLst>
              </a:custGeom>
              <a:solidFill>
                <a:srgbClr val="8982BE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30" name="object 23"/>
              <p:cNvSpPr/>
              <p:nvPr/>
            </p:nvSpPr>
            <p:spPr bwMode="auto">
              <a:xfrm>
                <a:off x="6445250" y="6481763"/>
                <a:ext cx="265113" cy="503237"/>
              </a:xfrm>
              <a:custGeom>
                <a:avLst/>
                <a:gdLst>
                  <a:gd name="T0" fmla="*/ 77803 w 265429"/>
                  <a:gd name="T1" fmla="*/ 27 h 504190"/>
                  <a:gd name="T2" fmla="*/ 17305 w 265429"/>
                  <a:gd name="T3" fmla="*/ 103978 h 504190"/>
                  <a:gd name="T4" fmla="*/ 5024 w 265429"/>
                  <a:gd name="T5" fmla="*/ 142349 h 504190"/>
                  <a:gd name="T6" fmla="*/ 0 w 265429"/>
                  <a:gd name="T7" fmla="*/ 182185 h 504190"/>
                  <a:gd name="T8" fmla="*/ 0 w 265429"/>
                  <a:gd name="T9" fmla="*/ 447510 h 504190"/>
                  <a:gd name="T10" fmla="*/ 4639 w 265429"/>
                  <a:gd name="T11" fmla="*/ 469026 h 504190"/>
                  <a:gd name="T12" fmla="*/ 17288 w 265429"/>
                  <a:gd name="T13" fmla="*/ 486611 h 504190"/>
                  <a:gd name="T14" fmla="*/ 36040 w 265429"/>
                  <a:gd name="T15" fmla="*/ 498476 h 504190"/>
                  <a:gd name="T16" fmla="*/ 58985 w 265429"/>
                  <a:gd name="T17" fmla="*/ 502829 h 504190"/>
                  <a:gd name="T18" fmla="*/ 207741 w 265429"/>
                  <a:gd name="T19" fmla="*/ 502829 h 504190"/>
                  <a:gd name="T20" fmla="*/ 223496 w 265429"/>
                  <a:gd name="T21" fmla="*/ 501547 h 504190"/>
                  <a:gd name="T22" fmla="*/ 239628 w 265429"/>
                  <a:gd name="T23" fmla="*/ 496639 h 504190"/>
                  <a:gd name="T24" fmla="*/ 253695 w 265429"/>
                  <a:gd name="T25" fmla="*/ 486512 h 504190"/>
                  <a:gd name="T26" fmla="*/ 263250 w 265429"/>
                  <a:gd name="T27" fmla="*/ 469570 h 504190"/>
                  <a:gd name="T28" fmla="*/ 251680 w 265429"/>
                  <a:gd name="T29" fmla="*/ 467600 h 504190"/>
                  <a:gd name="T30" fmla="*/ 221170 w 265429"/>
                  <a:gd name="T31" fmla="*/ 467600 h 504190"/>
                  <a:gd name="T32" fmla="*/ 214769 w 265429"/>
                  <a:gd name="T33" fmla="*/ 465644 h 504190"/>
                  <a:gd name="T34" fmla="*/ 58985 w 265429"/>
                  <a:gd name="T35" fmla="*/ 465644 h 504190"/>
                  <a:gd name="T36" fmla="*/ 50606 w 265429"/>
                  <a:gd name="T37" fmla="*/ 464193 h 504190"/>
                  <a:gd name="T38" fmla="*/ 43674 w 265429"/>
                  <a:gd name="T39" fmla="*/ 460264 h 504190"/>
                  <a:gd name="T40" fmla="*/ 38954 w 265429"/>
                  <a:gd name="T41" fmla="*/ 454491 h 504190"/>
                  <a:gd name="T42" fmla="*/ 37211 w 265429"/>
                  <a:gd name="T43" fmla="*/ 447510 h 504190"/>
                  <a:gd name="T44" fmla="*/ 37211 w 265429"/>
                  <a:gd name="T45" fmla="*/ 182185 h 504190"/>
                  <a:gd name="T46" fmla="*/ 45814 w 265429"/>
                  <a:gd name="T47" fmla="*/ 133560 h 504190"/>
                  <a:gd name="T48" fmla="*/ 94088 w 265429"/>
                  <a:gd name="T49" fmla="*/ 26347 h 504190"/>
                  <a:gd name="T50" fmla="*/ 95806 w 265429"/>
                  <a:gd name="T51" fmla="*/ 19194 h 504190"/>
                  <a:gd name="T52" fmla="*/ 94663 w 265429"/>
                  <a:gd name="T53" fmla="*/ 12172 h 504190"/>
                  <a:gd name="T54" fmla="*/ 90959 w 265429"/>
                  <a:gd name="T55" fmla="*/ 6086 h 504190"/>
                  <a:gd name="T56" fmla="*/ 84989 w 265429"/>
                  <a:gd name="T57" fmla="*/ 1741 h 504190"/>
                  <a:gd name="T58" fmla="*/ 77803 w 265429"/>
                  <a:gd name="T59" fmla="*/ 27 h 504190"/>
                  <a:gd name="T60" fmla="*/ 225149 w 265429"/>
                  <a:gd name="T61" fmla="*/ 463086 h 504190"/>
                  <a:gd name="T62" fmla="*/ 221170 w 265429"/>
                  <a:gd name="T63" fmla="*/ 467600 h 504190"/>
                  <a:gd name="T64" fmla="*/ 251680 w 265429"/>
                  <a:gd name="T65" fmla="*/ 467600 h 504190"/>
                  <a:gd name="T66" fmla="*/ 225149 w 265429"/>
                  <a:gd name="T67" fmla="*/ 463086 h 504190"/>
                  <a:gd name="T68" fmla="*/ 192560 w 265429"/>
                  <a:gd name="T69" fmla="*/ 0 h 504190"/>
                  <a:gd name="T70" fmla="*/ 185327 w 265429"/>
                  <a:gd name="T71" fmla="*/ 1540 h 504190"/>
                  <a:gd name="T72" fmla="*/ 179287 w 265429"/>
                  <a:gd name="T73" fmla="*/ 5778 h 504190"/>
                  <a:gd name="T74" fmla="*/ 175458 w 265429"/>
                  <a:gd name="T75" fmla="*/ 11785 h 504190"/>
                  <a:gd name="T76" fmla="*/ 174153 w 265429"/>
                  <a:gd name="T77" fmla="*/ 18786 h 504190"/>
                  <a:gd name="T78" fmla="*/ 175689 w 265429"/>
                  <a:gd name="T79" fmla="*/ 26009 h 504190"/>
                  <a:gd name="T80" fmla="*/ 216200 w 265429"/>
                  <a:gd name="T81" fmla="*/ 118814 h 504190"/>
                  <a:gd name="T82" fmla="*/ 219465 w 265429"/>
                  <a:gd name="T83" fmla="*/ 125532 h 504190"/>
                  <a:gd name="T84" fmla="*/ 222466 w 265429"/>
                  <a:gd name="T85" fmla="*/ 131445 h 504190"/>
                  <a:gd name="T86" fmla="*/ 225085 w 265429"/>
                  <a:gd name="T87" fmla="*/ 138159 h 504190"/>
                  <a:gd name="T88" fmla="*/ 227206 w 265429"/>
                  <a:gd name="T89" fmla="*/ 147283 h 504190"/>
                  <a:gd name="T90" fmla="*/ 264919 w 265429"/>
                  <a:gd name="T91" fmla="*/ 147283 h 504190"/>
                  <a:gd name="T92" fmla="*/ 263537 w 265429"/>
                  <a:gd name="T93" fmla="*/ 133827 h 504190"/>
                  <a:gd name="T94" fmla="*/ 260011 w 265429"/>
                  <a:gd name="T95" fmla="*/ 123368 h 504190"/>
                  <a:gd name="T96" fmla="*/ 255278 w 265429"/>
                  <a:gd name="T97" fmla="*/ 114040 h 504190"/>
                  <a:gd name="T98" fmla="*/ 250230 w 265429"/>
                  <a:gd name="T99" fmla="*/ 103877 h 504190"/>
                  <a:gd name="T100" fmla="*/ 209812 w 265429"/>
                  <a:gd name="T101" fmla="*/ 11172 h 504190"/>
                  <a:gd name="T102" fmla="*/ 205593 w 265429"/>
                  <a:gd name="T103" fmla="*/ 5115 h 504190"/>
                  <a:gd name="T104" fmla="*/ 199579 w 265429"/>
                  <a:gd name="T105" fmla="*/ 1292 h 504190"/>
                  <a:gd name="T106" fmla="*/ 192560 w 265429"/>
                  <a:gd name="T107" fmla="*/ 0 h 50419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65429" h="504190" extrusionOk="0">
                    <a:moveTo>
                      <a:pt x="77896" y="27"/>
                    </a:moveTo>
                    <a:lnTo>
                      <a:pt x="17326" y="104175"/>
                    </a:lnTo>
                    <a:lnTo>
                      <a:pt x="5030" y="142619"/>
                    </a:lnTo>
                    <a:lnTo>
                      <a:pt x="0" y="182530"/>
                    </a:lnTo>
                    <a:lnTo>
                      <a:pt x="0" y="448357"/>
                    </a:lnTo>
                    <a:lnTo>
                      <a:pt x="4645" y="469914"/>
                    </a:lnTo>
                    <a:lnTo>
                      <a:pt x="17309" y="487533"/>
                    </a:lnTo>
                    <a:lnTo>
                      <a:pt x="36083" y="499420"/>
                    </a:lnTo>
                    <a:lnTo>
                      <a:pt x="59055" y="503781"/>
                    </a:lnTo>
                    <a:lnTo>
                      <a:pt x="207989" y="503781"/>
                    </a:lnTo>
                    <a:lnTo>
                      <a:pt x="223762" y="502497"/>
                    </a:lnTo>
                    <a:lnTo>
                      <a:pt x="239914" y="497580"/>
                    </a:lnTo>
                    <a:lnTo>
                      <a:pt x="253997" y="487433"/>
                    </a:lnTo>
                    <a:lnTo>
                      <a:pt x="263564" y="470459"/>
                    </a:lnTo>
                    <a:lnTo>
                      <a:pt x="251980" y="468486"/>
                    </a:lnTo>
                    <a:lnTo>
                      <a:pt x="221434" y="468486"/>
                    </a:lnTo>
                    <a:lnTo>
                      <a:pt x="215025" y="466526"/>
                    </a:lnTo>
                    <a:lnTo>
                      <a:pt x="59055" y="466526"/>
                    </a:lnTo>
                    <a:lnTo>
                      <a:pt x="50666" y="465072"/>
                    </a:lnTo>
                    <a:lnTo>
                      <a:pt x="43726" y="461136"/>
                    </a:lnTo>
                    <a:lnTo>
                      <a:pt x="39000" y="455352"/>
                    </a:lnTo>
                    <a:lnTo>
                      <a:pt x="37255" y="448357"/>
                    </a:lnTo>
                    <a:lnTo>
                      <a:pt x="37255" y="182530"/>
                    </a:lnTo>
                    <a:lnTo>
                      <a:pt x="45869" y="133813"/>
                    </a:lnTo>
                    <a:lnTo>
                      <a:pt x="94200" y="26397"/>
                    </a:lnTo>
                    <a:lnTo>
                      <a:pt x="95920" y="19230"/>
                    </a:lnTo>
                    <a:lnTo>
                      <a:pt x="94776" y="12195"/>
                    </a:lnTo>
                    <a:lnTo>
                      <a:pt x="91067" y="6098"/>
                    </a:lnTo>
                    <a:lnTo>
                      <a:pt x="85090" y="1744"/>
                    </a:lnTo>
                    <a:lnTo>
                      <a:pt x="77896" y="27"/>
                    </a:lnTo>
                    <a:close/>
                  </a:path>
                  <a:path w="265429" h="504190" extrusionOk="0">
                    <a:moveTo>
                      <a:pt x="225417" y="463963"/>
                    </a:moveTo>
                    <a:lnTo>
                      <a:pt x="221434" y="468486"/>
                    </a:lnTo>
                    <a:lnTo>
                      <a:pt x="251980" y="468486"/>
                    </a:lnTo>
                    <a:lnTo>
                      <a:pt x="225417" y="463963"/>
                    </a:lnTo>
                    <a:close/>
                  </a:path>
                  <a:path w="265429" h="504190" extrusionOk="0">
                    <a:moveTo>
                      <a:pt x="192790" y="0"/>
                    </a:moveTo>
                    <a:lnTo>
                      <a:pt x="185548" y="1543"/>
                    </a:lnTo>
                    <a:lnTo>
                      <a:pt x="179501" y="5789"/>
                    </a:lnTo>
                    <a:lnTo>
                      <a:pt x="175667" y="11807"/>
                    </a:lnTo>
                    <a:lnTo>
                      <a:pt x="174361" y="18822"/>
                    </a:lnTo>
                    <a:lnTo>
                      <a:pt x="175898" y="26058"/>
                    </a:lnTo>
                    <a:lnTo>
                      <a:pt x="216458" y="119039"/>
                    </a:lnTo>
                    <a:lnTo>
                      <a:pt x="219727" y="125770"/>
                    </a:lnTo>
                    <a:lnTo>
                      <a:pt x="222731" y="131694"/>
                    </a:lnTo>
                    <a:lnTo>
                      <a:pt x="225353" y="138421"/>
                    </a:lnTo>
                    <a:lnTo>
                      <a:pt x="227477" y="147562"/>
                    </a:lnTo>
                    <a:lnTo>
                      <a:pt x="265235" y="147562"/>
                    </a:lnTo>
                    <a:lnTo>
                      <a:pt x="263851" y="134080"/>
                    </a:lnTo>
                    <a:lnTo>
                      <a:pt x="260321" y="123602"/>
                    </a:lnTo>
                    <a:lnTo>
                      <a:pt x="255582" y="114256"/>
                    </a:lnTo>
                    <a:lnTo>
                      <a:pt x="250528" y="104074"/>
                    </a:lnTo>
                    <a:lnTo>
                      <a:pt x="210062" y="11193"/>
                    </a:lnTo>
                    <a:lnTo>
                      <a:pt x="205838" y="5125"/>
                    </a:lnTo>
                    <a:lnTo>
                      <a:pt x="199817" y="1294"/>
                    </a:lnTo>
                    <a:lnTo>
                      <a:pt x="19279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31" name="object 24"/>
              <p:cNvSpPr/>
              <p:nvPr/>
            </p:nvSpPr>
            <p:spPr bwMode="auto">
              <a:xfrm>
                <a:off x="6496050" y="6429375"/>
                <a:ext cx="169862" cy="38100"/>
              </a:xfrm>
              <a:custGeom>
                <a:avLst/>
                <a:gdLst>
                  <a:gd name="T0" fmla="*/ 150823 w 168909"/>
                  <a:gd name="T1" fmla="*/ 0 h 37465"/>
                  <a:gd name="T2" fmla="*/ 18713 w 168909"/>
                  <a:gd name="T3" fmla="*/ 0 h 37465"/>
                  <a:gd name="T4" fmla="*/ 11429 w 168909"/>
                  <a:gd name="T5" fmla="*/ 1485 h 37465"/>
                  <a:gd name="T6" fmla="*/ 5481 w 168909"/>
                  <a:gd name="T7" fmla="*/ 5537 h 37465"/>
                  <a:gd name="T8" fmla="*/ 1470 w 168909"/>
                  <a:gd name="T9" fmla="*/ 11552 h 37465"/>
                  <a:gd name="T10" fmla="*/ 0 w 168909"/>
                  <a:gd name="T11" fmla="*/ 18923 h 37465"/>
                  <a:gd name="T12" fmla="*/ 1470 w 168909"/>
                  <a:gd name="T13" fmla="*/ 26288 h 37465"/>
                  <a:gd name="T14" fmla="*/ 5481 w 168909"/>
                  <a:gd name="T15" fmla="*/ 32299 h 37465"/>
                  <a:gd name="T16" fmla="*/ 11429 w 168909"/>
                  <a:gd name="T17" fmla="*/ 36350 h 37465"/>
                  <a:gd name="T18" fmla="*/ 18713 w 168909"/>
                  <a:gd name="T19" fmla="*/ 37836 h 37465"/>
                  <a:gd name="T20" fmla="*/ 150823 w 168909"/>
                  <a:gd name="T21" fmla="*/ 37836 h 37465"/>
                  <a:gd name="T22" fmla="*/ 158113 w 168909"/>
                  <a:gd name="T23" fmla="*/ 36350 h 37465"/>
                  <a:gd name="T24" fmla="*/ 164061 w 168909"/>
                  <a:gd name="T25" fmla="*/ 32299 h 37465"/>
                  <a:gd name="T26" fmla="*/ 168068 w 168909"/>
                  <a:gd name="T27" fmla="*/ 26288 h 37465"/>
                  <a:gd name="T28" fmla="*/ 169537 w 168909"/>
                  <a:gd name="T29" fmla="*/ 18923 h 37465"/>
                  <a:gd name="T30" fmla="*/ 168068 w 168909"/>
                  <a:gd name="T31" fmla="*/ 11552 h 37465"/>
                  <a:gd name="T32" fmla="*/ 164061 w 168909"/>
                  <a:gd name="T33" fmla="*/ 5537 h 37465"/>
                  <a:gd name="T34" fmla="*/ 158113 w 168909"/>
                  <a:gd name="T35" fmla="*/ 1485 h 37465"/>
                  <a:gd name="T36" fmla="*/ 150823 w 168909"/>
                  <a:gd name="T37" fmla="*/ 0 h 3746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8909" h="37465" extrusionOk="0">
                    <a:moveTo>
                      <a:pt x="149976" y="0"/>
                    </a:moveTo>
                    <a:lnTo>
                      <a:pt x="18608" y="0"/>
                    </a:lnTo>
                    <a:lnTo>
                      <a:pt x="11365" y="1460"/>
                    </a:lnTo>
                    <a:lnTo>
                      <a:pt x="5450" y="5445"/>
                    </a:lnTo>
                    <a:lnTo>
                      <a:pt x="1462" y="11359"/>
                    </a:lnTo>
                    <a:lnTo>
                      <a:pt x="0" y="18608"/>
                    </a:lnTo>
                    <a:lnTo>
                      <a:pt x="1462" y="25850"/>
                    </a:lnTo>
                    <a:lnTo>
                      <a:pt x="5450" y="31761"/>
                    </a:lnTo>
                    <a:lnTo>
                      <a:pt x="11365" y="35744"/>
                    </a:lnTo>
                    <a:lnTo>
                      <a:pt x="18608" y="37205"/>
                    </a:lnTo>
                    <a:lnTo>
                      <a:pt x="149976" y="37205"/>
                    </a:lnTo>
                    <a:lnTo>
                      <a:pt x="157225" y="35744"/>
                    </a:lnTo>
                    <a:lnTo>
                      <a:pt x="163140" y="31761"/>
                    </a:lnTo>
                    <a:lnTo>
                      <a:pt x="167124" y="25850"/>
                    </a:lnTo>
                    <a:lnTo>
                      <a:pt x="168585" y="18608"/>
                    </a:lnTo>
                    <a:lnTo>
                      <a:pt x="167124" y="11359"/>
                    </a:lnTo>
                    <a:lnTo>
                      <a:pt x="163140" y="5445"/>
                    </a:lnTo>
                    <a:lnTo>
                      <a:pt x="157225" y="1460"/>
                    </a:lnTo>
                    <a:lnTo>
                      <a:pt x="1499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32" name="object 25"/>
              <p:cNvSpPr>
                <a:spLocks noChangeArrowheads="1"/>
              </p:cNvSpPr>
              <p:nvPr/>
            </p:nvSpPr>
            <p:spPr bwMode="auto">
              <a:xfrm>
                <a:off x="6604000" y="6848475"/>
                <a:ext cx="198438" cy="92075"/>
              </a:xfrm>
              <a:prstGeom prst="rect">
                <a:avLst/>
              </a:prstGeom>
              <a:blipFill>
                <a:blip r:embed="rId9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33" name="object 26"/>
              <p:cNvSpPr/>
              <p:nvPr/>
            </p:nvSpPr>
            <p:spPr bwMode="auto">
              <a:xfrm>
                <a:off x="6491288" y="6594475"/>
                <a:ext cx="423862" cy="257175"/>
              </a:xfrm>
              <a:custGeom>
                <a:avLst/>
                <a:gdLst>
                  <a:gd name="T0" fmla="*/ 6349 w 424815"/>
                  <a:gd name="T1" fmla="*/ 53428 h 257175"/>
                  <a:gd name="T2" fmla="*/ 0 w 424815"/>
                  <a:gd name="T3" fmla="*/ 77970 h 257175"/>
                  <a:gd name="T4" fmla="*/ 38902 w 424815"/>
                  <a:gd name="T5" fmla="*/ 129825 h 257175"/>
                  <a:gd name="T6" fmla="*/ 74497 w 424815"/>
                  <a:gd name="T7" fmla="*/ 141407 h 257175"/>
                  <a:gd name="T8" fmla="*/ 92979 w 424815"/>
                  <a:gd name="T9" fmla="*/ 228552 h 257175"/>
                  <a:gd name="T10" fmla="*/ 97667 w 424815"/>
                  <a:gd name="T11" fmla="*/ 241483 h 257175"/>
                  <a:gd name="T12" fmla="*/ 102830 w 424815"/>
                  <a:gd name="T13" fmla="*/ 256603 h 257175"/>
                  <a:gd name="T14" fmla="*/ 152017 w 424815"/>
                  <a:gd name="T15" fmla="*/ 237171 h 257175"/>
                  <a:gd name="T16" fmla="*/ 211914 w 424815"/>
                  <a:gd name="T17" fmla="*/ 230254 h 257175"/>
                  <a:gd name="T18" fmla="*/ 333132 w 424815"/>
                  <a:gd name="T19" fmla="*/ 222451 h 257175"/>
                  <a:gd name="T20" fmla="*/ 344712 w 424815"/>
                  <a:gd name="T21" fmla="*/ 187742 h 257175"/>
                  <a:gd name="T22" fmla="*/ 348214 w 424815"/>
                  <a:gd name="T23" fmla="*/ 168748 h 257175"/>
                  <a:gd name="T24" fmla="*/ 245226 w 424815"/>
                  <a:gd name="T25" fmla="*/ 168610 h 257175"/>
                  <a:gd name="T26" fmla="*/ 151999 w 424815"/>
                  <a:gd name="T27" fmla="*/ 160996 h 257175"/>
                  <a:gd name="T28" fmla="*/ 159534 w 424815"/>
                  <a:gd name="T29" fmla="*/ 134257 h 257175"/>
                  <a:gd name="T30" fmla="*/ 245361 w 424815"/>
                  <a:gd name="T31" fmla="*/ 134119 h 257175"/>
                  <a:gd name="T32" fmla="*/ 384921 w 424815"/>
                  <a:gd name="T33" fmla="*/ 129825 h 257175"/>
                  <a:gd name="T34" fmla="*/ 416779 w 424815"/>
                  <a:gd name="T35" fmla="*/ 105885 h 257175"/>
                  <a:gd name="T36" fmla="*/ 423827 w 424815"/>
                  <a:gd name="T37" fmla="*/ 77970 h 257175"/>
                  <a:gd name="T38" fmla="*/ 107356 w 424815"/>
                  <a:gd name="T39" fmla="*/ 72337 h 257175"/>
                  <a:gd name="T40" fmla="*/ 11386 w 424815"/>
                  <a:gd name="T41" fmla="*/ 42105 h 257175"/>
                  <a:gd name="T42" fmla="*/ 211914 w 424815"/>
                  <a:gd name="T43" fmla="*/ 230254 h 257175"/>
                  <a:gd name="T44" fmla="*/ 271810 w 424815"/>
                  <a:gd name="T45" fmla="*/ 237171 h 257175"/>
                  <a:gd name="T46" fmla="*/ 320996 w 424815"/>
                  <a:gd name="T47" fmla="*/ 256603 h 257175"/>
                  <a:gd name="T48" fmla="*/ 326160 w 424815"/>
                  <a:gd name="T49" fmla="*/ 241483 h 257175"/>
                  <a:gd name="T50" fmla="*/ 330221 w 424815"/>
                  <a:gd name="T51" fmla="*/ 230254 h 257175"/>
                  <a:gd name="T52" fmla="*/ 264242 w 424815"/>
                  <a:gd name="T53" fmla="*/ 134119 h 257175"/>
                  <a:gd name="T54" fmla="*/ 271890 w 424815"/>
                  <a:gd name="T55" fmla="*/ 160996 h 257175"/>
                  <a:gd name="T56" fmla="*/ 348214 w 424815"/>
                  <a:gd name="T57" fmla="*/ 168748 h 257175"/>
                  <a:gd name="T58" fmla="*/ 349331 w 424815"/>
                  <a:gd name="T59" fmla="*/ 141407 h 257175"/>
                  <a:gd name="T60" fmla="*/ 366027 w 424815"/>
                  <a:gd name="T61" fmla="*/ 135507 h 257175"/>
                  <a:gd name="T62" fmla="*/ 245226 w 424815"/>
                  <a:gd name="T63" fmla="*/ 134257 h 257175"/>
                  <a:gd name="T64" fmla="*/ 185799 w 424815"/>
                  <a:gd name="T65" fmla="*/ 141872 h 257175"/>
                  <a:gd name="T66" fmla="*/ 178252 w 424815"/>
                  <a:gd name="T67" fmla="*/ 168610 h 257175"/>
                  <a:gd name="T68" fmla="*/ 237702 w 424815"/>
                  <a:gd name="T69" fmla="*/ 160996 h 257175"/>
                  <a:gd name="T70" fmla="*/ 245226 w 424815"/>
                  <a:gd name="T71" fmla="*/ 134257 h 257175"/>
                  <a:gd name="T72" fmla="*/ 126939 w 424815"/>
                  <a:gd name="T73" fmla="*/ 0 h 257175"/>
                  <a:gd name="T74" fmla="*/ 129944 w 424815"/>
                  <a:gd name="T75" fmla="*/ 33445 h 257175"/>
                  <a:gd name="T76" fmla="*/ 136655 w 424815"/>
                  <a:gd name="T77" fmla="*/ 56128 h 257175"/>
                  <a:gd name="T78" fmla="*/ 129283 w 424815"/>
                  <a:gd name="T79" fmla="*/ 59068 h 257175"/>
                  <a:gd name="T80" fmla="*/ 112834 w 424815"/>
                  <a:gd name="T81" fmla="*/ 67964 h 257175"/>
                  <a:gd name="T82" fmla="*/ 316458 w 424815"/>
                  <a:gd name="T83" fmla="*/ 72337 h 257175"/>
                  <a:gd name="T84" fmla="*/ 289756 w 424815"/>
                  <a:gd name="T85" fmla="*/ 48903 h 257175"/>
                  <a:gd name="T86" fmla="*/ 160688 w 424815"/>
                  <a:gd name="T87" fmla="*/ 41705 h 257175"/>
                  <a:gd name="T88" fmla="*/ 155489 w 424815"/>
                  <a:gd name="T89" fmla="*/ 17509 h 257175"/>
                  <a:gd name="T90" fmla="*/ 412441 w 424815"/>
                  <a:gd name="T91" fmla="*/ 42105 h 257175"/>
                  <a:gd name="T92" fmla="*/ 316458 w 424815"/>
                  <a:gd name="T93" fmla="*/ 72337 h 257175"/>
                  <a:gd name="T94" fmla="*/ 421606 w 424815"/>
                  <a:gd name="T95" fmla="*/ 64869 h 257175"/>
                  <a:gd name="T96" fmla="*/ 412441 w 424815"/>
                  <a:gd name="T97" fmla="*/ 42105 h 257175"/>
                  <a:gd name="T98" fmla="*/ 201175 w 424815"/>
                  <a:gd name="T99" fmla="*/ 45330 h 257175"/>
                  <a:gd name="T100" fmla="*/ 176758 w 424815"/>
                  <a:gd name="T101" fmla="*/ 46988 h 257175"/>
                  <a:gd name="T102" fmla="*/ 260092 w 424815"/>
                  <a:gd name="T103" fmla="*/ 48903 h 257175"/>
                  <a:gd name="T104" fmla="*/ 234447 w 424815"/>
                  <a:gd name="T105" fmla="*/ 45862 h 257175"/>
                  <a:gd name="T106" fmla="*/ 211914 w 424815"/>
                  <a:gd name="T107" fmla="*/ 45196 h 257175"/>
                  <a:gd name="T108" fmla="*/ 269232 w 424815"/>
                  <a:gd name="T109" fmla="*/ 0 h 257175"/>
                  <a:gd name="T110" fmla="*/ 267085 w 424815"/>
                  <a:gd name="T111" fmla="*/ 26232 h 257175"/>
                  <a:gd name="T112" fmla="*/ 289756 w 424815"/>
                  <a:gd name="T113" fmla="*/ 48903 h 257175"/>
                  <a:gd name="T114" fmla="*/ 293882 w 424815"/>
                  <a:gd name="T115" fmla="*/ 33445 h 257175"/>
                  <a:gd name="T116" fmla="*/ 296888 w 424815"/>
                  <a:gd name="T117" fmla="*/ 0 h 25717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424815" h="257175" extrusionOk="0">
                    <a:moveTo>
                      <a:pt x="11412" y="42105"/>
                    </a:moveTo>
                    <a:lnTo>
                      <a:pt x="6363" y="53428"/>
                    </a:lnTo>
                    <a:lnTo>
                      <a:pt x="2226" y="64869"/>
                    </a:lnTo>
                    <a:lnTo>
                      <a:pt x="0" y="77970"/>
                    </a:lnTo>
                    <a:lnTo>
                      <a:pt x="1132" y="91908"/>
                    </a:lnTo>
                    <a:lnTo>
                      <a:pt x="38989" y="129825"/>
                    </a:lnTo>
                    <a:lnTo>
                      <a:pt x="74890" y="138328"/>
                    </a:lnTo>
                    <a:lnTo>
                      <a:pt x="74664" y="141407"/>
                    </a:lnTo>
                    <a:lnTo>
                      <a:pt x="79293" y="187742"/>
                    </a:lnTo>
                    <a:lnTo>
                      <a:pt x="93188" y="228552"/>
                    </a:lnTo>
                    <a:lnTo>
                      <a:pt x="95518" y="234861"/>
                    </a:lnTo>
                    <a:lnTo>
                      <a:pt x="97887" y="241483"/>
                    </a:lnTo>
                    <a:lnTo>
                      <a:pt x="102119" y="253914"/>
                    </a:lnTo>
                    <a:lnTo>
                      <a:pt x="103061" y="256603"/>
                    </a:lnTo>
                    <a:lnTo>
                      <a:pt x="125959" y="245447"/>
                    </a:lnTo>
                    <a:lnTo>
                      <a:pt x="152359" y="237171"/>
                    </a:lnTo>
                    <a:lnTo>
                      <a:pt x="181442" y="232025"/>
                    </a:lnTo>
                    <a:lnTo>
                      <a:pt x="212390" y="230254"/>
                    </a:lnTo>
                    <a:lnTo>
                      <a:pt x="330963" y="230254"/>
                    </a:lnTo>
                    <a:lnTo>
                      <a:pt x="333881" y="222451"/>
                    </a:lnTo>
                    <a:lnTo>
                      <a:pt x="340291" y="204949"/>
                    </a:lnTo>
                    <a:lnTo>
                      <a:pt x="345487" y="187742"/>
                    </a:lnTo>
                    <a:lnTo>
                      <a:pt x="348970" y="169218"/>
                    </a:lnTo>
                    <a:lnTo>
                      <a:pt x="348997" y="168748"/>
                    </a:lnTo>
                    <a:lnTo>
                      <a:pt x="245913" y="168748"/>
                    </a:lnTo>
                    <a:lnTo>
                      <a:pt x="245777" y="168610"/>
                    </a:lnTo>
                    <a:lnTo>
                      <a:pt x="159893" y="168610"/>
                    </a:lnTo>
                    <a:lnTo>
                      <a:pt x="152341" y="160996"/>
                    </a:lnTo>
                    <a:lnTo>
                      <a:pt x="152328" y="141872"/>
                    </a:lnTo>
                    <a:lnTo>
                      <a:pt x="159893" y="134257"/>
                    </a:lnTo>
                    <a:lnTo>
                      <a:pt x="245777" y="134257"/>
                    </a:lnTo>
                    <a:lnTo>
                      <a:pt x="245913" y="134119"/>
                    </a:lnTo>
                    <a:lnTo>
                      <a:pt x="371475" y="134119"/>
                    </a:lnTo>
                    <a:lnTo>
                      <a:pt x="385786" y="129825"/>
                    </a:lnTo>
                    <a:lnTo>
                      <a:pt x="403730" y="120284"/>
                    </a:lnTo>
                    <a:lnTo>
                      <a:pt x="417716" y="105885"/>
                    </a:lnTo>
                    <a:lnTo>
                      <a:pt x="423647" y="91908"/>
                    </a:lnTo>
                    <a:lnTo>
                      <a:pt x="424780" y="77970"/>
                    </a:lnTo>
                    <a:lnTo>
                      <a:pt x="423823" y="72337"/>
                    </a:lnTo>
                    <a:lnTo>
                      <a:pt x="107597" y="72337"/>
                    </a:lnTo>
                    <a:lnTo>
                      <a:pt x="47220" y="53401"/>
                    </a:lnTo>
                    <a:lnTo>
                      <a:pt x="11412" y="42105"/>
                    </a:lnTo>
                    <a:close/>
                  </a:path>
                  <a:path w="424815" h="257175" extrusionOk="0">
                    <a:moveTo>
                      <a:pt x="330963" y="230254"/>
                    </a:moveTo>
                    <a:lnTo>
                      <a:pt x="212390" y="230254"/>
                    </a:lnTo>
                    <a:lnTo>
                      <a:pt x="243338" y="232025"/>
                    </a:lnTo>
                    <a:lnTo>
                      <a:pt x="272421" y="237171"/>
                    </a:lnTo>
                    <a:lnTo>
                      <a:pt x="298821" y="245447"/>
                    </a:lnTo>
                    <a:lnTo>
                      <a:pt x="321718" y="256603"/>
                    </a:lnTo>
                    <a:lnTo>
                      <a:pt x="322661" y="253914"/>
                    </a:lnTo>
                    <a:lnTo>
                      <a:pt x="326893" y="241483"/>
                    </a:lnTo>
                    <a:lnTo>
                      <a:pt x="329262" y="234861"/>
                    </a:lnTo>
                    <a:lnTo>
                      <a:pt x="330963" y="230254"/>
                    </a:lnTo>
                    <a:close/>
                  </a:path>
                  <a:path w="424815" h="257175" extrusionOk="0">
                    <a:moveTo>
                      <a:pt x="371475" y="134119"/>
                    </a:moveTo>
                    <a:lnTo>
                      <a:pt x="264836" y="134119"/>
                    </a:lnTo>
                    <a:lnTo>
                      <a:pt x="272501" y="141872"/>
                    </a:lnTo>
                    <a:lnTo>
                      <a:pt x="272501" y="160996"/>
                    </a:lnTo>
                    <a:lnTo>
                      <a:pt x="264836" y="168748"/>
                    </a:lnTo>
                    <a:lnTo>
                      <a:pt x="348997" y="168748"/>
                    </a:lnTo>
                    <a:lnTo>
                      <a:pt x="350241" y="147765"/>
                    </a:lnTo>
                    <a:lnTo>
                      <a:pt x="350116" y="141407"/>
                    </a:lnTo>
                    <a:lnTo>
                      <a:pt x="349889" y="138328"/>
                    </a:lnTo>
                    <a:lnTo>
                      <a:pt x="366850" y="135507"/>
                    </a:lnTo>
                    <a:lnTo>
                      <a:pt x="371475" y="134119"/>
                    </a:lnTo>
                    <a:close/>
                  </a:path>
                  <a:path w="424815" h="257175" extrusionOk="0">
                    <a:moveTo>
                      <a:pt x="245777" y="134257"/>
                    </a:moveTo>
                    <a:lnTo>
                      <a:pt x="178653" y="134257"/>
                    </a:lnTo>
                    <a:lnTo>
                      <a:pt x="186217" y="141872"/>
                    </a:lnTo>
                    <a:lnTo>
                      <a:pt x="186205" y="160996"/>
                    </a:lnTo>
                    <a:lnTo>
                      <a:pt x="178653" y="168610"/>
                    </a:lnTo>
                    <a:lnTo>
                      <a:pt x="245777" y="168610"/>
                    </a:lnTo>
                    <a:lnTo>
                      <a:pt x="238236" y="160996"/>
                    </a:lnTo>
                    <a:lnTo>
                      <a:pt x="238236" y="141872"/>
                    </a:lnTo>
                    <a:lnTo>
                      <a:pt x="245777" y="134257"/>
                    </a:lnTo>
                    <a:close/>
                  </a:path>
                  <a:path w="424815" h="257175" extrusionOk="0">
                    <a:moveTo>
                      <a:pt x="154942" y="0"/>
                    </a:moveTo>
                    <a:lnTo>
                      <a:pt x="127224" y="0"/>
                    </a:lnTo>
                    <a:lnTo>
                      <a:pt x="128049" y="18145"/>
                    </a:lnTo>
                    <a:lnTo>
                      <a:pt x="130236" y="33445"/>
                    </a:lnTo>
                    <a:lnTo>
                      <a:pt x="133352" y="46054"/>
                    </a:lnTo>
                    <a:lnTo>
                      <a:pt x="136962" y="56128"/>
                    </a:lnTo>
                    <a:lnTo>
                      <a:pt x="133243" y="57522"/>
                    </a:lnTo>
                    <a:lnTo>
                      <a:pt x="129574" y="59068"/>
                    </a:lnTo>
                    <a:lnTo>
                      <a:pt x="119233" y="64119"/>
                    </a:lnTo>
                    <a:lnTo>
                      <a:pt x="113088" y="67964"/>
                    </a:lnTo>
                    <a:lnTo>
                      <a:pt x="107597" y="72337"/>
                    </a:lnTo>
                    <a:lnTo>
                      <a:pt x="317170" y="72337"/>
                    </a:lnTo>
                    <a:lnTo>
                      <a:pt x="287818" y="56128"/>
                    </a:lnTo>
                    <a:lnTo>
                      <a:pt x="290407" y="48903"/>
                    </a:lnTo>
                    <a:lnTo>
                      <a:pt x="164052" y="48903"/>
                    </a:lnTo>
                    <a:lnTo>
                      <a:pt x="161049" y="41705"/>
                    </a:lnTo>
                    <a:lnTo>
                      <a:pt x="158093" y="31326"/>
                    </a:lnTo>
                    <a:lnTo>
                      <a:pt x="155839" y="17509"/>
                    </a:lnTo>
                    <a:lnTo>
                      <a:pt x="154942" y="0"/>
                    </a:lnTo>
                    <a:close/>
                  </a:path>
                  <a:path w="424815" h="257175" extrusionOk="0">
                    <a:moveTo>
                      <a:pt x="413368" y="42105"/>
                    </a:moveTo>
                    <a:lnTo>
                      <a:pt x="377473" y="53428"/>
                    </a:lnTo>
                    <a:lnTo>
                      <a:pt x="317170" y="72337"/>
                    </a:lnTo>
                    <a:lnTo>
                      <a:pt x="423823" y="72337"/>
                    </a:lnTo>
                    <a:lnTo>
                      <a:pt x="422554" y="64869"/>
                    </a:lnTo>
                    <a:lnTo>
                      <a:pt x="418407" y="53401"/>
                    </a:lnTo>
                    <a:lnTo>
                      <a:pt x="413368" y="42105"/>
                    </a:lnTo>
                    <a:close/>
                  </a:path>
                  <a:path w="424815" h="257175" extrusionOk="0">
                    <a:moveTo>
                      <a:pt x="212390" y="45196"/>
                    </a:moveTo>
                    <a:lnTo>
                      <a:pt x="201627" y="45330"/>
                    </a:lnTo>
                    <a:lnTo>
                      <a:pt x="189781" y="45862"/>
                    </a:lnTo>
                    <a:lnTo>
                      <a:pt x="177155" y="46988"/>
                    </a:lnTo>
                    <a:lnTo>
                      <a:pt x="164052" y="48903"/>
                    </a:lnTo>
                    <a:lnTo>
                      <a:pt x="260677" y="48903"/>
                    </a:lnTo>
                    <a:lnTo>
                      <a:pt x="247586" y="46988"/>
                    </a:lnTo>
                    <a:lnTo>
                      <a:pt x="234974" y="45862"/>
                    </a:lnTo>
                    <a:lnTo>
                      <a:pt x="223142" y="45330"/>
                    </a:lnTo>
                    <a:lnTo>
                      <a:pt x="212390" y="45196"/>
                    </a:lnTo>
                    <a:close/>
                  </a:path>
                  <a:path w="424815" h="257175" extrusionOk="0">
                    <a:moveTo>
                      <a:pt x="297556" y="0"/>
                    </a:moveTo>
                    <a:lnTo>
                      <a:pt x="269837" y="0"/>
                    </a:lnTo>
                    <a:lnTo>
                      <a:pt x="269235" y="14373"/>
                    </a:lnTo>
                    <a:lnTo>
                      <a:pt x="267686" y="26232"/>
                    </a:lnTo>
                    <a:lnTo>
                      <a:pt x="260677" y="48903"/>
                    </a:lnTo>
                    <a:lnTo>
                      <a:pt x="290407" y="48903"/>
                    </a:lnTo>
                    <a:lnTo>
                      <a:pt x="291428" y="46054"/>
                    </a:lnTo>
                    <a:lnTo>
                      <a:pt x="294543" y="33445"/>
                    </a:lnTo>
                    <a:lnTo>
                      <a:pt x="296731" y="18145"/>
                    </a:lnTo>
                    <a:lnTo>
                      <a:pt x="29755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</p:grpSp>
        <p:grpSp>
          <p:nvGrpSpPr>
            <p:cNvPr id="34" name="Group 49"/>
            <p:cNvGrpSpPr/>
            <p:nvPr userDrawn="1"/>
          </p:nvGrpSpPr>
          <p:grpSpPr bwMode="auto">
            <a:xfrm>
              <a:off x="3584394" y="3432698"/>
              <a:ext cx="486638" cy="487627"/>
              <a:chOff x="7192962" y="6340475"/>
              <a:chExt cx="781050" cy="782638"/>
            </a:xfrm>
          </p:grpSpPr>
          <p:sp>
            <p:nvSpPr>
              <p:cNvPr id="35" name="object 8"/>
              <p:cNvSpPr/>
              <p:nvPr/>
            </p:nvSpPr>
            <p:spPr bwMode="auto">
              <a:xfrm>
                <a:off x="7192962" y="6340475"/>
                <a:ext cx="781050" cy="782638"/>
              </a:xfrm>
              <a:custGeom>
                <a:avLst/>
                <a:gdLst>
                  <a:gd name="T0" fmla="*/ 390519 w 781684"/>
                  <a:gd name="T1" fmla="*/ 0 h 781684"/>
                  <a:gd name="T2" fmla="*/ 341533 w 781684"/>
                  <a:gd name="T3" fmla="*/ 3049 h 781684"/>
                  <a:gd name="T4" fmla="*/ 294362 w 781684"/>
                  <a:gd name="T5" fmla="*/ 11951 h 781684"/>
                  <a:gd name="T6" fmla="*/ 249374 w 781684"/>
                  <a:gd name="T7" fmla="*/ 26339 h 781684"/>
                  <a:gd name="T8" fmla="*/ 206933 w 781684"/>
                  <a:gd name="T9" fmla="*/ 45848 h 781684"/>
                  <a:gd name="T10" fmla="*/ 167406 w 781684"/>
                  <a:gd name="T11" fmla="*/ 70109 h 781684"/>
                  <a:gd name="T12" fmla="*/ 131159 w 781684"/>
                  <a:gd name="T13" fmla="*/ 98757 h 781684"/>
                  <a:gd name="T14" fmla="*/ 98557 w 781684"/>
                  <a:gd name="T15" fmla="*/ 131425 h 781684"/>
                  <a:gd name="T16" fmla="*/ 69967 w 781684"/>
                  <a:gd name="T17" fmla="*/ 167746 h 781684"/>
                  <a:gd name="T18" fmla="*/ 45755 w 781684"/>
                  <a:gd name="T19" fmla="*/ 207354 h 781684"/>
                  <a:gd name="T20" fmla="*/ 26286 w 781684"/>
                  <a:gd name="T21" fmla="*/ 249881 h 781684"/>
                  <a:gd name="T22" fmla="*/ 11926 w 781684"/>
                  <a:gd name="T23" fmla="*/ 294961 h 781684"/>
                  <a:gd name="T24" fmla="*/ 3043 w 781684"/>
                  <a:gd name="T25" fmla="*/ 342227 h 781684"/>
                  <a:gd name="T26" fmla="*/ 0 w 781684"/>
                  <a:gd name="T27" fmla="*/ 391313 h 781684"/>
                  <a:gd name="T28" fmla="*/ 3043 w 781684"/>
                  <a:gd name="T29" fmla="*/ 440399 h 781684"/>
                  <a:gd name="T30" fmla="*/ 11926 w 781684"/>
                  <a:gd name="T31" fmla="*/ 487665 h 781684"/>
                  <a:gd name="T32" fmla="*/ 26286 w 781684"/>
                  <a:gd name="T33" fmla="*/ 532745 h 781684"/>
                  <a:gd name="T34" fmla="*/ 45755 w 781684"/>
                  <a:gd name="T35" fmla="*/ 575272 h 781684"/>
                  <a:gd name="T36" fmla="*/ 69967 w 781684"/>
                  <a:gd name="T37" fmla="*/ 614880 h 781684"/>
                  <a:gd name="T38" fmla="*/ 98557 w 781684"/>
                  <a:gd name="T39" fmla="*/ 651201 h 781684"/>
                  <a:gd name="T40" fmla="*/ 131159 w 781684"/>
                  <a:gd name="T41" fmla="*/ 683869 h 781684"/>
                  <a:gd name="T42" fmla="*/ 167406 w 781684"/>
                  <a:gd name="T43" fmla="*/ 712517 h 781684"/>
                  <a:gd name="T44" fmla="*/ 206933 w 781684"/>
                  <a:gd name="T45" fmla="*/ 736778 h 781684"/>
                  <a:gd name="T46" fmla="*/ 249374 w 781684"/>
                  <a:gd name="T47" fmla="*/ 756287 h 781684"/>
                  <a:gd name="T48" fmla="*/ 294362 w 781684"/>
                  <a:gd name="T49" fmla="*/ 770675 h 781684"/>
                  <a:gd name="T50" fmla="*/ 341533 w 781684"/>
                  <a:gd name="T51" fmla="*/ 779577 h 781684"/>
                  <a:gd name="T52" fmla="*/ 390519 w 781684"/>
                  <a:gd name="T53" fmla="*/ 782626 h 781684"/>
                  <a:gd name="T54" fmla="*/ 439505 w 781684"/>
                  <a:gd name="T55" fmla="*/ 779577 h 781684"/>
                  <a:gd name="T56" fmla="*/ 486676 w 781684"/>
                  <a:gd name="T57" fmla="*/ 770675 h 781684"/>
                  <a:gd name="T58" fmla="*/ 531664 w 781684"/>
                  <a:gd name="T59" fmla="*/ 756287 h 781684"/>
                  <a:gd name="T60" fmla="*/ 574105 w 781684"/>
                  <a:gd name="T61" fmla="*/ 736778 h 781684"/>
                  <a:gd name="T62" fmla="*/ 613632 w 781684"/>
                  <a:gd name="T63" fmla="*/ 712517 h 781684"/>
                  <a:gd name="T64" fmla="*/ 649879 w 781684"/>
                  <a:gd name="T65" fmla="*/ 683869 h 781684"/>
                  <a:gd name="T66" fmla="*/ 682481 w 781684"/>
                  <a:gd name="T67" fmla="*/ 651201 h 781684"/>
                  <a:gd name="T68" fmla="*/ 711071 w 781684"/>
                  <a:gd name="T69" fmla="*/ 614880 h 781684"/>
                  <a:gd name="T70" fmla="*/ 735283 w 781684"/>
                  <a:gd name="T71" fmla="*/ 575272 h 781684"/>
                  <a:gd name="T72" fmla="*/ 754752 w 781684"/>
                  <a:gd name="T73" fmla="*/ 532745 h 781684"/>
                  <a:gd name="T74" fmla="*/ 769112 w 781684"/>
                  <a:gd name="T75" fmla="*/ 487665 h 781684"/>
                  <a:gd name="T76" fmla="*/ 777995 w 781684"/>
                  <a:gd name="T77" fmla="*/ 440399 h 781684"/>
                  <a:gd name="T78" fmla="*/ 781038 w 781684"/>
                  <a:gd name="T79" fmla="*/ 391313 h 781684"/>
                  <a:gd name="T80" fmla="*/ 777995 w 781684"/>
                  <a:gd name="T81" fmla="*/ 342227 h 781684"/>
                  <a:gd name="T82" fmla="*/ 769112 w 781684"/>
                  <a:gd name="T83" fmla="*/ 294961 h 781684"/>
                  <a:gd name="T84" fmla="*/ 754752 w 781684"/>
                  <a:gd name="T85" fmla="*/ 249881 h 781684"/>
                  <a:gd name="T86" fmla="*/ 735283 w 781684"/>
                  <a:gd name="T87" fmla="*/ 207354 h 781684"/>
                  <a:gd name="T88" fmla="*/ 711071 w 781684"/>
                  <a:gd name="T89" fmla="*/ 167746 h 781684"/>
                  <a:gd name="T90" fmla="*/ 682481 w 781684"/>
                  <a:gd name="T91" fmla="*/ 131425 h 781684"/>
                  <a:gd name="T92" fmla="*/ 649879 w 781684"/>
                  <a:gd name="T93" fmla="*/ 98757 h 781684"/>
                  <a:gd name="T94" fmla="*/ 613632 w 781684"/>
                  <a:gd name="T95" fmla="*/ 70109 h 781684"/>
                  <a:gd name="T96" fmla="*/ 574105 w 781684"/>
                  <a:gd name="T97" fmla="*/ 45848 h 781684"/>
                  <a:gd name="T98" fmla="*/ 531664 w 781684"/>
                  <a:gd name="T99" fmla="*/ 26339 h 781684"/>
                  <a:gd name="T100" fmla="*/ 486676 w 781684"/>
                  <a:gd name="T101" fmla="*/ 11951 h 781684"/>
                  <a:gd name="T102" fmla="*/ 439505 w 781684"/>
                  <a:gd name="T103" fmla="*/ 3049 h 781684"/>
                  <a:gd name="T104" fmla="*/ 390519 w 781684"/>
                  <a:gd name="T105" fmla="*/ 0 h 7816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81684" h="781684" extrusionOk="0">
                    <a:moveTo>
                      <a:pt x="390836" y="0"/>
                    </a:moveTo>
                    <a:lnTo>
                      <a:pt x="341810" y="3045"/>
                    </a:lnTo>
                    <a:lnTo>
                      <a:pt x="294601" y="11936"/>
                    </a:lnTo>
                    <a:lnTo>
                      <a:pt x="249576" y="26307"/>
                    </a:lnTo>
                    <a:lnTo>
                      <a:pt x="207101" y="45792"/>
                    </a:lnTo>
                    <a:lnTo>
                      <a:pt x="167542" y="70024"/>
                    </a:lnTo>
                    <a:lnTo>
                      <a:pt x="131265" y="98637"/>
                    </a:lnTo>
                    <a:lnTo>
                      <a:pt x="98637" y="131265"/>
                    </a:lnTo>
                    <a:lnTo>
                      <a:pt x="70024" y="167542"/>
                    </a:lnTo>
                    <a:lnTo>
                      <a:pt x="45792" y="207101"/>
                    </a:lnTo>
                    <a:lnTo>
                      <a:pt x="26307" y="249576"/>
                    </a:lnTo>
                    <a:lnTo>
                      <a:pt x="11936" y="294601"/>
                    </a:lnTo>
                    <a:lnTo>
                      <a:pt x="3045" y="341810"/>
                    </a:lnTo>
                    <a:lnTo>
                      <a:pt x="0" y="390836"/>
                    </a:lnTo>
                    <a:lnTo>
                      <a:pt x="3045" y="439862"/>
                    </a:lnTo>
                    <a:lnTo>
                      <a:pt x="11936" y="487071"/>
                    </a:lnTo>
                    <a:lnTo>
                      <a:pt x="26307" y="532096"/>
                    </a:lnTo>
                    <a:lnTo>
                      <a:pt x="45792" y="574571"/>
                    </a:lnTo>
                    <a:lnTo>
                      <a:pt x="70024" y="614130"/>
                    </a:lnTo>
                    <a:lnTo>
                      <a:pt x="98637" y="650407"/>
                    </a:lnTo>
                    <a:lnTo>
                      <a:pt x="131265" y="683035"/>
                    </a:lnTo>
                    <a:lnTo>
                      <a:pt x="167542" y="711648"/>
                    </a:lnTo>
                    <a:lnTo>
                      <a:pt x="207101" y="735880"/>
                    </a:lnTo>
                    <a:lnTo>
                      <a:pt x="249576" y="755365"/>
                    </a:lnTo>
                    <a:lnTo>
                      <a:pt x="294601" y="769736"/>
                    </a:lnTo>
                    <a:lnTo>
                      <a:pt x="341810" y="778627"/>
                    </a:lnTo>
                    <a:lnTo>
                      <a:pt x="390836" y="781672"/>
                    </a:lnTo>
                    <a:lnTo>
                      <a:pt x="439862" y="778627"/>
                    </a:lnTo>
                    <a:lnTo>
                      <a:pt x="487071" y="769736"/>
                    </a:lnTo>
                    <a:lnTo>
                      <a:pt x="532096" y="755365"/>
                    </a:lnTo>
                    <a:lnTo>
                      <a:pt x="574571" y="735880"/>
                    </a:lnTo>
                    <a:lnTo>
                      <a:pt x="614130" y="711648"/>
                    </a:lnTo>
                    <a:lnTo>
                      <a:pt x="650407" y="683035"/>
                    </a:lnTo>
                    <a:lnTo>
                      <a:pt x="683035" y="650407"/>
                    </a:lnTo>
                    <a:lnTo>
                      <a:pt x="711648" y="614130"/>
                    </a:lnTo>
                    <a:lnTo>
                      <a:pt x="735880" y="574571"/>
                    </a:lnTo>
                    <a:lnTo>
                      <a:pt x="755365" y="532096"/>
                    </a:lnTo>
                    <a:lnTo>
                      <a:pt x="769736" y="487071"/>
                    </a:lnTo>
                    <a:lnTo>
                      <a:pt x="778627" y="439862"/>
                    </a:lnTo>
                    <a:lnTo>
                      <a:pt x="781672" y="390836"/>
                    </a:lnTo>
                    <a:lnTo>
                      <a:pt x="778627" y="341810"/>
                    </a:lnTo>
                    <a:lnTo>
                      <a:pt x="769736" y="294601"/>
                    </a:lnTo>
                    <a:lnTo>
                      <a:pt x="755365" y="249576"/>
                    </a:lnTo>
                    <a:lnTo>
                      <a:pt x="735880" y="207101"/>
                    </a:lnTo>
                    <a:lnTo>
                      <a:pt x="711648" y="167542"/>
                    </a:lnTo>
                    <a:lnTo>
                      <a:pt x="683035" y="131265"/>
                    </a:lnTo>
                    <a:lnTo>
                      <a:pt x="650407" y="98637"/>
                    </a:lnTo>
                    <a:lnTo>
                      <a:pt x="614130" y="70024"/>
                    </a:lnTo>
                    <a:lnTo>
                      <a:pt x="574571" y="45792"/>
                    </a:lnTo>
                    <a:lnTo>
                      <a:pt x="532096" y="26307"/>
                    </a:lnTo>
                    <a:lnTo>
                      <a:pt x="487071" y="11936"/>
                    </a:lnTo>
                    <a:lnTo>
                      <a:pt x="439862" y="3045"/>
                    </a:lnTo>
                    <a:lnTo>
                      <a:pt x="390836" y="0"/>
                    </a:lnTo>
                    <a:close/>
                  </a:path>
                </a:pathLst>
              </a:custGeom>
              <a:solidFill>
                <a:srgbClr val="BC5CA3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36" name="object 27"/>
              <p:cNvSpPr/>
              <p:nvPr/>
            </p:nvSpPr>
            <p:spPr bwMode="auto">
              <a:xfrm>
                <a:off x="7305675" y="6548438"/>
                <a:ext cx="523875" cy="360362"/>
              </a:xfrm>
              <a:custGeom>
                <a:avLst/>
                <a:gdLst>
                  <a:gd name="T0" fmla="*/ 175495 w 522604"/>
                  <a:gd name="T1" fmla="*/ 0 h 360045"/>
                  <a:gd name="T2" fmla="*/ 168214 w 522604"/>
                  <a:gd name="T3" fmla="*/ 52769 h 360045"/>
                  <a:gd name="T4" fmla="*/ 60779 w 522604"/>
                  <a:gd name="T5" fmla="*/ 60506 h 360045"/>
                  <a:gd name="T6" fmla="*/ 7431 w 522604"/>
                  <a:gd name="T7" fmla="*/ 119636 h 360045"/>
                  <a:gd name="T8" fmla="*/ 0 w 522604"/>
                  <a:gd name="T9" fmla="*/ 310554 h 360045"/>
                  <a:gd name="T10" fmla="*/ 52322 w 522604"/>
                  <a:gd name="T11" fmla="*/ 317824 h 360045"/>
                  <a:gd name="T12" fmla="*/ 71209 w 522604"/>
                  <a:gd name="T13" fmla="*/ 348062 h 360045"/>
                  <a:gd name="T14" fmla="*/ 105362 w 522604"/>
                  <a:gd name="T15" fmla="*/ 360117 h 360045"/>
                  <a:gd name="T16" fmla="*/ 139494 w 522604"/>
                  <a:gd name="T17" fmla="*/ 348006 h 360045"/>
                  <a:gd name="T18" fmla="*/ 154152 w 522604"/>
                  <a:gd name="T19" fmla="*/ 327934 h 360045"/>
                  <a:gd name="T20" fmla="*/ 96870 w 522604"/>
                  <a:gd name="T21" fmla="*/ 326207 h 360045"/>
                  <a:gd name="T22" fmla="*/ 85168 w 522604"/>
                  <a:gd name="T23" fmla="*/ 314517 h 360045"/>
                  <a:gd name="T24" fmla="*/ 85088 w 522604"/>
                  <a:gd name="T25" fmla="*/ 297430 h 360045"/>
                  <a:gd name="T26" fmla="*/ 96801 w 522604"/>
                  <a:gd name="T27" fmla="*/ 285734 h 360045"/>
                  <a:gd name="T28" fmla="*/ 32383 w 522604"/>
                  <a:gd name="T29" fmla="*/ 285641 h 360045"/>
                  <a:gd name="T30" fmla="*/ 50369 w 522604"/>
                  <a:gd name="T31" fmla="*/ 106967 h 360045"/>
                  <a:gd name="T32" fmla="*/ 200446 w 522604"/>
                  <a:gd name="T33" fmla="*/ 85102 h 360045"/>
                  <a:gd name="T34" fmla="*/ 523738 w 522604"/>
                  <a:gd name="T35" fmla="*/ 32332 h 360045"/>
                  <a:gd name="T36" fmla="*/ 516458 w 522604"/>
                  <a:gd name="T37" fmla="*/ 0 h 360045"/>
                  <a:gd name="T38" fmla="*/ 105362 w 522604"/>
                  <a:gd name="T39" fmla="*/ 284006 h 360045"/>
                  <a:gd name="T40" fmla="*/ 120892 w 522604"/>
                  <a:gd name="T41" fmla="*/ 290445 h 360045"/>
                  <a:gd name="T42" fmla="*/ 127316 w 522604"/>
                  <a:gd name="T43" fmla="*/ 305976 h 360045"/>
                  <a:gd name="T44" fmla="*/ 120892 w 522604"/>
                  <a:gd name="T45" fmla="*/ 321497 h 360045"/>
                  <a:gd name="T46" fmla="*/ 105362 w 522604"/>
                  <a:gd name="T47" fmla="*/ 327934 h 360045"/>
                  <a:gd name="T48" fmla="*/ 158351 w 522604"/>
                  <a:gd name="T49" fmla="*/ 317824 h 360045"/>
                  <a:gd name="T50" fmla="*/ 269991 w 522604"/>
                  <a:gd name="T51" fmla="*/ 313218 h 360045"/>
                  <a:gd name="T52" fmla="*/ 268097 w 522604"/>
                  <a:gd name="T53" fmla="*/ 300143 h 360045"/>
                  <a:gd name="T54" fmla="*/ 155669 w 522604"/>
                  <a:gd name="T55" fmla="*/ 285641 h 360045"/>
                  <a:gd name="T56" fmla="*/ 105362 w 522604"/>
                  <a:gd name="T57" fmla="*/ 251673 h 360045"/>
                  <a:gd name="T58" fmla="*/ 74729 w 522604"/>
                  <a:gd name="T59" fmla="*/ 261234 h 360045"/>
                  <a:gd name="T60" fmla="*/ 55055 w 522604"/>
                  <a:gd name="T61" fmla="*/ 285641 h 360045"/>
                  <a:gd name="T62" fmla="*/ 105362 w 522604"/>
                  <a:gd name="T63" fmla="*/ 284006 h 360045"/>
                  <a:gd name="T64" fmla="*/ 147574 w 522604"/>
                  <a:gd name="T65" fmla="*/ 271919 h 360045"/>
                  <a:gd name="T66" fmla="*/ 121632 w 522604"/>
                  <a:gd name="T67" fmla="*/ 254176 h 360045"/>
                  <a:gd name="T68" fmla="*/ 200446 w 522604"/>
                  <a:gd name="T69" fmla="*/ 85102 h 360045"/>
                  <a:gd name="T70" fmla="*/ 168076 w 522604"/>
                  <a:gd name="T71" fmla="*/ 285641 h 360045"/>
                  <a:gd name="T72" fmla="*/ 200446 w 522604"/>
                  <a:gd name="T73" fmla="*/ 85102 h 360045"/>
                  <a:gd name="T74" fmla="*/ 491241 w 522604"/>
                  <a:gd name="T75" fmla="*/ 32332 h 360045"/>
                  <a:gd name="T76" fmla="*/ 523738 w 522604"/>
                  <a:gd name="T77" fmla="*/ 139343 h 36004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522604" h="360045" extrusionOk="0">
                    <a:moveTo>
                      <a:pt x="515205" y="0"/>
                    </a:moveTo>
                    <a:lnTo>
                      <a:pt x="175069" y="0"/>
                    </a:lnTo>
                    <a:lnTo>
                      <a:pt x="167806" y="7262"/>
                    </a:lnTo>
                    <a:lnTo>
                      <a:pt x="167806" y="52723"/>
                    </a:lnTo>
                    <a:lnTo>
                      <a:pt x="100118" y="52723"/>
                    </a:lnTo>
                    <a:lnTo>
                      <a:pt x="60632" y="60453"/>
                    </a:lnTo>
                    <a:lnTo>
                      <a:pt x="28949" y="82602"/>
                    </a:lnTo>
                    <a:lnTo>
                      <a:pt x="7413" y="119531"/>
                    </a:lnTo>
                    <a:lnTo>
                      <a:pt x="0" y="167253"/>
                    </a:lnTo>
                    <a:lnTo>
                      <a:pt x="0" y="310281"/>
                    </a:lnTo>
                    <a:lnTo>
                      <a:pt x="7262" y="317544"/>
                    </a:lnTo>
                    <a:lnTo>
                      <a:pt x="52195" y="317544"/>
                    </a:lnTo>
                    <a:lnTo>
                      <a:pt x="59169" y="334366"/>
                    </a:lnTo>
                    <a:lnTo>
                      <a:pt x="71036" y="347756"/>
                    </a:lnTo>
                    <a:lnTo>
                      <a:pt x="86711" y="356604"/>
                    </a:lnTo>
                    <a:lnTo>
                      <a:pt x="105106" y="359800"/>
                    </a:lnTo>
                    <a:lnTo>
                      <a:pt x="123485" y="356583"/>
                    </a:lnTo>
                    <a:lnTo>
                      <a:pt x="139156" y="347700"/>
                    </a:lnTo>
                    <a:lnTo>
                      <a:pt x="151017" y="334303"/>
                    </a:lnTo>
                    <a:lnTo>
                      <a:pt x="153778" y="327646"/>
                    </a:lnTo>
                    <a:lnTo>
                      <a:pt x="105106" y="327646"/>
                    </a:lnTo>
                    <a:lnTo>
                      <a:pt x="96635" y="325920"/>
                    </a:lnTo>
                    <a:lnTo>
                      <a:pt x="89687" y="321214"/>
                    </a:lnTo>
                    <a:lnTo>
                      <a:pt x="84961" y="314240"/>
                    </a:lnTo>
                    <a:lnTo>
                      <a:pt x="83155" y="305707"/>
                    </a:lnTo>
                    <a:lnTo>
                      <a:pt x="84882" y="297168"/>
                    </a:lnTo>
                    <a:lnTo>
                      <a:pt x="89588" y="290190"/>
                    </a:lnTo>
                    <a:lnTo>
                      <a:pt x="96566" y="285483"/>
                    </a:lnTo>
                    <a:lnTo>
                      <a:pt x="97027" y="285390"/>
                    </a:lnTo>
                    <a:lnTo>
                      <a:pt x="32304" y="285390"/>
                    </a:lnTo>
                    <a:lnTo>
                      <a:pt x="32319" y="167253"/>
                    </a:lnTo>
                    <a:lnTo>
                      <a:pt x="50247" y="106873"/>
                    </a:lnTo>
                    <a:lnTo>
                      <a:pt x="99967" y="85027"/>
                    </a:lnTo>
                    <a:lnTo>
                      <a:pt x="199960" y="85027"/>
                    </a:lnTo>
                    <a:lnTo>
                      <a:pt x="199960" y="32304"/>
                    </a:lnTo>
                    <a:lnTo>
                      <a:pt x="522467" y="32304"/>
                    </a:lnTo>
                    <a:lnTo>
                      <a:pt x="522467" y="7262"/>
                    </a:lnTo>
                    <a:lnTo>
                      <a:pt x="515205" y="0"/>
                    </a:lnTo>
                    <a:close/>
                  </a:path>
                  <a:path w="522604" h="360045" extrusionOk="0">
                    <a:moveTo>
                      <a:pt x="154329" y="283756"/>
                    </a:moveTo>
                    <a:lnTo>
                      <a:pt x="105106" y="283756"/>
                    </a:lnTo>
                    <a:lnTo>
                      <a:pt x="113638" y="285483"/>
                    </a:lnTo>
                    <a:lnTo>
                      <a:pt x="120599" y="290190"/>
                    </a:lnTo>
                    <a:lnTo>
                      <a:pt x="125288" y="297168"/>
                    </a:lnTo>
                    <a:lnTo>
                      <a:pt x="127007" y="305707"/>
                    </a:lnTo>
                    <a:lnTo>
                      <a:pt x="125288" y="314240"/>
                    </a:lnTo>
                    <a:lnTo>
                      <a:pt x="120599" y="321214"/>
                    </a:lnTo>
                    <a:lnTo>
                      <a:pt x="113638" y="325920"/>
                    </a:lnTo>
                    <a:lnTo>
                      <a:pt x="105106" y="327646"/>
                    </a:lnTo>
                    <a:lnTo>
                      <a:pt x="153778" y="327646"/>
                    </a:lnTo>
                    <a:lnTo>
                      <a:pt x="157967" y="317544"/>
                    </a:lnTo>
                    <a:lnTo>
                      <a:pt x="278215" y="317544"/>
                    </a:lnTo>
                    <a:lnTo>
                      <a:pt x="269336" y="312942"/>
                    </a:lnTo>
                    <a:lnTo>
                      <a:pt x="265892" y="308059"/>
                    </a:lnTo>
                    <a:lnTo>
                      <a:pt x="267447" y="299879"/>
                    </a:lnTo>
                    <a:lnTo>
                      <a:pt x="273566" y="285390"/>
                    </a:lnTo>
                    <a:lnTo>
                      <a:pt x="155291" y="285390"/>
                    </a:lnTo>
                    <a:lnTo>
                      <a:pt x="154329" y="283756"/>
                    </a:lnTo>
                    <a:close/>
                  </a:path>
                  <a:path w="522604" h="360045" extrusionOk="0">
                    <a:moveTo>
                      <a:pt x="105106" y="251452"/>
                    </a:moveTo>
                    <a:lnTo>
                      <a:pt x="88854" y="253973"/>
                    </a:lnTo>
                    <a:lnTo>
                      <a:pt x="74548" y="261004"/>
                    </a:lnTo>
                    <a:lnTo>
                      <a:pt x="62975" y="271743"/>
                    </a:lnTo>
                    <a:lnTo>
                      <a:pt x="54921" y="285390"/>
                    </a:lnTo>
                    <a:lnTo>
                      <a:pt x="97027" y="285390"/>
                    </a:lnTo>
                    <a:lnTo>
                      <a:pt x="105106" y="283756"/>
                    </a:lnTo>
                    <a:lnTo>
                      <a:pt x="154329" y="283756"/>
                    </a:lnTo>
                    <a:lnTo>
                      <a:pt x="147216" y="271680"/>
                    </a:lnTo>
                    <a:lnTo>
                      <a:pt x="135636" y="260948"/>
                    </a:lnTo>
                    <a:lnTo>
                      <a:pt x="121337" y="253952"/>
                    </a:lnTo>
                    <a:lnTo>
                      <a:pt x="105106" y="251452"/>
                    </a:lnTo>
                    <a:close/>
                  </a:path>
                  <a:path w="522604" h="360045" extrusionOk="0">
                    <a:moveTo>
                      <a:pt x="199960" y="85027"/>
                    </a:moveTo>
                    <a:lnTo>
                      <a:pt x="167668" y="85027"/>
                    </a:lnTo>
                    <a:lnTo>
                      <a:pt x="167668" y="285390"/>
                    </a:lnTo>
                    <a:lnTo>
                      <a:pt x="199960" y="285390"/>
                    </a:lnTo>
                    <a:lnTo>
                      <a:pt x="199960" y="85027"/>
                    </a:lnTo>
                    <a:close/>
                  </a:path>
                  <a:path w="522604" h="360045" extrusionOk="0">
                    <a:moveTo>
                      <a:pt x="522467" y="32304"/>
                    </a:moveTo>
                    <a:lnTo>
                      <a:pt x="490049" y="32304"/>
                    </a:lnTo>
                    <a:lnTo>
                      <a:pt x="490049" y="135162"/>
                    </a:lnTo>
                    <a:lnTo>
                      <a:pt x="522467" y="139220"/>
                    </a:lnTo>
                    <a:lnTo>
                      <a:pt x="522467" y="323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37" name="object 28"/>
              <p:cNvSpPr/>
              <p:nvPr/>
            </p:nvSpPr>
            <p:spPr bwMode="auto">
              <a:xfrm>
                <a:off x="7535863" y="6618288"/>
                <a:ext cx="325437" cy="311150"/>
              </a:xfrm>
              <a:custGeom>
                <a:avLst/>
                <a:gdLst>
                  <a:gd name="T0" fmla="*/ 0 w 324484"/>
                  <a:gd name="T1" fmla="*/ 16727 h 311784"/>
                  <a:gd name="T2" fmla="*/ 4473 w 324484"/>
                  <a:gd name="T3" fmla="*/ 29079 h 311784"/>
                  <a:gd name="T4" fmla="*/ 50924 w 324484"/>
                  <a:gd name="T5" fmla="*/ 45330 h 311784"/>
                  <a:gd name="T6" fmla="*/ 55574 w 324484"/>
                  <a:gd name="T7" fmla="*/ 229749 h 311784"/>
                  <a:gd name="T8" fmla="*/ 56180 w 324484"/>
                  <a:gd name="T9" fmla="*/ 239592 h 311784"/>
                  <a:gd name="T10" fmla="*/ 63085 w 324484"/>
                  <a:gd name="T11" fmla="*/ 247667 h 311784"/>
                  <a:gd name="T12" fmla="*/ 285875 w 324484"/>
                  <a:gd name="T13" fmla="*/ 249673 h 311784"/>
                  <a:gd name="T14" fmla="*/ 296486 w 324484"/>
                  <a:gd name="T15" fmla="*/ 241674 h 311784"/>
                  <a:gd name="T16" fmla="*/ 298149 w 324484"/>
                  <a:gd name="T17" fmla="*/ 228206 h 311784"/>
                  <a:gd name="T18" fmla="*/ 289807 w 324484"/>
                  <a:gd name="T19" fmla="*/ 217823 h 311784"/>
                  <a:gd name="T20" fmla="*/ 92435 w 324484"/>
                  <a:gd name="T21" fmla="*/ 216218 h 311784"/>
                  <a:gd name="T22" fmla="*/ 298628 w 324484"/>
                  <a:gd name="T23" fmla="*/ 194148 h 311784"/>
                  <a:gd name="T24" fmla="*/ 308710 w 324484"/>
                  <a:gd name="T25" fmla="*/ 187616 h 311784"/>
                  <a:gd name="T26" fmla="*/ 311041 w 324484"/>
                  <a:gd name="T27" fmla="*/ 180255 h 311784"/>
                  <a:gd name="T28" fmla="*/ 325345 w 324484"/>
                  <a:gd name="T29" fmla="*/ 97670 h 311784"/>
                  <a:gd name="T30" fmla="*/ 321412 w 324484"/>
                  <a:gd name="T31" fmla="*/ 89833 h 311784"/>
                  <a:gd name="T32" fmla="*/ 314973 w 324484"/>
                  <a:gd name="T33" fmla="*/ 83788 h 311784"/>
                  <a:gd name="T34" fmla="*/ 85983 w 324484"/>
                  <a:gd name="T35" fmla="*/ 58146 h 311784"/>
                  <a:gd name="T36" fmla="*/ 22305 w 324484"/>
                  <a:gd name="T37" fmla="*/ 1191 h 311784"/>
                  <a:gd name="T38" fmla="*/ 104948 w 324484"/>
                  <a:gd name="T39" fmla="*/ 258940 h 311784"/>
                  <a:gd name="T40" fmla="*/ 84559 w 324484"/>
                  <a:gd name="T41" fmla="*/ 261435 h 311784"/>
                  <a:gd name="T42" fmla="*/ 72032 w 324484"/>
                  <a:gd name="T43" fmla="*/ 277449 h 311784"/>
                  <a:gd name="T44" fmla="*/ 74540 w 324484"/>
                  <a:gd name="T45" fmla="*/ 297800 h 311784"/>
                  <a:gd name="T46" fmla="*/ 90645 w 324484"/>
                  <a:gd name="T47" fmla="*/ 310565 h 311784"/>
                  <a:gd name="T48" fmla="*/ 111035 w 324484"/>
                  <a:gd name="T49" fmla="*/ 308007 h 311784"/>
                  <a:gd name="T50" fmla="*/ 123557 w 324484"/>
                  <a:gd name="T51" fmla="*/ 291694 h 311784"/>
                  <a:gd name="T52" fmla="*/ 121053 w 324484"/>
                  <a:gd name="T53" fmla="*/ 271392 h 311784"/>
                  <a:gd name="T54" fmla="*/ 104948 w 324484"/>
                  <a:gd name="T55" fmla="*/ 258940 h 311784"/>
                  <a:gd name="T56" fmla="*/ 243419 w 324484"/>
                  <a:gd name="T57" fmla="*/ 258940 h 311784"/>
                  <a:gd name="T58" fmla="*/ 227314 w 324484"/>
                  <a:gd name="T59" fmla="*/ 271392 h 311784"/>
                  <a:gd name="T60" fmla="*/ 224806 w 324484"/>
                  <a:gd name="T61" fmla="*/ 291694 h 311784"/>
                  <a:gd name="T62" fmla="*/ 237332 w 324484"/>
                  <a:gd name="T63" fmla="*/ 308007 h 311784"/>
                  <a:gd name="T64" fmla="*/ 257723 w 324484"/>
                  <a:gd name="T65" fmla="*/ 310565 h 311784"/>
                  <a:gd name="T66" fmla="*/ 273828 w 324484"/>
                  <a:gd name="T67" fmla="*/ 297800 h 311784"/>
                  <a:gd name="T68" fmla="*/ 276335 w 324484"/>
                  <a:gd name="T69" fmla="*/ 277449 h 311784"/>
                  <a:gd name="T70" fmla="*/ 263810 w 324484"/>
                  <a:gd name="T71" fmla="*/ 261435 h 31178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24484" h="311784" extrusionOk="0">
                    <a:moveTo>
                      <a:pt x="17955" y="0"/>
                    </a:moveTo>
                    <a:lnTo>
                      <a:pt x="0" y="16761"/>
                    </a:lnTo>
                    <a:lnTo>
                      <a:pt x="414" y="21046"/>
                    </a:lnTo>
                    <a:lnTo>
                      <a:pt x="4460" y="29138"/>
                    </a:lnTo>
                    <a:lnTo>
                      <a:pt x="7727" y="31864"/>
                    </a:lnTo>
                    <a:lnTo>
                      <a:pt x="50775" y="45422"/>
                    </a:lnTo>
                    <a:lnTo>
                      <a:pt x="64333" y="181690"/>
                    </a:lnTo>
                    <a:lnTo>
                      <a:pt x="55411" y="230217"/>
                    </a:lnTo>
                    <a:lnTo>
                      <a:pt x="54708" y="235444"/>
                    </a:lnTo>
                    <a:lnTo>
                      <a:pt x="56015" y="240080"/>
                    </a:lnTo>
                    <a:lnTo>
                      <a:pt x="59344" y="244126"/>
                    </a:lnTo>
                    <a:lnTo>
                      <a:pt x="62900" y="248172"/>
                    </a:lnTo>
                    <a:lnTo>
                      <a:pt x="67185" y="250182"/>
                    </a:lnTo>
                    <a:lnTo>
                      <a:pt x="285038" y="250182"/>
                    </a:lnTo>
                    <a:lnTo>
                      <a:pt x="288958" y="248587"/>
                    </a:lnTo>
                    <a:lnTo>
                      <a:pt x="295618" y="242166"/>
                    </a:lnTo>
                    <a:lnTo>
                      <a:pt x="297276" y="238183"/>
                    </a:lnTo>
                    <a:lnTo>
                      <a:pt x="297276" y="228671"/>
                    </a:lnTo>
                    <a:lnTo>
                      <a:pt x="295618" y="224675"/>
                    </a:lnTo>
                    <a:lnTo>
                      <a:pt x="288958" y="218267"/>
                    </a:lnTo>
                    <a:lnTo>
                      <a:pt x="285038" y="216659"/>
                    </a:lnTo>
                    <a:lnTo>
                      <a:pt x="92164" y="216659"/>
                    </a:lnTo>
                    <a:lnTo>
                      <a:pt x="96085" y="194544"/>
                    </a:lnTo>
                    <a:lnTo>
                      <a:pt x="297754" y="194544"/>
                    </a:lnTo>
                    <a:lnTo>
                      <a:pt x="301385" y="193225"/>
                    </a:lnTo>
                    <a:lnTo>
                      <a:pt x="307806" y="187998"/>
                    </a:lnTo>
                    <a:lnTo>
                      <a:pt x="309653" y="184668"/>
                    </a:lnTo>
                    <a:lnTo>
                      <a:pt x="310130" y="180622"/>
                    </a:lnTo>
                    <a:lnTo>
                      <a:pt x="323676" y="102857"/>
                    </a:lnTo>
                    <a:lnTo>
                      <a:pt x="324392" y="97869"/>
                    </a:lnTo>
                    <a:lnTo>
                      <a:pt x="323324" y="93584"/>
                    </a:lnTo>
                    <a:lnTo>
                      <a:pt x="320471" y="90016"/>
                    </a:lnTo>
                    <a:lnTo>
                      <a:pt x="317858" y="86208"/>
                    </a:lnTo>
                    <a:lnTo>
                      <a:pt x="314051" y="83959"/>
                    </a:lnTo>
                    <a:lnTo>
                      <a:pt x="309050" y="83230"/>
                    </a:lnTo>
                    <a:lnTo>
                      <a:pt x="85731" y="58264"/>
                    </a:lnTo>
                    <a:lnTo>
                      <a:pt x="82879" y="31148"/>
                    </a:lnTo>
                    <a:lnTo>
                      <a:pt x="22240" y="1193"/>
                    </a:lnTo>
                    <a:lnTo>
                      <a:pt x="17955" y="0"/>
                    </a:lnTo>
                    <a:close/>
                  </a:path>
                  <a:path w="324484" h="311784" extrusionOk="0">
                    <a:moveTo>
                      <a:pt x="104641" y="259468"/>
                    </a:moveTo>
                    <a:lnTo>
                      <a:pt x="90380" y="259468"/>
                    </a:lnTo>
                    <a:lnTo>
                      <a:pt x="84311" y="261968"/>
                    </a:lnTo>
                    <a:lnTo>
                      <a:pt x="74322" y="271945"/>
                    </a:lnTo>
                    <a:lnTo>
                      <a:pt x="71821" y="278014"/>
                    </a:lnTo>
                    <a:lnTo>
                      <a:pt x="71821" y="292288"/>
                    </a:lnTo>
                    <a:lnTo>
                      <a:pt x="74322" y="298407"/>
                    </a:lnTo>
                    <a:lnTo>
                      <a:pt x="84311" y="308635"/>
                    </a:lnTo>
                    <a:lnTo>
                      <a:pt x="90380" y="311198"/>
                    </a:lnTo>
                    <a:lnTo>
                      <a:pt x="104641" y="311198"/>
                    </a:lnTo>
                    <a:lnTo>
                      <a:pt x="110710" y="308635"/>
                    </a:lnTo>
                    <a:lnTo>
                      <a:pt x="120699" y="298407"/>
                    </a:lnTo>
                    <a:lnTo>
                      <a:pt x="123195" y="292288"/>
                    </a:lnTo>
                    <a:lnTo>
                      <a:pt x="123200" y="278014"/>
                    </a:lnTo>
                    <a:lnTo>
                      <a:pt x="120699" y="271945"/>
                    </a:lnTo>
                    <a:lnTo>
                      <a:pt x="110710" y="261968"/>
                    </a:lnTo>
                    <a:lnTo>
                      <a:pt x="104641" y="259468"/>
                    </a:lnTo>
                    <a:close/>
                  </a:path>
                  <a:path w="324484" h="311784" extrusionOk="0">
                    <a:moveTo>
                      <a:pt x="256968" y="259468"/>
                    </a:moveTo>
                    <a:lnTo>
                      <a:pt x="242706" y="259468"/>
                    </a:lnTo>
                    <a:lnTo>
                      <a:pt x="236637" y="261968"/>
                    </a:lnTo>
                    <a:lnTo>
                      <a:pt x="226648" y="271945"/>
                    </a:lnTo>
                    <a:lnTo>
                      <a:pt x="224148" y="278014"/>
                    </a:lnTo>
                    <a:lnTo>
                      <a:pt x="224148" y="292288"/>
                    </a:lnTo>
                    <a:lnTo>
                      <a:pt x="226648" y="298407"/>
                    </a:lnTo>
                    <a:lnTo>
                      <a:pt x="236637" y="308635"/>
                    </a:lnTo>
                    <a:lnTo>
                      <a:pt x="242706" y="311198"/>
                    </a:lnTo>
                    <a:lnTo>
                      <a:pt x="256968" y="311198"/>
                    </a:lnTo>
                    <a:lnTo>
                      <a:pt x="263037" y="308635"/>
                    </a:lnTo>
                    <a:lnTo>
                      <a:pt x="273026" y="298407"/>
                    </a:lnTo>
                    <a:lnTo>
                      <a:pt x="275521" y="292288"/>
                    </a:lnTo>
                    <a:lnTo>
                      <a:pt x="275526" y="278014"/>
                    </a:lnTo>
                    <a:lnTo>
                      <a:pt x="273026" y="271945"/>
                    </a:lnTo>
                    <a:lnTo>
                      <a:pt x="263037" y="261968"/>
                    </a:lnTo>
                    <a:lnTo>
                      <a:pt x="256968" y="25946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</p:grpSp>
      </p:grpSp>
      <p:cxnSp>
        <p:nvCxnSpPr>
          <p:cNvPr id="38" name="Google Shape;15;p3"/>
          <p:cNvCxnSpPr>
            <a:cxnSpLocks/>
          </p:cNvCxnSpPr>
          <p:nvPr userDrawn="1"/>
        </p:nvCxnSpPr>
        <p:spPr bwMode="auto">
          <a:xfrm>
            <a:off x="1381250" y="4820615"/>
            <a:ext cx="6031604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1381125" y="1295400"/>
            <a:ext cx="2859088" cy="30956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sp>
        <p:nvSpPr>
          <p:cNvPr id="40" name="Text Placeholder 2"/>
          <p:cNvSpPr>
            <a:spLocks noGrp="1"/>
          </p:cNvSpPr>
          <p:nvPr>
            <p:ph type="body" sz="quarter" idx="15"/>
          </p:nvPr>
        </p:nvSpPr>
        <p:spPr bwMode="auto">
          <a:xfrm>
            <a:off x="4563203" y="1287897"/>
            <a:ext cx="2859088" cy="30956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pic>
        <p:nvPicPr>
          <p:cNvPr id="41" name="Graphic 76"/>
          <p:cNvPicPr>
            <a:picLocks noChangeAspect="1"/>
          </p:cNvPicPr>
          <p:nvPr userDrawn="1"/>
        </p:nvPicPr>
        <p:blipFill>
          <a:blip r:embed="rId10"/>
          <a:stretch/>
        </p:blipFill>
        <p:spPr bwMode="auto">
          <a:xfrm>
            <a:off x="724704" y="512234"/>
            <a:ext cx="612000" cy="612000"/>
          </a:xfrm>
          <a:prstGeom prst="rect">
            <a:avLst/>
          </a:prstGeom>
        </p:spPr>
      </p:pic>
      <p:pic>
        <p:nvPicPr>
          <p:cNvPr id="42" name="Graphic 79"/>
          <p:cNvPicPr>
            <a:picLocks noChangeAspect="1"/>
          </p:cNvPicPr>
          <p:nvPr userDrawn="1"/>
        </p:nvPicPr>
        <p:blipFill>
          <a:blip r:embed="rId11"/>
          <a:stretch/>
        </p:blipFill>
        <p:spPr bwMode="auto">
          <a:xfrm>
            <a:off x="341938" y="4709185"/>
            <a:ext cx="932973" cy="216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+ 3 columns" preserve="1" userDrawn="1">
  <p:cSld name="1_Title + 3 column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4" name="Google Shape;15;p3"/>
          <p:cNvCxnSpPr>
            <a:cxnSpLocks/>
          </p:cNvCxnSpPr>
          <p:nvPr userDrawn="1"/>
        </p:nvCxnSpPr>
        <p:spPr bwMode="auto">
          <a:xfrm>
            <a:off x="-6025" y="830429"/>
            <a:ext cx="9150025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Google Shape;29;p5"/>
          <p:cNvSpPr>
            <a:spLocks noGrp="1"/>
          </p:cNvSpPr>
          <p:nvPr>
            <p:ph type="title"/>
          </p:nvPr>
        </p:nvSpPr>
        <p:spPr bwMode="auto">
          <a:xfrm>
            <a:off x="1381250" y="604628"/>
            <a:ext cx="3878400" cy="43560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800" b="1">
                <a:latin typeface="Calibri"/>
                <a:ea typeface="Calibri"/>
                <a:cs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6" name="Oval 21"/>
          <p:cNvSpPr/>
          <p:nvPr userDrawn="1"/>
        </p:nvSpPr>
        <p:spPr bwMode="auto">
          <a:xfrm>
            <a:off x="754718" y="545029"/>
            <a:ext cx="554798" cy="55479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00">
                <a:solidFill>
                  <a:schemeClr val="tx1"/>
                </a:solidFill>
              </a:rPr>
              <a:t>Place Pilot icon</a:t>
            </a:r>
            <a:endParaRPr lang="en-IE" sz="600">
              <a:solidFill>
                <a:schemeClr val="tx1"/>
              </a:solidFill>
            </a:endParaRPr>
          </a:p>
        </p:txBody>
      </p:sp>
      <p:grpSp>
        <p:nvGrpSpPr>
          <p:cNvPr id="7" name="Group 36"/>
          <p:cNvGrpSpPr/>
          <p:nvPr userDrawn="1"/>
        </p:nvGrpSpPr>
        <p:grpSpPr bwMode="auto">
          <a:xfrm>
            <a:off x="7537141" y="4690989"/>
            <a:ext cx="1372953" cy="229553"/>
            <a:chOff x="1154546" y="3432698"/>
            <a:chExt cx="2916485" cy="487627"/>
          </a:xfrm>
        </p:grpSpPr>
        <p:grpSp>
          <p:nvGrpSpPr>
            <p:cNvPr id="8" name="Group 37"/>
            <p:cNvGrpSpPr/>
            <p:nvPr userDrawn="1"/>
          </p:nvGrpSpPr>
          <p:grpSpPr bwMode="auto">
            <a:xfrm>
              <a:off x="1154546" y="3432698"/>
              <a:ext cx="486638" cy="487627"/>
              <a:chOff x="3309937" y="6340475"/>
              <a:chExt cx="781050" cy="782638"/>
            </a:xfrm>
          </p:grpSpPr>
          <p:sp>
            <p:nvSpPr>
              <p:cNvPr id="9" name="object 4"/>
              <p:cNvSpPr/>
              <p:nvPr/>
            </p:nvSpPr>
            <p:spPr bwMode="auto">
              <a:xfrm>
                <a:off x="3309937" y="6340475"/>
                <a:ext cx="781050" cy="782638"/>
              </a:xfrm>
              <a:custGeom>
                <a:avLst/>
                <a:gdLst>
                  <a:gd name="T0" fmla="*/ 390519 w 781685"/>
                  <a:gd name="T1" fmla="*/ 0 h 781684"/>
                  <a:gd name="T2" fmla="*/ 341532 w 781685"/>
                  <a:gd name="T3" fmla="*/ 3049 h 781684"/>
                  <a:gd name="T4" fmla="*/ 294362 w 781685"/>
                  <a:gd name="T5" fmla="*/ 11951 h 781684"/>
                  <a:gd name="T6" fmla="*/ 249373 w 781685"/>
                  <a:gd name="T7" fmla="*/ 26339 h 781684"/>
                  <a:gd name="T8" fmla="*/ 206933 w 781685"/>
                  <a:gd name="T9" fmla="*/ 45848 h 781684"/>
                  <a:gd name="T10" fmla="*/ 167406 w 781685"/>
                  <a:gd name="T11" fmla="*/ 70109 h 781684"/>
                  <a:gd name="T12" fmla="*/ 131158 w 781685"/>
                  <a:gd name="T13" fmla="*/ 98757 h 781684"/>
                  <a:gd name="T14" fmla="*/ 98557 w 781685"/>
                  <a:gd name="T15" fmla="*/ 131425 h 781684"/>
                  <a:gd name="T16" fmla="*/ 69967 w 781685"/>
                  <a:gd name="T17" fmla="*/ 167746 h 781684"/>
                  <a:gd name="T18" fmla="*/ 45755 w 781685"/>
                  <a:gd name="T19" fmla="*/ 207354 h 781684"/>
                  <a:gd name="T20" fmla="*/ 26286 w 781685"/>
                  <a:gd name="T21" fmla="*/ 249881 h 781684"/>
                  <a:gd name="T22" fmla="*/ 11926 w 781685"/>
                  <a:gd name="T23" fmla="*/ 294961 h 781684"/>
                  <a:gd name="T24" fmla="*/ 3043 w 781685"/>
                  <a:gd name="T25" fmla="*/ 342227 h 781684"/>
                  <a:gd name="T26" fmla="*/ 0 w 781685"/>
                  <a:gd name="T27" fmla="*/ 391313 h 781684"/>
                  <a:gd name="T28" fmla="*/ 3043 w 781685"/>
                  <a:gd name="T29" fmla="*/ 440399 h 781684"/>
                  <a:gd name="T30" fmla="*/ 11926 w 781685"/>
                  <a:gd name="T31" fmla="*/ 487665 h 781684"/>
                  <a:gd name="T32" fmla="*/ 26286 w 781685"/>
                  <a:gd name="T33" fmla="*/ 532745 h 781684"/>
                  <a:gd name="T34" fmla="*/ 45755 w 781685"/>
                  <a:gd name="T35" fmla="*/ 575272 h 781684"/>
                  <a:gd name="T36" fmla="*/ 69967 w 781685"/>
                  <a:gd name="T37" fmla="*/ 614880 h 781684"/>
                  <a:gd name="T38" fmla="*/ 98557 w 781685"/>
                  <a:gd name="T39" fmla="*/ 651201 h 781684"/>
                  <a:gd name="T40" fmla="*/ 131158 w 781685"/>
                  <a:gd name="T41" fmla="*/ 683869 h 781684"/>
                  <a:gd name="T42" fmla="*/ 167406 w 781685"/>
                  <a:gd name="T43" fmla="*/ 712517 h 781684"/>
                  <a:gd name="T44" fmla="*/ 206933 w 781685"/>
                  <a:gd name="T45" fmla="*/ 736778 h 781684"/>
                  <a:gd name="T46" fmla="*/ 249373 w 781685"/>
                  <a:gd name="T47" fmla="*/ 756287 h 781684"/>
                  <a:gd name="T48" fmla="*/ 294362 w 781685"/>
                  <a:gd name="T49" fmla="*/ 770675 h 781684"/>
                  <a:gd name="T50" fmla="*/ 341532 w 781685"/>
                  <a:gd name="T51" fmla="*/ 779577 h 781684"/>
                  <a:gd name="T52" fmla="*/ 390519 w 781685"/>
                  <a:gd name="T53" fmla="*/ 782626 h 781684"/>
                  <a:gd name="T54" fmla="*/ 439505 w 781685"/>
                  <a:gd name="T55" fmla="*/ 779577 h 781684"/>
                  <a:gd name="T56" fmla="*/ 486675 w 781685"/>
                  <a:gd name="T57" fmla="*/ 770675 h 781684"/>
                  <a:gd name="T58" fmla="*/ 531664 w 781685"/>
                  <a:gd name="T59" fmla="*/ 756287 h 781684"/>
                  <a:gd name="T60" fmla="*/ 574104 w 781685"/>
                  <a:gd name="T61" fmla="*/ 736778 h 781684"/>
                  <a:gd name="T62" fmla="*/ 613631 w 781685"/>
                  <a:gd name="T63" fmla="*/ 712517 h 781684"/>
                  <a:gd name="T64" fmla="*/ 649879 w 781685"/>
                  <a:gd name="T65" fmla="*/ 683869 h 781684"/>
                  <a:gd name="T66" fmla="*/ 682480 w 781685"/>
                  <a:gd name="T67" fmla="*/ 651201 h 781684"/>
                  <a:gd name="T68" fmla="*/ 711070 w 781685"/>
                  <a:gd name="T69" fmla="*/ 614880 h 781684"/>
                  <a:gd name="T70" fmla="*/ 735282 w 781685"/>
                  <a:gd name="T71" fmla="*/ 575272 h 781684"/>
                  <a:gd name="T72" fmla="*/ 754751 w 781685"/>
                  <a:gd name="T73" fmla="*/ 532745 h 781684"/>
                  <a:gd name="T74" fmla="*/ 769111 w 781685"/>
                  <a:gd name="T75" fmla="*/ 487665 h 781684"/>
                  <a:gd name="T76" fmla="*/ 777994 w 781685"/>
                  <a:gd name="T77" fmla="*/ 440399 h 781684"/>
                  <a:gd name="T78" fmla="*/ 781037 w 781685"/>
                  <a:gd name="T79" fmla="*/ 391313 h 781684"/>
                  <a:gd name="T80" fmla="*/ 777994 w 781685"/>
                  <a:gd name="T81" fmla="*/ 342227 h 781684"/>
                  <a:gd name="T82" fmla="*/ 769111 w 781685"/>
                  <a:gd name="T83" fmla="*/ 294961 h 781684"/>
                  <a:gd name="T84" fmla="*/ 754751 w 781685"/>
                  <a:gd name="T85" fmla="*/ 249881 h 781684"/>
                  <a:gd name="T86" fmla="*/ 735282 w 781685"/>
                  <a:gd name="T87" fmla="*/ 207354 h 781684"/>
                  <a:gd name="T88" fmla="*/ 711070 w 781685"/>
                  <a:gd name="T89" fmla="*/ 167746 h 781684"/>
                  <a:gd name="T90" fmla="*/ 682480 w 781685"/>
                  <a:gd name="T91" fmla="*/ 131425 h 781684"/>
                  <a:gd name="T92" fmla="*/ 649879 w 781685"/>
                  <a:gd name="T93" fmla="*/ 98757 h 781684"/>
                  <a:gd name="T94" fmla="*/ 613631 w 781685"/>
                  <a:gd name="T95" fmla="*/ 70109 h 781684"/>
                  <a:gd name="T96" fmla="*/ 574104 w 781685"/>
                  <a:gd name="T97" fmla="*/ 45848 h 781684"/>
                  <a:gd name="T98" fmla="*/ 531664 w 781685"/>
                  <a:gd name="T99" fmla="*/ 26339 h 781684"/>
                  <a:gd name="T100" fmla="*/ 486675 w 781685"/>
                  <a:gd name="T101" fmla="*/ 11951 h 781684"/>
                  <a:gd name="T102" fmla="*/ 439505 w 781685"/>
                  <a:gd name="T103" fmla="*/ 3049 h 781684"/>
                  <a:gd name="T104" fmla="*/ 390519 w 781685"/>
                  <a:gd name="T105" fmla="*/ 0 h 7816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81685" h="781684" extrusionOk="0">
                    <a:moveTo>
                      <a:pt x="390836" y="0"/>
                    </a:moveTo>
                    <a:lnTo>
                      <a:pt x="341810" y="3045"/>
                    </a:lnTo>
                    <a:lnTo>
                      <a:pt x="294601" y="11936"/>
                    </a:lnTo>
                    <a:lnTo>
                      <a:pt x="249576" y="26307"/>
                    </a:lnTo>
                    <a:lnTo>
                      <a:pt x="207101" y="45792"/>
                    </a:lnTo>
                    <a:lnTo>
                      <a:pt x="167542" y="70024"/>
                    </a:lnTo>
                    <a:lnTo>
                      <a:pt x="131265" y="98637"/>
                    </a:lnTo>
                    <a:lnTo>
                      <a:pt x="98637" y="131265"/>
                    </a:lnTo>
                    <a:lnTo>
                      <a:pt x="70024" y="167542"/>
                    </a:lnTo>
                    <a:lnTo>
                      <a:pt x="45792" y="207101"/>
                    </a:lnTo>
                    <a:lnTo>
                      <a:pt x="26307" y="249576"/>
                    </a:lnTo>
                    <a:lnTo>
                      <a:pt x="11936" y="294601"/>
                    </a:lnTo>
                    <a:lnTo>
                      <a:pt x="3045" y="341810"/>
                    </a:lnTo>
                    <a:lnTo>
                      <a:pt x="0" y="390836"/>
                    </a:lnTo>
                    <a:lnTo>
                      <a:pt x="3045" y="439862"/>
                    </a:lnTo>
                    <a:lnTo>
                      <a:pt x="11936" y="487071"/>
                    </a:lnTo>
                    <a:lnTo>
                      <a:pt x="26307" y="532096"/>
                    </a:lnTo>
                    <a:lnTo>
                      <a:pt x="45792" y="574571"/>
                    </a:lnTo>
                    <a:lnTo>
                      <a:pt x="70024" y="614130"/>
                    </a:lnTo>
                    <a:lnTo>
                      <a:pt x="98637" y="650407"/>
                    </a:lnTo>
                    <a:lnTo>
                      <a:pt x="131265" y="683035"/>
                    </a:lnTo>
                    <a:lnTo>
                      <a:pt x="167542" y="711648"/>
                    </a:lnTo>
                    <a:lnTo>
                      <a:pt x="207101" y="735880"/>
                    </a:lnTo>
                    <a:lnTo>
                      <a:pt x="249576" y="755365"/>
                    </a:lnTo>
                    <a:lnTo>
                      <a:pt x="294601" y="769736"/>
                    </a:lnTo>
                    <a:lnTo>
                      <a:pt x="341810" y="778627"/>
                    </a:lnTo>
                    <a:lnTo>
                      <a:pt x="390836" y="781672"/>
                    </a:lnTo>
                    <a:lnTo>
                      <a:pt x="439862" y="778627"/>
                    </a:lnTo>
                    <a:lnTo>
                      <a:pt x="487071" y="769736"/>
                    </a:lnTo>
                    <a:lnTo>
                      <a:pt x="532096" y="755365"/>
                    </a:lnTo>
                    <a:lnTo>
                      <a:pt x="574571" y="735880"/>
                    </a:lnTo>
                    <a:lnTo>
                      <a:pt x="614130" y="711648"/>
                    </a:lnTo>
                    <a:lnTo>
                      <a:pt x="650407" y="683035"/>
                    </a:lnTo>
                    <a:lnTo>
                      <a:pt x="683035" y="650407"/>
                    </a:lnTo>
                    <a:lnTo>
                      <a:pt x="711648" y="614130"/>
                    </a:lnTo>
                    <a:lnTo>
                      <a:pt x="735880" y="574571"/>
                    </a:lnTo>
                    <a:lnTo>
                      <a:pt x="755365" y="532096"/>
                    </a:lnTo>
                    <a:lnTo>
                      <a:pt x="769736" y="487071"/>
                    </a:lnTo>
                    <a:lnTo>
                      <a:pt x="778627" y="439862"/>
                    </a:lnTo>
                    <a:lnTo>
                      <a:pt x="781672" y="390836"/>
                    </a:lnTo>
                    <a:lnTo>
                      <a:pt x="778627" y="341810"/>
                    </a:lnTo>
                    <a:lnTo>
                      <a:pt x="769736" y="294601"/>
                    </a:lnTo>
                    <a:lnTo>
                      <a:pt x="755365" y="249576"/>
                    </a:lnTo>
                    <a:lnTo>
                      <a:pt x="735880" y="207101"/>
                    </a:lnTo>
                    <a:lnTo>
                      <a:pt x="711648" y="167542"/>
                    </a:lnTo>
                    <a:lnTo>
                      <a:pt x="683035" y="131265"/>
                    </a:lnTo>
                    <a:lnTo>
                      <a:pt x="650407" y="98637"/>
                    </a:lnTo>
                    <a:lnTo>
                      <a:pt x="614130" y="70024"/>
                    </a:lnTo>
                    <a:lnTo>
                      <a:pt x="574571" y="45792"/>
                    </a:lnTo>
                    <a:lnTo>
                      <a:pt x="532096" y="26307"/>
                    </a:lnTo>
                    <a:lnTo>
                      <a:pt x="487071" y="11936"/>
                    </a:lnTo>
                    <a:lnTo>
                      <a:pt x="439862" y="3045"/>
                    </a:lnTo>
                    <a:lnTo>
                      <a:pt x="390836" y="0"/>
                    </a:lnTo>
                    <a:close/>
                  </a:path>
                </a:pathLst>
              </a:custGeom>
              <a:solidFill>
                <a:srgbClr val="E1B027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10" name="object 9"/>
              <p:cNvSpPr/>
              <p:nvPr/>
            </p:nvSpPr>
            <p:spPr bwMode="auto">
              <a:xfrm>
                <a:off x="3573463" y="6499225"/>
                <a:ext cx="355600" cy="506413"/>
              </a:xfrm>
              <a:custGeom>
                <a:avLst/>
                <a:gdLst>
                  <a:gd name="T0" fmla="*/ 0 w 354329"/>
                  <a:gd name="T1" fmla="*/ 389961 h 506729"/>
                  <a:gd name="T2" fmla="*/ 17814 w 354329"/>
                  <a:gd name="T3" fmla="*/ 418452 h 506729"/>
                  <a:gd name="T4" fmla="*/ 100486 w 354329"/>
                  <a:gd name="T5" fmla="*/ 492206 h 506729"/>
                  <a:gd name="T6" fmla="*/ 209026 w 354329"/>
                  <a:gd name="T7" fmla="*/ 502102 h 506729"/>
                  <a:gd name="T8" fmla="*/ 274289 w 354329"/>
                  <a:gd name="T9" fmla="*/ 474520 h 506729"/>
                  <a:gd name="T10" fmla="*/ 172254 w 354329"/>
                  <a:gd name="T11" fmla="*/ 470089 h 506729"/>
                  <a:gd name="T12" fmla="*/ 89926 w 354329"/>
                  <a:gd name="T13" fmla="*/ 445147 h 506729"/>
                  <a:gd name="T14" fmla="*/ 47808 w 354329"/>
                  <a:gd name="T15" fmla="*/ 399918 h 506729"/>
                  <a:gd name="T16" fmla="*/ 215018 w 354329"/>
                  <a:gd name="T17" fmla="*/ 49371 h 506729"/>
                  <a:gd name="T18" fmla="*/ 176409 w 354329"/>
                  <a:gd name="T19" fmla="*/ 55278 h 506729"/>
                  <a:gd name="T20" fmla="*/ 184974 w 354329"/>
                  <a:gd name="T21" fmla="*/ 68127 h 506729"/>
                  <a:gd name="T22" fmla="*/ 217096 w 354329"/>
                  <a:gd name="T23" fmla="*/ 115968 h 506729"/>
                  <a:gd name="T24" fmla="*/ 273813 w 354329"/>
                  <a:gd name="T25" fmla="*/ 206455 h 506729"/>
                  <a:gd name="T26" fmla="*/ 313270 w 354329"/>
                  <a:gd name="T27" fmla="*/ 290531 h 506729"/>
                  <a:gd name="T28" fmla="*/ 316293 w 354329"/>
                  <a:gd name="T29" fmla="*/ 353231 h 506729"/>
                  <a:gd name="T30" fmla="*/ 254571 w 354329"/>
                  <a:gd name="T31" fmla="*/ 445439 h 506729"/>
                  <a:gd name="T32" fmla="*/ 172254 w 354329"/>
                  <a:gd name="T33" fmla="*/ 470089 h 506729"/>
                  <a:gd name="T34" fmla="*/ 323742 w 354329"/>
                  <a:gd name="T35" fmla="*/ 425268 h 506729"/>
                  <a:gd name="T36" fmla="*/ 355215 w 354329"/>
                  <a:gd name="T37" fmla="*/ 323671 h 506729"/>
                  <a:gd name="T38" fmla="*/ 332069 w 354329"/>
                  <a:gd name="T39" fmla="*/ 241325 h 506729"/>
                  <a:gd name="T40" fmla="*/ 278702 w 354329"/>
                  <a:gd name="T41" fmla="*/ 145232 h 506729"/>
                  <a:gd name="T42" fmla="*/ 215018 w 354329"/>
                  <a:gd name="T43" fmla="*/ 49371 h 506729"/>
                  <a:gd name="T44" fmla="*/ 168466 w 354329"/>
                  <a:gd name="T45" fmla="*/ 216 h 506729"/>
                  <a:gd name="T46" fmla="*/ 157083 w 354329"/>
                  <a:gd name="T47" fmla="*/ 8133 h 506729"/>
                  <a:gd name="T48" fmla="*/ 132075 w 354329"/>
                  <a:gd name="T49" fmla="*/ 46378 h 506729"/>
                  <a:gd name="T50" fmla="*/ 104778 w 354329"/>
                  <a:gd name="T51" fmla="*/ 86892 h 506729"/>
                  <a:gd name="T52" fmla="*/ 159536 w 354329"/>
                  <a:gd name="T53" fmla="*/ 68127 h 506729"/>
                  <a:gd name="T54" fmla="*/ 168106 w 354329"/>
                  <a:gd name="T55" fmla="*/ 55278 h 506729"/>
                  <a:gd name="T56" fmla="*/ 215018 w 354329"/>
                  <a:gd name="T57" fmla="*/ 49371 h 506729"/>
                  <a:gd name="T58" fmla="*/ 187437 w 354329"/>
                  <a:gd name="T59" fmla="*/ 8133 h 506729"/>
                  <a:gd name="T60" fmla="*/ 184007 w 354329"/>
                  <a:gd name="T61" fmla="*/ 4002 h 506729"/>
                  <a:gd name="T62" fmla="*/ 175333 w 354329"/>
                  <a:gd name="T63" fmla="*/ 0 h 50672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54329" h="506729" extrusionOk="0">
                    <a:moveTo>
                      <a:pt x="42381" y="389123"/>
                    </a:moveTo>
                    <a:lnTo>
                      <a:pt x="0" y="390204"/>
                    </a:lnTo>
                    <a:lnTo>
                      <a:pt x="7234" y="401873"/>
                    </a:lnTo>
                    <a:lnTo>
                      <a:pt x="17750" y="418713"/>
                    </a:lnTo>
                    <a:lnTo>
                      <a:pt x="42997" y="453193"/>
                    </a:lnTo>
                    <a:lnTo>
                      <a:pt x="100127" y="492513"/>
                    </a:lnTo>
                    <a:lnTo>
                      <a:pt x="171638" y="506154"/>
                    </a:lnTo>
                    <a:lnTo>
                      <a:pt x="208279" y="502415"/>
                    </a:lnTo>
                    <a:lnTo>
                      <a:pt x="242408" y="491711"/>
                    </a:lnTo>
                    <a:lnTo>
                      <a:pt x="273309" y="474816"/>
                    </a:lnTo>
                    <a:lnTo>
                      <a:pt x="278666" y="470382"/>
                    </a:lnTo>
                    <a:lnTo>
                      <a:pt x="171638" y="470382"/>
                    </a:lnTo>
                    <a:lnTo>
                      <a:pt x="142064" y="467394"/>
                    </a:lnTo>
                    <a:lnTo>
                      <a:pt x="89605" y="445425"/>
                    </a:lnTo>
                    <a:lnTo>
                      <a:pt x="59567" y="418713"/>
                    </a:lnTo>
                    <a:lnTo>
                      <a:pt x="47637" y="400168"/>
                    </a:lnTo>
                    <a:lnTo>
                      <a:pt x="42381" y="389123"/>
                    </a:lnTo>
                    <a:close/>
                  </a:path>
                  <a:path w="354329" h="506729" extrusionOk="0">
                    <a:moveTo>
                      <a:pt x="214249" y="49402"/>
                    </a:moveTo>
                    <a:lnTo>
                      <a:pt x="171638" y="49402"/>
                    </a:lnTo>
                    <a:lnTo>
                      <a:pt x="175778" y="55312"/>
                    </a:lnTo>
                    <a:lnTo>
                      <a:pt x="179983" y="61612"/>
                    </a:lnTo>
                    <a:lnTo>
                      <a:pt x="184313" y="68170"/>
                    </a:lnTo>
                    <a:lnTo>
                      <a:pt x="188827" y="74859"/>
                    </a:lnTo>
                    <a:lnTo>
                      <a:pt x="216320" y="116040"/>
                    </a:lnTo>
                    <a:lnTo>
                      <a:pt x="245284" y="160815"/>
                    </a:lnTo>
                    <a:lnTo>
                      <a:pt x="272834" y="206584"/>
                    </a:lnTo>
                    <a:lnTo>
                      <a:pt x="296084" y="250750"/>
                    </a:lnTo>
                    <a:lnTo>
                      <a:pt x="312150" y="290712"/>
                    </a:lnTo>
                    <a:lnTo>
                      <a:pt x="318147" y="323873"/>
                    </a:lnTo>
                    <a:lnTo>
                      <a:pt x="315162" y="353451"/>
                    </a:lnTo>
                    <a:lnTo>
                      <a:pt x="293201" y="405897"/>
                    </a:lnTo>
                    <a:lnTo>
                      <a:pt x="253661" y="445717"/>
                    </a:lnTo>
                    <a:lnTo>
                      <a:pt x="201211" y="467491"/>
                    </a:lnTo>
                    <a:lnTo>
                      <a:pt x="171638" y="470382"/>
                    </a:lnTo>
                    <a:lnTo>
                      <a:pt x="278666" y="470382"/>
                    </a:lnTo>
                    <a:lnTo>
                      <a:pt x="322585" y="425533"/>
                    </a:lnTo>
                    <a:lnTo>
                      <a:pt x="350201" y="360510"/>
                    </a:lnTo>
                    <a:lnTo>
                      <a:pt x="353945" y="323873"/>
                    </a:lnTo>
                    <a:lnTo>
                      <a:pt x="347679" y="285655"/>
                    </a:lnTo>
                    <a:lnTo>
                      <a:pt x="330882" y="241476"/>
                    </a:lnTo>
                    <a:lnTo>
                      <a:pt x="306557" y="193858"/>
                    </a:lnTo>
                    <a:lnTo>
                      <a:pt x="277706" y="145323"/>
                    </a:lnTo>
                    <a:lnTo>
                      <a:pt x="247329" y="98396"/>
                    </a:lnTo>
                    <a:lnTo>
                      <a:pt x="214249" y="49402"/>
                    </a:lnTo>
                    <a:close/>
                  </a:path>
                  <a:path w="354329" h="506729" extrusionOk="0">
                    <a:moveTo>
                      <a:pt x="174706" y="0"/>
                    </a:moveTo>
                    <a:lnTo>
                      <a:pt x="167864" y="216"/>
                    </a:lnTo>
                    <a:lnTo>
                      <a:pt x="161542" y="3014"/>
                    </a:lnTo>
                    <a:lnTo>
                      <a:pt x="156522" y="8138"/>
                    </a:lnTo>
                    <a:lnTo>
                      <a:pt x="146410" y="23885"/>
                    </a:lnTo>
                    <a:lnTo>
                      <a:pt x="131603" y="46407"/>
                    </a:lnTo>
                    <a:lnTo>
                      <a:pt x="116225" y="69496"/>
                    </a:lnTo>
                    <a:lnTo>
                      <a:pt x="104403" y="86946"/>
                    </a:lnTo>
                    <a:lnTo>
                      <a:pt x="148481" y="83667"/>
                    </a:lnTo>
                    <a:lnTo>
                      <a:pt x="158966" y="68170"/>
                    </a:lnTo>
                    <a:lnTo>
                      <a:pt x="163301" y="61612"/>
                    </a:lnTo>
                    <a:lnTo>
                      <a:pt x="167505" y="55312"/>
                    </a:lnTo>
                    <a:lnTo>
                      <a:pt x="171638" y="49402"/>
                    </a:lnTo>
                    <a:lnTo>
                      <a:pt x="214249" y="49402"/>
                    </a:lnTo>
                    <a:lnTo>
                      <a:pt x="209896" y="42954"/>
                    </a:lnTo>
                    <a:lnTo>
                      <a:pt x="186767" y="8138"/>
                    </a:lnTo>
                    <a:lnTo>
                      <a:pt x="185410" y="6065"/>
                    </a:lnTo>
                    <a:lnTo>
                      <a:pt x="183349" y="4004"/>
                    </a:lnTo>
                    <a:lnTo>
                      <a:pt x="181288" y="2622"/>
                    </a:lnTo>
                    <a:lnTo>
                      <a:pt x="17470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11" name="object 10"/>
              <p:cNvSpPr>
                <a:spLocks noChangeArrowheads="1"/>
              </p:cNvSpPr>
              <p:nvPr/>
            </p:nvSpPr>
            <p:spPr bwMode="auto">
              <a:xfrm>
                <a:off x="3779838" y="6810375"/>
                <a:ext cx="88900" cy="122238"/>
              </a:xfrm>
              <a:prstGeom prst="rect">
                <a:avLst/>
              </a:prstGeom>
              <a:blipFill>
                <a:blip r:embed="rId2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object 11"/>
              <p:cNvSpPr>
                <a:spLocks noChangeArrowheads="1"/>
              </p:cNvSpPr>
              <p:nvPr/>
            </p:nvSpPr>
            <p:spPr bwMode="auto">
              <a:xfrm>
                <a:off x="3471863" y="6457950"/>
                <a:ext cx="268287" cy="496888"/>
              </a:xfrm>
              <a:prstGeom prst="rect">
                <a:avLst/>
              </a:prstGeom>
              <a:blipFill>
                <a:blip r:embed="rId3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3" name="Group 38"/>
            <p:cNvGrpSpPr/>
            <p:nvPr userDrawn="1"/>
          </p:nvGrpSpPr>
          <p:grpSpPr bwMode="auto">
            <a:xfrm>
              <a:off x="1761514" y="3432698"/>
              <a:ext cx="487627" cy="487627"/>
              <a:chOff x="4279900" y="6340475"/>
              <a:chExt cx="782638" cy="782638"/>
            </a:xfrm>
          </p:grpSpPr>
          <p:sp>
            <p:nvSpPr>
              <p:cNvPr id="14" name="object 5"/>
              <p:cNvSpPr/>
              <p:nvPr/>
            </p:nvSpPr>
            <p:spPr bwMode="auto">
              <a:xfrm>
                <a:off x="4279900" y="6340475"/>
                <a:ext cx="782638" cy="782638"/>
              </a:xfrm>
              <a:custGeom>
                <a:avLst/>
                <a:gdLst>
                  <a:gd name="T0" fmla="*/ 391312 w 781685"/>
                  <a:gd name="T1" fmla="*/ 0 h 781684"/>
                  <a:gd name="T2" fmla="*/ 342227 w 781685"/>
                  <a:gd name="T3" fmla="*/ 3049 h 781684"/>
                  <a:gd name="T4" fmla="*/ 294960 w 781685"/>
                  <a:gd name="T5" fmla="*/ 11951 h 781684"/>
                  <a:gd name="T6" fmla="*/ 249880 w 781685"/>
                  <a:gd name="T7" fmla="*/ 26339 h 781684"/>
                  <a:gd name="T8" fmla="*/ 207353 w 781685"/>
                  <a:gd name="T9" fmla="*/ 45848 h 781684"/>
                  <a:gd name="T10" fmla="*/ 167746 w 781685"/>
                  <a:gd name="T11" fmla="*/ 70109 h 781684"/>
                  <a:gd name="T12" fmla="*/ 131425 w 781685"/>
                  <a:gd name="T13" fmla="*/ 98757 h 781684"/>
                  <a:gd name="T14" fmla="*/ 98757 w 781685"/>
                  <a:gd name="T15" fmla="*/ 131425 h 781684"/>
                  <a:gd name="T16" fmla="*/ 70109 w 781685"/>
                  <a:gd name="T17" fmla="*/ 167746 h 781684"/>
                  <a:gd name="T18" fmla="*/ 45848 w 781685"/>
                  <a:gd name="T19" fmla="*/ 207354 h 781684"/>
                  <a:gd name="T20" fmla="*/ 26339 w 781685"/>
                  <a:gd name="T21" fmla="*/ 249881 h 781684"/>
                  <a:gd name="T22" fmla="*/ 11951 w 781685"/>
                  <a:gd name="T23" fmla="*/ 294961 h 781684"/>
                  <a:gd name="T24" fmla="*/ 3049 w 781685"/>
                  <a:gd name="T25" fmla="*/ 342227 h 781684"/>
                  <a:gd name="T26" fmla="*/ 0 w 781685"/>
                  <a:gd name="T27" fmla="*/ 391313 h 781684"/>
                  <a:gd name="T28" fmla="*/ 3049 w 781685"/>
                  <a:gd name="T29" fmla="*/ 440399 h 781684"/>
                  <a:gd name="T30" fmla="*/ 11951 w 781685"/>
                  <a:gd name="T31" fmla="*/ 487665 h 781684"/>
                  <a:gd name="T32" fmla="*/ 26339 w 781685"/>
                  <a:gd name="T33" fmla="*/ 532745 h 781684"/>
                  <a:gd name="T34" fmla="*/ 45848 w 781685"/>
                  <a:gd name="T35" fmla="*/ 575272 h 781684"/>
                  <a:gd name="T36" fmla="*/ 70109 w 781685"/>
                  <a:gd name="T37" fmla="*/ 614880 h 781684"/>
                  <a:gd name="T38" fmla="*/ 98757 w 781685"/>
                  <a:gd name="T39" fmla="*/ 651201 h 781684"/>
                  <a:gd name="T40" fmla="*/ 131425 w 781685"/>
                  <a:gd name="T41" fmla="*/ 683869 h 781684"/>
                  <a:gd name="T42" fmla="*/ 167746 w 781685"/>
                  <a:gd name="T43" fmla="*/ 712517 h 781684"/>
                  <a:gd name="T44" fmla="*/ 207353 w 781685"/>
                  <a:gd name="T45" fmla="*/ 736778 h 781684"/>
                  <a:gd name="T46" fmla="*/ 249880 w 781685"/>
                  <a:gd name="T47" fmla="*/ 756287 h 781684"/>
                  <a:gd name="T48" fmla="*/ 294960 w 781685"/>
                  <a:gd name="T49" fmla="*/ 770675 h 781684"/>
                  <a:gd name="T50" fmla="*/ 342227 w 781685"/>
                  <a:gd name="T51" fmla="*/ 779577 h 781684"/>
                  <a:gd name="T52" fmla="*/ 391312 w 781685"/>
                  <a:gd name="T53" fmla="*/ 782626 h 781684"/>
                  <a:gd name="T54" fmla="*/ 440398 w 781685"/>
                  <a:gd name="T55" fmla="*/ 779577 h 781684"/>
                  <a:gd name="T56" fmla="*/ 487665 w 781685"/>
                  <a:gd name="T57" fmla="*/ 770675 h 781684"/>
                  <a:gd name="T58" fmla="*/ 532745 w 781685"/>
                  <a:gd name="T59" fmla="*/ 756287 h 781684"/>
                  <a:gd name="T60" fmla="*/ 575271 w 781685"/>
                  <a:gd name="T61" fmla="*/ 736778 h 781684"/>
                  <a:gd name="T62" fmla="*/ 614879 w 781685"/>
                  <a:gd name="T63" fmla="*/ 712517 h 781684"/>
                  <a:gd name="T64" fmla="*/ 651200 w 781685"/>
                  <a:gd name="T65" fmla="*/ 683869 h 781684"/>
                  <a:gd name="T66" fmla="*/ 683868 w 781685"/>
                  <a:gd name="T67" fmla="*/ 651201 h 781684"/>
                  <a:gd name="T68" fmla="*/ 712516 w 781685"/>
                  <a:gd name="T69" fmla="*/ 614880 h 781684"/>
                  <a:gd name="T70" fmla="*/ 736777 w 781685"/>
                  <a:gd name="T71" fmla="*/ 575272 h 781684"/>
                  <a:gd name="T72" fmla="*/ 756286 w 781685"/>
                  <a:gd name="T73" fmla="*/ 532745 h 781684"/>
                  <a:gd name="T74" fmla="*/ 770674 w 781685"/>
                  <a:gd name="T75" fmla="*/ 487665 h 781684"/>
                  <a:gd name="T76" fmla="*/ 779576 w 781685"/>
                  <a:gd name="T77" fmla="*/ 440399 h 781684"/>
                  <a:gd name="T78" fmla="*/ 782625 w 781685"/>
                  <a:gd name="T79" fmla="*/ 391313 h 781684"/>
                  <a:gd name="T80" fmla="*/ 779576 w 781685"/>
                  <a:gd name="T81" fmla="*/ 342227 h 781684"/>
                  <a:gd name="T82" fmla="*/ 770674 w 781685"/>
                  <a:gd name="T83" fmla="*/ 294961 h 781684"/>
                  <a:gd name="T84" fmla="*/ 756286 w 781685"/>
                  <a:gd name="T85" fmla="*/ 249881 h 781684"/>
                  <a:gd name="T86" fmla="*/ 736777 w 781685"/>
                  <a:gd name="T87" fmla="*/ 207354 h 781684"/>
                  <a:gd name="T88" fmla="*/ 712516 w 781685"/>
                  <a:gd name="T89" fmla="*/ 167746 h 781684"/>
                  <a:gd name="T90" fmla="*/ 683868 w 781685"/>
                  <a:gd name="T91" fmla="*/ 131425 h 781684"/>
                  <a:gd name="T92" fmla="*/ 651200 w 781685"/>
                  <a:gd name="T93" fmla="*/ 98757 h 781684"/>
                  <a:gd name="T94" fmla="*/ 614879 w 781685"/>
                  <a:gd name="T95" fmla="*/ 70109 h 781684"/>
                  <a:gd name="T96" fmla="*/ 575271 w 781685"/>
                  <a:gd name="T97" fmla="*/ 45848 h 781684"/>
                  <a:gd name="T98" fmla="*/ 532745 w 781685"/>
                  <a:gd name="T99" fmla="*/ 26339 h 781684"/>
                  <a:gd name="T100" fmla="*/ 487665 w 781685"/>
                  <a:gd name="T101" fmla="*/ 11951 h 781684"/>
                  <a:gd name="T102" fmla="*/ 440398 w 781685"/>
                  <a:gd name="T103" fmla="*/ 3049 h 781684"/>
                  <a:gd name="T104" fmla="*/ 391312 w 781685"/>
                  <a:gd name="T105" fmla="*/ 0 h 7816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81685" h="781684" extrusionOk="0">
                    <a:moveTo>
                      <a:pt x="390836" y="0"/>
                    </a:moveTo>
                    <a:lnTo>
                      <a:pt x="341810" y="3045"/>
                    </a:lnTo>
                    <a:lnTo>
                      <a:pt x="294601" y="11936"/>
                    </a:lnTo>
                    <a:lnTo>
                      <a:pt x="249576" y="26307"/>
                    </a:lnTo>
                    <a:lnTo>
                      <a:pt x="207101" y="45792"/>
                    </a:lnTo>
                    <a:lnTo>
                      <a:pt x="167542" y="70024"/>
                    </a:lnTo>
                    <a:lnTo>
                      <a:pt x="131265" y="98637"/>
                    </a:lnTo>
                    <a:lnTo>
                      <a:pt x="98637" y="131265"/>
                    </a:lnTo>
                    <a:lnTo>
                      <a:pt x="70024" y="167542"/>
                    </a:lnTo>
                    <a:lnTo>
                      <a:pt x="45792" y="207101"/>
                    </a:lnTo>
                    <a:lnTo>
                      <a:pt x="26307" y="249576"/>
                    </a:lnTo>
                    <a:lnTo>
                      <a:pt x="11936" y="294601"/>
                    </a:lnTo>
                    <a:lnTo>
                      <a:pt x="3045" y="341810"/>
                    </a:lnTo>
                    <a:lnTo>
                      <a:pt x="0" y="390836"/>
                    </a:lnTo>
                    <a:lnTo>
                      <a:pt x="3045" y="439862"/>
                    </a:lnTo>
                    <a:lnTo>
                      <a:pt x="11936" y="487071"/>
                    </a:lnTo>
                    <a:lnTo>
                      <a:pt x="26307" y="532096"/>
                    </a:lnTo>
                    <a:lnTo>
                      <a:pt x="45792" y="574571"/>
                    </a:lnTo>
                    <a:lnTo>
                      <a:pt x="70024" y="614130"/>
                    </a:lnTo>
                    <a:lnTo>
                      <a:pt x="98637" y="650407"/>
                    </a:lnTo>
                    <a:lnTo>
                      <a:pt x="131265" y="683035"/>
                    </a:lnTo>
                    <a:lnTo>
                      <a:pt x="167542" y="711648"/>
                    </a:lnTo>
                    <a:lnTo>
                      <a:pt x="207101" y="735880"/>
                    </a:lnTo>
                    <a:lnTo>
                      <a:pt x="249576" y="755365"/>
                    </a:lnTo>
                    <a:lnTo>
                      <a:pt x="294601" y="769736"/>
                    </a:lnTo>
                    <a:lnTo>
                      <a:pt x="341810" y="778627"/>
                    </a:lnTo>
                    <a:lnTo>
                      <a:pt x="390836" y="781672"/>
                    </a:lnTo>
                    <a:lnTo>
                      <a:pt x="439862" y="778627"/>
                    </a:lnTo>
                    <a:lnTo>
                      <a:pt x="487071" y="769736"/>
                    </a:lnTo>
                    <a:lnTo>
                      <a:pt x="532096" y="755365"/>
                    </a:lnTo>
                    <a:lnTo>
                      <a:pt x="574571" y="735880"/>
                    </a:lnTo>
                    <a:lnTo>
                      <a:pt x="614130" y="711648"/>
                    </a:lnTo>
                    <a:lnTo>
                      <a:pt x="650407" y="683035"/>
                    </a:lnTo>
                    <a:lnTo>
                      <a:pt x="683035" y="650407"/>
                    </a:lnTo>
                    <a:lnTo>
                      <a:pt x="711648" y="614130"/>
                    </a:lnTo>
                    <a:lnTo>
                      <a:pt x="735880" y="574571"/>
                    </a:lnTo>
                    <a:lnTo>
                      <a:pt x="755365" y="532096"/>
                    </a:lnTo>
                    <a:lnTo>
                      <a:pt x="769736" y="487071"/>
                    </a:lnTo>
                    <a:lnTo>
                      <a:pt x="778627" y="439862"/>
                    </a:lnTo>
                    <a:lnTo>
                      <a:pt x="781672" y="390836"/>
                    </a:lnTo>
                    <a:lnTo>
                      <a:pt x="778627" y="341810"/>
                    </a:lnTo>
                    <a:lnTo>
                      <a:pt x="769736" y="294601"/>
                    </a:lnTo>
                    <a:lnTo>
                      <a:pt x="755365" y="249576"/>
                    </a:lnTo>
                    <a:lnTo>
                      <a:pt x="735880" y="207101"/>
                    </a:lnTo>
                    <a:lnTo>
                      <a:pt x="711648" y="167542"/>
                    </a:lnTo>
                    <a:lnTo>
                      <a:pt x="683035" y="131265"/>
                    </a:lnTo>
                    <a:lnTo>
                      <a:pt x="650407" y="98637"/>
                    </a:lnTo>
                    <a:lnTo>
                      <a:pt x="614130" y="70024"/>
                    </a:lnTo>
                    <a:lnTo>
                      <a:pt x="574571" y="45792"/>
                    </a:lnTo>
                    <a:lnTo>
                      <a:pt x="532096" y="26307"/>
                    </a:lnTo>
                    <a:lnTo>
                      <a:pt x="487071" y="11936"/>
                    </a:lnTo>
                    <a:lnTo>
                      <a:pt x="439862" y="3045"/>
                    </a:lnTo>
                    <a:lnTo>
                      <a:pt x="390836" y="0"/>
                    </a:lnTo>
                    <a:close/>
                  </a:path>
                </a:pathLst>
              </a:custGeom>
              <a:solidFill>
                <a:srgbClr val="8FC740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15" name="object 12"/>
              <p:cNvSpPr/>
              <p:nvPr/>
            </p:nvSpPr>
            <p:spPr bwMode="auto">
              <a:xfrm>
                <a:off x="4783138" y="6588125"/>
                <a:ext cx="47625" cy="47625"/>
              </a:xfrm>
              <a:custGeom>
                <a:avLst/>
                <a:gdLst>
                  <a:gd name="T0" fmla="*/ 23745 w 48260"/>
                  <a:gd name="T1" fmla="*/ 0 h 48259"/>
                  <a:gd name="T2" fmla="*/ 17830 w 48260"/>
                  <a:gd name="T3" fmla="*/ 0 h 48259"/>
                  <a:gd name="T4" fmla="*/ 12424 w 48260"/>
                  <a:gd name="T5" fmla="*/ 2157 h 48259"/>
                  <a:gd name="T6" fmla="*/ 8283 w 48260"/>
                  <a:gd name="T7" fmla="*/ 5790 h 48259"/>
                  <a:gd name="T8" fmla="*/ 3211 w 48260"/>
                  <a:gd name="T9" fmla="*/ 10105 h 48259"/>
                  <a:gd name="T10" fmla="*/ 0 w 48260"/>
                  <a:gd name="T11" fmla="*/ 16554 h 48259"/>
                  <a:gd name="T12" fmla="*/ 0 w 48260"/>
                  <a:gd name="T13" fmla="*/ 23833 h 48259"/>
                  <a:gd name="T14" fmla="*/ 6720 w 48260"/>
                  <a:gd name="T15" fmla="*/ 24130 h 48259"/>
                  <a:gd name="T16" fmla="*/ 9671 w 48260"/>
                  <a:gd name="T17" fmla="*/ 26028 h 48259"/>
                  <a:gd name="T18" fmla="*/ 10651 w 48260"/>
                  <a:gd name="T19" fmla="*/ 37051 h 48259"/>
                  <a:gd name="T20" fmla="*/ 10775 w 48260"/>
                  <a:gd name="T21" fmla="*/ 38737 h 48259"/>
                  <a:gd name="T22" fmla="*/ 11233 w 48260"/>
                  <a:gd name="T23" fmla="*/ 43896 h 48259"/>
                  <a:gd name="T24" fmla="*/ 14867 w 48260"/>
                  <a:gd name="T25" fmla="*/ 46177 h 48259"/>
                  <a:gd name="T26" fmla="*/ 19145 w 48260"/>
                  <a:gd name="T27" fmla="*/ 47479 h 48259"/>
                  <a:gd name="T28" fmla="*/ 26150 w 48260"/>
                  <a:gd name="T29" fmla="*/ 47479 h 48259"/>
                  <a:gd name="T30" fmla="*/ 47478 w 48260"/>
                  <a:gd name="T31" fmla="*/ 23746 h 48259"/>
                  <a:gd name="T32" fmla="*/ 45617 w 48260"/>
                  <a:gd name="T33" fmla="*/ 14511 h 48259"/>
                  <a:gd name="T34" fmla="*/ 40536 w 48260"/>
                  <a:gd name="T35" fmla="*/ 6962 h 48259"/>
                  <a:gd name="T36" fmla="*/ 32993 w 48260"/>
                  <a:gd name="T37" fmla="*/ 1868 h 48259"/>
                  <a:gd name="T38" fmla="*/ 23745 w 48260"/>
                  <a:gd name="T39" fmla="*/ 0 h 4825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48260" h="48259" extrusionOk="0">
                    <a:moveTo>
                      <a:pt x="24062" y="0"/>
                    </a:moveTo>
                    <a:lnTo>
                      <a:pt x="18068" y="0"/>
                    </a:lnTo>
                    <a:lnTo>
                      <a:pt x="12590" y="2186"/>
                    </a:lnTo>
                    <a:lnTo>
                      <a:pt x="8393" y="5867"/>
                    </a:lnTo>
                    <a:lnTo>
                      <a:pt x="3254" y="10240"/>
                    </a:lnTo>
                    <a:lnTo>
                      <a:pt x="0" y="16774"/>
                    </a:lnTo>
                    <a:lnTo>
                      <a:pt x="0" y="24150"/>
                    </a:lnTo>
                    <a:lnTo>
                      <a:pt x="6810" y="24451"/>
                    </a:lnTo>
                    <a:lnTo>
                      <a:pt x="9800" y="26374"/>
                    </a:lnTo>
                    <a:lnTo>
                      <a:pt x="10793" y="37544"/>
                    </a:lnTo>
                    <a:lnTo>
                      <a:pt x="10919" y="39253"/>
                    </a:lnTo>
                    <a:lnTo>
                      <a:pt x="11383" y="44480"/>
                    </a:lnTo>
                    <a:lnTo>
                      <a:pt x="15065" y="46792"/>
                    </a:lnTo>
                    <a:lnTo>
                      <a:pt x="19400" y="48111"/>
                    </a:lnTo>
                    <a:lnTo>
                      <a:pt x="26499" y="48111"/>
                    </a:lnTo>
                    <a:lnTo>
                      <a:pt x="48111" y="24062"/>
                    </a:lnTo>
                    <a:lnTo>
                      <a:pt x="46225" y="14704"/>
                    </a:lnTo>
                    <a:lnTo>
                      <a:pt x="41076" y="7055"/>
                    </a:lnTo>
                    <a:lnTo>
                      <a:pt x="33433" y="1893"/>
                    </a:lnTo>
                    <a:lnTo>
                      <a:pt x="2406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16" name="object 13"/>
              <p:cNvSpPr>
                <a:spLocks noChangeArrowheads="1"/>
              </p:cNvSpPr>
              <p:nvPr/>
            </p:nvSpPr>
            <p:spPr bwMode="auto">
              <a:xfrm>
                <a:off x="4621212" y="6750050"/>
                <a:ext cx="239712" cy="225425"/>
              </a:xfrm>
              <a:prstGeom prst="rect">
                <a:avLst/>
              </a:prstGeom>
              <a:blipFill>
                <a:blip r:embed="rId4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" name="object 14"/>
              <p:cNvSpPr>
                <a:spLocks noChangeArrowheads="1"/>
              </p:cNvSpPr>
              <p:nvPr/>
            </p:nvSpPr>
            <p:spPr bwMode="auto">
              <a:xfrm>
                <a:off x="4410075" y="6811963"/>
                <a:ext cx="169862" cy="163512"/>
              </a:xfrm>
              <a:prstGeom prst="rect">
                <a:avLst/>
              </a:prstGeom>
              <a:blipFill>
                <a:blip r:embed="rId5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" name="object 15"/>
              <p:cNvSpPr/>
              <p:nvPr/>
            </p:nvSpPr>
            <p:spPr bwMode="auto">
              <a:xfrm>
                <a:off x="4414838" y="6592888"/>
                <a:ext cx="409575" cy="290512"/>
              </a:xfrm>
              <a:custGeom>
                <a:avLst/>
                <a:gdLst>
                  <a:gd name="T0" fmla="*/ 80465 w 409575"/>
                  <a:gd name="T1" fmla="*/ 206770 h 290195"/>
                  <a:gd name="T2" fmla="*/ 144398 w 409575"/>
                  <a:gd name="T3" fmla="*/ 230830 h 290195"/>
                  <a:gd name="T4" fmla="*/ 176713 w 409575"/>
                  <a:gd name="T5" fmla="*/ 290230 h 290195"/>
                  <a:gd name="T6" fmla="*/ 194782 w 409575"/>
                  <a:gd name="T7" fmla="*/ 284029 h 290195"/>
                  <a:gd name="T8" fmla="*/ 194304 w 409575"/>
                  <a:gd name="T9" fmla="*/ 271173 h 290195"/>
                  <a:gd name="T10" fmla="*/ 204391 w 409575"/>
                  <a:gd name="T11" fmla="*/ 221423 h 290195"/>
                  <a:gd name="T12" fmla="*/ 395314 w 409575"/>
                  <a:gd name="T13" fmla="*/ 19396 h 290195"/>
                  <a:gd name="T14" fmla="*/ 367778 w 409575"/>
                  <a:gd name="T15" fmla="*/ 19484 h 290195"/>
                  <a:gd name="T16" fmla="*/ 377578 w 409575"/>
                  <a:gd name="T17" fmla="*/ 21723 h 290195"/>
                  <a:gd name="T18" fmla="*/ 37957 w 409575"/>
                  <a:gd name="T19" fmla="*/ 120907 h 290195"/>
                  <a:gd name="T20" fmla="*/ 1949 w 409575"/>
                  <a:gd name="T21" fmla="*/ 165698 h 290195"/>
                  <a:gd name="T22" fmla="*/ 9535 w 409575"/>
                  <a:gd name="T23" fmla="*/ 237575 h 290195"/>
                  <a:gd name="T24" fmla="*/ 41179 w 409575"/>
                  <a:gd name="T25" fmla="*/ 215074 h 290195"/>
                  <a:gd name="T26" fmla="*/ 80465 w 409575"/>
                  <a:gd name="T27" fmla="*/ 206770 h 290195"/>
                  <a:gd name="T28" fmla="*/ 216642 w 409575"/>
                  <a:gd name="T29" fmla="*/ 199538 h 290195"/>
                  <a:gd name="T30" fmla="*/ 300410 w 409575"/>
                  <a:gd name="T31" fmla="*/ 147232 h 290195"/>
                  <a:gd name="T32" fmla="*/ 407908 w 409575"/>
                  <a:gd name="T33" fmla="*/ 144907 h 290195"/>
                  <a:gd name="T34" fmla="*/ 397871 w 409575"/>
                  <a:gd name="T35" fmla="*/ 31220 h 290195"/>
                  <a:gd name="T36" fmla="*/ 407908 w 409575"/>
                  <a:gd name="T37" fmla="*/ 144907 h 290195"/>
                  <a:gd name="T38" fmla="*/ 344159 w 409575"/>
                  <a:gd name="T39" fmla="*/ 145970 h 290195"/>
                  <a:gd name="T40" fmla="*/ 377612 w 409575"/>
                  <a:gd name="T41" fmla="*/ 154262 h 290195"/>
                  <a:gd name="T42" fmla="*/ 395132 w 409575"/>
                  <a:gd name="T43" fmla="*/ 162807 h 290195"/>
                  <a:gd name="T44" fmla="*/ 405146 w 409575"/>
                  <a:gd name="T45" fmla="*/ 162807 h 290195"/>
                  <a:gd name="T46" fmla="*/ 407908 w 409575"/>
                  <a:gd name="T47" fmla="*/ 144907 h 290195"/>
                  <a:gd name="T48" fmla="*/ 65563 w 409575"/>
                  <a:gd name="T49" fmla="*/ 58906 h 290195"/>
                  <a:gd name="T50" fmla="*/ 59745 w 409575"/>
                  <a:gd name="T51" fmla="*/ 120907 h 290195"/>
                  <a:gd name="T52" fmla="*/ 85642 w 409575"/>
                  <a:gd name="T53" fmla="*/ 64693 h 290195"/>
                  <a:gd name="T54" fmla="*/ 371422 w 409575"/>
                  <a:gd name="T55" fmla="*/ 0 h 290195"/>
                  <a:gd name="T56" fmla="*/ 223145 w 409575"/>
                  <a:gd name="T57" fmla="*/ 517 h 290195"/>
                  <a:gd name="T58" fmla="*/ 200829 w 409575"/>
                  <a:gd name="T59" fmla="*/ 13966 h 290195"/>
                  <a:gd name="T60" fmla="*/ 189843 w 409575"/>
                  <a:gd name="T61" fmla="*/ 50478 h 290195"/>
                  <a:gd name="T62" fmla="*/ 180043 w 409575"/>
                  <a:gd name="T63" fmla="*/ 97174 h 290195"/>
                  <a:gd name="T64" fmla="*/ 194782 w 409575"/>
                  <a:gd name="T65" fmla="*/ 120907 h 290195"/>
                  <a:gd name="T66" fmla="*/ 205118 w 409575"/>
                  <a:gd name="T67" fmla="*/ 72009 h 290195"/>
                  <a:gd name="T68" fmla="*/ 212373 w 409575"/>
                  <a:gd name="T69" fmla="*/ 36931 h 290195"/>
                  <a:gd name="T70" fmla="*/ 220130 w 409575"/>
                  <a:gd name="T71" fmla="*/ 21588 h 290195"/>
                  <a:gd name="T72" fmla="*/ 233382 w 409575"/>
                  <a:gd name="T73" fmla="*/ 19396 h 290195"/>
                  <a:gd name="T74" fmla="*/ 395035 w 409575"/>
                  <a:gd name="T75" fmla="*/ 18109 h 290195"/>
                  <a:gd name="T76" fmla="*/ 383262 w 409575"/>
                  <a:gd name="T77" fmla="*/ 3947 h 290195"/>
                  <a:gd name="T78" fmla="*/ 371422 w 409575"/>
                  <a:gd name="T79" fmla="*/ 0 h 290195"/>
                  <a:gd name="T80" fmla="*/ 290314 w 409575"/>
                  <a:gd name="T81" fmla="*/ 19396 h 290195"/>
                  <a:gd name="T82" fmla="*/ 305845 w 409575"/>
                  <a:gd name="T83" fmla="*/ 120907 h 29019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09575" h="290195" extrusionOk="0">
                    <a:moveTo>
                      <a:pt x="212594" y="206544"/>
                    </a:moveTo>
                    <a:lnTo>
                      <a:pt x="80465" y="206544"/>
                    </a:lnTo>
                    <a:lnTo>
                      <a:pt x="115190" y="212951"/>
                    </a:lnTo>
                    <a:lnTo>
                      <a:pt x="144398" y="230578"/>
                    </a:lnTo>
                    <a:lnTo>
                      <a:pt x="165701" y="257030"/>
                    </a:lnTo>
                    <a:lnTo>
                      <a:pt x="176713" y="289913"/>
                    </a:lnTo>
                    <a:lnTo>
                      <a:pt x="195674" y="289913"/>
                    </a:lnTo>
                    <a:lnTo>
                      <a:pt x="194782" y="283719"/>
                    </a:lnTo>
                    <a:lnTo>
                      <a:pt x="194304" y="277336"/>
                    </a:lnTo>
                    <a:lnTo>
                      <a:pt x="194304" y="270877"/>
                    </a:lnTo>
                    <a:lnTo>
                      <a:pt x="196866" y="245216"/>
                    </a:lnTo>
                    <a:lnTo>
                      <a:pt x="204391" y="221181"/>
                    </a:lnTo>
                    <a:lnTo>
                      <a:pt x="212594" y="206544"/>
                    </a:lnTo>
                    <a:close/>
                  </a:path>
                  <a:path w="409575" h="290195" extrusionOk="0">
                    <a:moveTo>
                      <a:pt x="395314" y="19375"/>
                    </a:moveTo>
                    <a:lnTo>
                      <a:pt x="366659" y="19375"/>
                    </a:lnTo>
                    <a:lnTo>
                      <a:pt x="367778" y="19463"/>
                    </a:lnTo>
                    <a:lnTo>
                      <a:pt x="374575" y="19764"/>
                    </a:lnTo>
                    <a:lnTo>
                      <a:pt x="377578" y="21699"/>
                    </a:lnTo>
                    <a:lnTo>
                      <a:pt x="386311" y="120775"/>
                    </a:lnTo>
                    <a:lnTo>
                      <a:pt x="37957" y="120775"/>
                    </a:lnTo>
                    <a:lnTo>
                      <a:pt x="14797" y="133911"/>
                    </a:lnTo>
                    <a:lnTo>
                      <a:pt x="1949" y="165517"/>
                    </a:lnTo>
                    <a:lnTo>
                      <a:pt x="0" y="203887"/>
                    </a:lnTo>
                    <a:lnTo>
                      <a:pt x="9535" y="237316"/>
                    </a:lnTo>
                    <a:lnTo>
                      <a:pt x="24182" y="224530"/>
                    </a:lnTo>
                    <a:lnTo>
                      <a:pt x="41179" y="214839"/>
                    </a:lnTo>
                    <a:lnTo>
                      <a:pt x="60086" y="208693"/>
                    </a:lnTo>
                    <a:lnTo>
                      <a:pt x="80465" y="206544"/>
                    </a:lnTo>
                    <a:lnTo>
                      <a:pt x="212594" y="206544"/>
                    </a:lnTo>
                    <a:lnTo>
                      <a:pt x="216642" y="199320"/>
                    </a:lnTo>
                    <a:lnTo>
                      <a:pt x="253285" y="165004"/>
                    </a:lnTo>
                    <a:lnTo>
                      <a:pt x="300410" y="147071"/>
                    </a:lnTo>
                    <a:lnTo>
                      <a:pt x="326476" y="144749"/>
                    </a:lnTo>
                    <a:lnTo>
                      <a:pt x="407908" y="144749"/>
                    </a:lnTo>
                    <a:lnTo>
                      <a:pt x="401437" y="71930"/>
                    </a:lnTo>
                    <a:lnTo>
                      <a:pt x="397871" y="31186"/>
                    </a:lnTo>
                    <a:lnTo>
                      <a:pt x="395314" y="19375"/>
                    </a:lnTo>
                    <a:close/>
                  </a:path>
                  <a:path w="409575" h="290195" extrusionOk="0">
                    <a:moveTo>
                      <a:pt x="407908" y="144749"/>
                    </a:moveTo>
                    <a:lnTo>
                      <a:pt x="326476" y="144749"/>
                    </a:lnTo>
                    <a:lnTo>
                      <a:pt x="344159" y="145811"/>
                    </a:lnTo>
                    <a:lnTo>
                      <a:pt x="361263" y="148950"/>
                    </a:lnTo>
                    <a:lnTo>
                      <a:pt x="377612" y="154094"/>
                    </a:lnTo>
                    <a:lnTo>
                      <a:pt x="393322" y="161310"/>
                    </a:lnTo>
                    <a:lnTo>
                      <a:pt x="395132" y="162629"/>
                    </a:lnTo>
                    <a:lnTo>
                      <a:pt x="397394" y="163320"/>
                    </a:lnTo>
                    <a:lnTo>
                      <a:pt x="405146" y="162629"/>
                    </a:lnTo>
                    <a:lnTo>
                      <a:pt x="409079" y="157930"/>
                    </a:lnTo>
                    <a:lnTo>
                      <a:pt x="407908" y="144749"/>
                    </a:lnTo>
                    <a:close/>
                  </a:path>
                  <a:path w="409575" h="290195" extrusionOk="0">
                    <a:moveTo>
                      <a:pt x="79812" y="58842"/>
                    </a:moveTo>
                    <a:lnTo>
                      <a:pt x="65563" y="58842"/>
                    </a:lnTo>
                    <a:lnTo>
                      <a:pt x="59745" y="64622"/>
                    </a:lnTo>
                    <a:lnTo>
                      <a:pt x="59745" y="120775"/>
                    </a:lnTo>
                    <a:lnTo>
                      <a:pt x="85642" y="120775"/>
                    </a:lnTo>
                    <a:lnTo>
                      <a:pt x="85642" y="64622"/>
                    </a:lnTo>
                    <a:lnTo>
                      <a:pt x="79812" y="58842"/>
                    </a:lnTo>
                    <a:close/>
                  </a:path>
                  <a:path w="409575" h="290195" extrusionOk="0">
                    <a:moveTo>
                      <a:pt x="371422" y="0"/>
                    </a:moveTo>
                    <a:lnTo>
                      <a:pt x="233382" y="0"/>
                    </a:lnTo>
                    <a:lnTo>
                      <a:pt x="223145" y="516"/>
                    </a:lnTo>
                    <a:lnTo>
                      <a:pt x="211517" y="4133"/>
                    </a:lnTo>
                    <a:lnTo>
                      <a:pt x="200829" y="13951"/>
                    </a:lnTo>
                    <a:lnTo>
                      <a:pt x="193412" y="33071"/>
                    </a:lnTo>
                    <a:lnTo>
                      <a:pt x="189843" y="50423"/>
                    </a:lnTo>
                    <a:lnTo>
                      <a:pt x="185188" y="72687"/>
                    </a:lnTo>
                    <a:lnTo>
                      <a:pt x="180043" y="97068"/>
                    </a:lnTo>
                    <a:lnTo>
                      <a:pt x="175005" y="120775"/>
                    </a:lnTo>
                    <a:lnTo>
                      <a:pt x="194782" y="120775"/>
                    </a:lnTo>
                    <a:lnTo>
                      <a:pt x="200010" y="96184"/>
                    </a:lnTo>
                    <a:lnTo>
                      <a:pt x="205118" y="71930"/>
                    </a:lnTo>
                    <a:lnTo>
                      <a:pt x="209457" y="51127"/>
                    </a:lnTo>
                    <a:lnTo>
                      <a:pt x="212373" y="36891"/>
                    </a:lnTo>
                    <a:lnTo>
                      <a:pt x="215622" y="26764"/>
                    </a:lnTo>
                    <a:lnTo>
                      <a:pt x="220130" y="21564"/>
                    </a:lnTo>
                    <a:lnTo>
                      <a:pt x="226012" y="19649"/>
                    </a:lnTo>
                    <a:lnTo>
                      <a:pt x="233382" y="19375"/>
                    </a:lnTo>
                    <a:lnTo>
                      <a:pt x="395314" y="19375"/>
                    </a:lnTo>
                    <a:lnTo>
                      <a:pt x="395035" y="18089"/>
                    </a:lnTo>
                    <a:lnTo>
                      <a:pt x="389858" y="9291"/>
                    </a:lnTo>
                    <a:lnTo>
                      <a:pt x="383262" y="3943"/>
                    </a:lnTo>
                    <a:lnTo>
                      <a:pt x="376171" y="1193"/>
                    </a:lnTo>
                    <a:lnTo>
                      <a:pt x="371422" y="0"/>
                    </a:lnTo>
                    <a:close/>
                  </a:path>
                  <a:path w="409575" h="290195" extrusionOk="0">
                    <a:moveTo>
                      <a:pt x="305845" y="19375"/>
                    </a:moveTo>
                    <a:lnTo>
                      <a:pt x="290314" y="19375"/>
                    </a:lnTo>
                    <a:lnTo>
                      <a:pt x="290314" y="120775"/>
                    </a:lnTo>
                    <a:lnTo>
                      <a:pt x="305845" y="120775"/>
                    </a:lnTo>
                    <a:lnTo>
                      <a:pt x="305845" y="1937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19" name="object 16"/>
              <p:cNvSpPr>
                <a:spLocks noChangeArrowheads="1"/>
              </p:cNvSpPr>
              <p:nvPr/>
            </p:nvSpPr>
            <p:spPr bwMode="auto">
              <a:xfrm>
                <a:off x="4718050" y="6484938"/>
                <a:ext cx="215899" cy="215899"/>
              </a:xfrm>
              <a:prstGeom prst="rect">
                <a:avLst/>
              </a:prstGeom>
              <a:blipFill>
                <a:blip r:embed="rId6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0" name="Group 39"/>
            <p:cNvGrpSpPr/>
            <p:nvPr userDrawn="1"/>
          </p:nvGrpSpPr>
          <p:grpSpPr bwMode="auto">
            <a:xfrm>
              <a:off x="2369471" y="3432698"/>
              <a:ext cx="486638" cy="487627"/>
              <a:chOff x="5251450" y="6340475"/>
              <a:chExt cx="781050" cy="782638"/>
            </a:xfrm>
          </p:grpSpPr>
          <p:sp>
            <p:nvSpPr>
              <p:cNvPr id="21" name="object 6"/>
              <p:cNvSpPr/>
              <p:nvPr/>
            </p:nvSpPr>
            <p:spPr bwMode="auto">
              <a:xfrm>
                <a:off x="5251450" y="6340475"/>
                <a:ext cx="781050" cy="782638"/>
              </a:xfrm>
              <a:custGeom>
                <a:avLst/>
                <a:gdLst>
                  <a:gd name="T0" fmla="*/ 390519 w 781685"/>
                  <a:gd name="T1" fmla="*/ 0 h 781684"/>
                  <a:gd name="T2" fmla="*/ 341532 w 781685"/>
                  <a:gd name="T3" fmla="*/ 3049 h 781684"/>
                  <a:gd name="T4" fmla="*/ 294362 w 781685"/>
                  <a:gd name="T5" fmla="*/ 11951 h 781684"/>
                  <a:gd name="T6" fmla="*/ 249373 w 781685"/>
                  <a:gd name="T7" fmla="*/ 26339 h 781684"/>
                  <a:gd name="T8" fmla="*/ 206933 w 781685"/>
                  <a:gd name="T9" fmla="*/ 45848 h 781684"/>
                  <a:gd name="T10" fmla="*/ 167406 w 781685"/>
                  <a:gd name="T11" fmla="*/ 70109 h 781684"/>
                  <a:gd name="T12" fmla="*/ 131158 w 781685"/>
                  <a:gd name="T13" fmla="*/ 98757 h 781684"/>
                  <a:gd name="T14" fmla="*/ 98557 w 781685"/>
                  <a:gd name="T15" fmla="*/ 131425 h 781684"/>
                  <a:gd name="T16" fmla="*/ 69967 w 781685"/>
                  <a:gd name="T17" fmla="*/ 167746 h 781684"/>
                  <a:gd name="T18" fmla="*/ 45755 w 781685"/>
                  <a:gd name="T19" fmla="*/ 207354 h 781684"/>
                  <a:gd name="T20" fmla="*/ 26286 w 781685"/>
                  <a:gd name="T21" fmla="*/ 249881 h 781684"/>
                  <a:gd name="T22" fmla="*/ 11926 w 781685"/>
                  <a:gd name="T23" fmla="*/ 294961 h 781684"/>
                  <a:gd name="T24" fmla="*/ 3043 w 781685"/>
                  <a:gd name="T25" fmla="*/ 342227 h 781684"/>
                  <a:gd name="T26" fmla="*/ 0 w 781685"/>
                  <a:gd name="T27" fmla="*/ 391313 h 781684"/>
                  <a:gd name="T28" fmla="*/ 3043 w 781685"/>
                  <a:gd name="T29" fmla="*/ 440399 h 781684"/>
                  <a:gd name="T30" fmla="*/ 11926 w 781685"/>
                  <a:gd name="T31" fmla="*/ 487665 h 781684"/>
                  <a:gd name="T32" fmla="*/ 26286 w 781685"/>
                  <a:gd name="T33" fmla="*/ 532745 h 781684"/>
                  <a:gd name="T34" fmla="*/ 45755 w 781685"/>
                  <a:gd name="T35" fmla="*/ 575272 h 781684"/>
                  <a:gd name="T36" fmla="*/ 69967 w 781685"/>
                  <a:gd name="T37" fmla="*/ 614880 h 781684"/>
                  <a:gd name="T38" fmla="*/ 98557 w 781685"/>
                  <a:gd name="T39" fmla="*/ 651201 h 781684"/>
                  <a:gd name="T40" fmla="*/ 131158 w 781685"/>
                  <a:gd name="T41" fmla="*/ 683869 h 781684"/>
                  <a:gd name="T42" fmla="*/ 167406 w 781685"/>
                  <a:gd name="T43" fmla="*/ 712517 h 781684"/>
                  <a:gd name="T44" fmla="*/ 206933 w 781685"/>
                  <a:gd name="T45" fmla="*/ 736778 h 781684"/>
                  <a:gd name="T46" fmla="*/ 249373 w 781685"/>
                  <a:gd name="T47" fmla="*/ 756287 h 781684"/>
                  <a:gd name="T48" fmla="*/ 294362 w 781685"/>
                  <a:gd name="T49" fmla="*/ 770675 h 781684"/>
                  <a:gd name="T50" fmla="*/ 341532 w 781685"/>
                  <a:gd name="T51" fmla="*/ 779577 h 781684"/>
                  <a:gd name="T52" fmla="*/ 390519 w 781685"/>
                  <a:gd name="T53" fmla="*/ 782626 h 781684"/>
                  <a:gd name="T54" fmla="*/ 439505 w 781685"/>
                  <a:gd name="T55" fmla="*/ 779577 h 781684"/>
                  <a:gd name="T56" fmla="*/ 486675 w 781685"/>
                  <a:gd name="T57" fmla="*/ 770675 h 781684"/>
                  <a:gd name="T58" fmla="*/ 531664 w 781685"/>
                  <a:gd name="T59" fmla="*/ 756287 h 781684"/>
                  <a:gd name="T60" fmla="*/ 574104 w 781685"/>
                  <a:gd name="T61" fmla="*/ 736778 h 781684"/>
                  <a:gd name="T62" fmla="*/ 613631 w 781685"/>
                  <a:gd name="T63" fmla="*/ 712517 h 781684"/>
                  <a:gd name="T64" fmla="*/ 649879 w 781685"/>
                  <a:gd name="T65" fmla="*/ 683869 h 781684"/>
                  <a:gd name="T66" fmla="*/ 682480 w 781685"/>
                  <a:gd name="T67" fmla="*/ 651201 h 781684"/>
                  <a:gd name="T68" fmla="*/ 711070 w 781685"/>
                  <a:gd name="T69" fmla="*/ 614880 h 781684"/>
                  <a:gd name="T70" fmla="*/ 735282 w 781685"/>
                  <a:gd name="T71" fmla="*/ 575272 h 781684"/>
                  <a:gd name="T72" fmla="*/ 754751 w 781685"/>
                  <a:gd name="T73" fmla="*/ 532745 h 781684"/>
                  <a:gd name="T74" fmla="*/ 769111 w 781685"/>
                  <a:gd name="T75" fmla="*/ 487665 h 781684"/>
                  <a:gd name="T76" fmla="*/ 777994 w 781685"/>
                  <a:gd name="T77" fmla="*/ 440399 h 781684"/>
                  <a:gd name="T78" fmla="*/ 781037 w 781685"/>
                  <a:gd name="T79" fmla="*/ 391313 h 781684"/>
                  <a:gd name="T80" fmla="*/ 777994 w 781685"/>
                  <a:gd name="T81" fmla="*/ 342227 h 781684"/>
                  <a:gd name="T82" fmla="*/ 769111 w 781685"/>
                  <a:gd name="T83" fmla="*/ 294961 h 781684"/>
                  <a:gd name="T84" fmla="*/ 754751 w 781685"/>
                  <a:gd name="T85" fmla="*/ 249881 h 781684"/>
                  <a:gd name="T86" fmla="*/ 735282 w 781685"/>
                  <a:gd name="T87" fmla="*/ 207354 h 781684"/>
                  <a:gd name="T88" fmla="*/ 711070 w 781685"/>
                  <a:gd name="T89" fmla="*/ 167746 h 781684"/>
                  <a:gd name="T90" fmla="*/ 682480 w 781685"/>
                  <a:gd name="T91" fmla="*/ 131425 h 781684"/>
                  <a:gd name="T92" fmla="*/ 649879 w 781685"/>
                  <a:gd name="T93" fmla="*/ 98757 h 781684"/>
                  <a:gd name="T94" fmla="*/ 613631 w 781685"/>
                  <a:gd name="T95" fmla="*/ 70109 h 781684"/>
                  <a:gd name="T96" fmla="*/ 574104 w 781685"/>
                  <a:gd name="T97" fmla="*/ 45848 h 781684"/>
                  <a:gd name="T98" fmla="*/ 531664 w 781685"/>
                  <a:gd name="T99" fmla="*/ 26339 h 781684"/>
                  <a:gd name="T100" fmla="*/ 486675 w 781685"/>
                  <a:gd name="T101" fmla="*/ 11951 h 781684"/>
                  <a:gd name="T102" fmla="*/ 439505 w 781685"/>
                  <a:gd name="T103" fmla="*/ 3049 h 781684"/>
                  <a:gd name="T104" fmla="*/ 390519 w 781685"/>
                  <a:gd name="T105" fmla="*/ 0 h 7816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81685" h="781684" extrusionOk="0">
                    <a:moveTo>
                      <a:pt x="390836" y="0"/>
                    </a:moveTo>
                    <a:lnTo>
                      <a:pt x="341810" y="3045"/>
                    </a:lnTo>
                    <a:lnTo>
                      <a:pt x="294601" y="11936"/>
                    </a:lnTo>
                    <a:lnTo>
                      <a:pt x="249576" y="26307"/>
                    </a:lnTo>
                    <a:lnTo>
                      <a:pt x="207101" y="45792"/>
                    </a:lnTo>
                    <a:lnTo>
                      <a:pt x="167542" y="70024"/>
                    </a:lnTo>
                    <a:lnTo>
                      <a:pt x="131265" y="98637"/>
                    </a:lnTo>
                    <a:lnTo>
                      <a:pt x="98637" y="131265"/>
                    </a:lnTo>
                    <a:lnTo>
                      <a:pt x="70024" y="167542"/>
                    </a:lnTo>
                    <a:lnTo>
                      <a:pt x="45792" y="207101"/>
                    </a:lnTo>
                    <a:lnTo>
                      <a:pt x="26307" y="249576"/>
                    </a:lnTo>
                    <a:lnTo>
                      <a:pt x="11936" y="294601"/>
                    </a:lnTo>
                    <a:lnTo>
                      <a:pt x="3045" y="341810"/>
                    </a:lnTo>
                    <a:lnTo>
                      <a:pt x="0" y="390836"/>
                    </a:lnTo>
                    <a:lnTo>
                      <a:pt x="3045" y="439862"/>
                    </a:lnTo>
                    <a:lnTo>
                      <a:pt x="11936" y="487071"/>
                    </a:lnTo>
                    <a:lnTo>
                      <a:pt x="26307" y="532096"/>
                    </a:lnTo>
                    <a:lnTo>
                      <a:pt x="45792" y="574571"/>
                    </a:lnTo>
                    <a:lnTo>
                      <a:pt x="70024" y="614130"/>
                    </a:lnTo>
                    <a:lnTo>
                      <a:pt x="98637" y="650407"/>
                    </a:lnTo>
                    <a:lnTo>
                      <a:pt x="131265" y="683035"/>
                    </a:lnTo>
                    <a:lnTo>
                      <a:pt x="167542" y="711648"/>
                    </a:lnTo>
                    <a:lnTo>
                      <a:pt x="207101" y="735880"/>
                    </a:lnTo>
                    <a:lnTo>
                      <a:pt x="249576" y="755365"/>
                    </a:lnTo>
                    <a:lnTo>
                      <a:pt x="294601" y="769736"/>
                    </a:lnTo>
                    <a:lnTo>
                      <a:pt x="341810" y="778627"/>
                    </a:lnTo>
                    <a:lnTo>
                      <a:pt x="390836" y="781672"/>
                    </a:lnTo>
                    <a:lnTo>
                      <a:pt x="439862" y="778627"/>
                    </a:lnTo>
                    <a:lnTo>
                      <a:pt x="487071" y="769736"/>
                    </a:lnTo>
                    <a:lnTo>
                      <a:pt x="532096" y="755365"/>
                    </a:lnTo>
                    <a:lnTo>
                      <a:pt x="574571" y="735880"/>
                    </a:lnTo>
                    <a:lnTo>
                      <a:pt x="614130" y="711648"/>
                    </a:lnTo>
                    <a:lnTo>
                      <a:pt x="650407" y="683035"/>
                    </a:lnTo>
                    <a:lnTo>
                      <a:pt x="683035" y="650407"/>
                    </a:lnTo>
                    <a:lnTo>
                      <a:pt x="711648" y="614130"/>
                    </a:lnTo>
                    <a:lnTo>
                      <a:pt x="735880" y="574571"/>
                    </a:lnTo>
                    <a:lnTo>
                      <a:pt x="755365" y="532096"/>
                    </a:lnTo>
                    <a:lnTo>
                      <a:pt x="769736" y="487071"/>
                    </a:lnTo>
                    <a:lnTo>
                      <a:pt x="778627" y="439862"/>
                    </a:lnTo>
                    <a:lnTo>
                      <a:pt x="781672" y="390836"/>
                    </a:lnTo>
                    <a:lnTo>
                      <a:pt x="778627" y="341810"/>
                    </a:lnTo>
                    <a:lnTo>
                      <a:pt x="769736" y="294601"/>
                    </a:lnTo>
                    <a:lnTo>
                      <a:pt x="755365" y="249576"/>
                    </a:lnTo>
                    <a:lnTo>
                      <a:pt x="735880" y="207101"/>
                    </a:lnTo>
                    <a:lnTo>
                      <a:pt x="711648" y="167542"/>
                    </a:lnTo>
                    <a:lnTo>
                      <a:pt x="683035" y="131265"/>
                    </a:lnTo>
                    <a:lnTo>
                      <a:pt x="650407" y="98637"/>
                    </a:lnTo>
                    <a:lnTo>
                      <a:pt x="614130" y="70024"/>
                    </a:lnTo>
                    <a:lnTo>
                      <a:pt x="574571" y="45792"/>
                    </a:lnTo>
                    <a:lnTo>
                      <a:pt x="532096" y="26307"/>
                    </a:lnTo>
                    <a:lnTo>
                      <a:pt x="487071" y="11936"/>
                    </a:lnTo>
                    <a:lnTo>
                      <a:pt x="439862" y="3045"/>
                    </a:lnTo>
                    <a:lnTo>
                      <a:pt x="390836" y="0"/>
                    </a:lnTo>
                    <a:close/>
                  </a:path>
                </a:pathLst>
              </a:custGeom>
              <a:solidFill>
                <a:srgbClr val="333C93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22" name="object 17"/>
              <p:cNvSpPr>
                <a:spLocks noChangeArrowheads="1"/>
              </p:cNvSpPr>
              <p:nvPr/>
            </p:nvSpPr>
            <p:spPr bwMode="auto">
              <a:xfrm>
                <a:off x="5434013" y="6538913"/>
                <a:ext cx="223837" cy="396875"/>
              </a:xfrm>
              <a:prstGeom prst="rect">
                <a:avLst/>
              </a:prstGeom>
              <a:blipFill>
                <a:blip r:embed="rId7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object 18"/>
              <p:cNvSpPr/>
              <p:nvPr/>
            </p:nvSpPr>
            <p:spPr bwMode="auto">
              <a:xfrm>
                <a:off x="5578475" y="6456363"/>
                <a:ext cx="219074" cy="260350"/>
              </a:xfrm>
              <a:custGeom>
                <a:avLst/>
                <a:gdLst>
                  <a:gd name="T0" fmla="*/ 62843 w 218439"/>
                  <a:gd name="T1" fmla="*/ 132343 h 259715"/>
                  <a:gd name="T2" fmla="*/ 26576 w 218439"/>
                  <a:gd name="T3" fmla="*/ 144687 h 259715"/>
                  <a:gd name="T4" fmla="*/ 3027 w 218439"/>
                  <a:gd name="T5" fmla="*/ 177518 h 259715"/>
                  <a:gd name="T6" fmla="*/ 920 w 218439"/>
                  <a:gd name="T7" fmla="*/ 186354 h 259715"/>
                  <a:gd name="T8" fmla="*/ 478 w 218439"/>
                  <a:gd name="T9" fmla="*/ 189011 h 259715"/>
                  <a:gd name="T10" fmla="*/ 252 w 218439"/>
                  <a:gd name="T11" fmla="*/ 191140 h 259715"/>
                  <a:gd name="T12" fmla="*/ 89 w 218439"/>
                  <a:gd name="T13" fmla="*/ 193709 h 259715"/>
                  <a:gd name="T14" fmla="*/ 0 w 218439"/>
                  <a:gd name="T15" fmla="*/ 198761 h 259715"/>
                  <a:gd name="T16" fmla="*/ 138 w 218439"/>
                  <a:gd name="T17" fmla="*/ 201355 h 259715"/>
                  <a:gd name="T18" fmla="*/ 202 w 218439"/>
                  <a:gd name="T19" fmla="*/ 203030 h 259715"/>
                  <a:gd name="T20" fmla="*/ 15625 w 218439"/>
                  <a:gd name="T21" fmla="*/ 239205 h 259715"/>
                  <a:gd name="T22" fmla="*/ 23791 w 218439"/>
                  <a:gd name="T23" fmla="*/ 246864 h 259715"/>
                  <a:gd name="T24" fmla="*/ 26311 w 218439"/>
                  <a:gd name="T25" fmla="*/ 248804 h 259715"/>
                  <a:gd name="T26" fmla="*/ 62264 w 218439"/>
                  <a:gd name="T27" fmla="*/ 259900 h 259715"/>
                  <a:gd name="T28" fmla="*/ 72494 w 218439"/>
                  <a:gd name="T29" fmla="*/ 239121 h 259715"/>
                  <a:gd name="T30" fmla="*/ 86510 w 218439"/>
                  <a:gd name="T31" fmla="*/ 221059 h 259715"/>
                  <a:gd name="T32" fmla="*/ 103852 w 218439"/>
                  <a:gd name="T33" fmla="*/ 206377 h 259715"/>
                  <a:gd name="T34" fmla="*/ 124063 w 218439"/>
                  <a:gd name="T35" fmla="*/ 195737 h 259715"/>
                  <a:gd name="T36" fmla="*/ 124002 w 218439"/>
                  <a:gd name="T37" fmla="*/ 191140 h 259715"/>
                  <a:gd name="T38" fmla="*/ 102791 w 218439"/>
                  <a:gd name="T39" fmla="*/ 147836 h 259715"/>
                  <a:gd name="T40" fmla="*/ 103383 w 218439"/>
                  <a:gd name="T41" fmla="*/ 145758 h 259715"/>
                  <a:gd name="T42" fmla="*/ 103938 w 218439"/>
                  <a:gd name="T43" fmla="*/ 143679 h 259715"/>
                  <a:gd name="T44" fmla="*/ 105261 w 218439"/>
                  <a:gd name="T45" fmla="*/ 139699 h 259715"/>
                  <a:gd name="T46" fmla="*/ 106005 w 218439"/>
                  <a:gd name="T47" fmla="*/ 137834 h 259715"/>
                  <a:gd name="T48" fmla="*/ 106723 w 218439"/>
                  <a:gd name="T49" fmla="*/ 135933 h 259715"/>
                  <a:gd name="T50" fmla="*/ 107763 w 218439"/>
                  <a:gd name="T51" fmla="*/ 133968 h 259715"/>
                  <a:gd name="T52" fmla="*/ 75193 w 218439"/>
                  <a:gd name="T53" fmla="*/ 133968 h 259715"/>
                  <a:gd name="T54" fmla="*/ 69170 w 218439"/>
                  <a:gd name="T55" fmla="*/ 132708 h 259715"/>
                  <a:gd name="T56" fmla="*/ 62843 w 218439"/>
                  <a:gd name="T57" fmla="*/ 132343 h 259715"/>
                  <a:gd name="T58" fmla="*/ 211554 w 218439"/>
                  <a:gd name="T59" fmla="*/ 0 h 259715"/>
                  <a:gd name="T60" fmla="*/ 162232 w 218439"/>
                  <a:gd name="T61" fmla="*/ 24400 h 259715"/>
                  <a:gd name="T62" fmla="*/ 128393 w 218439"/>
                  <a:gd name="T63" fmla="*/ 51846 h 259715"/>
                  <a:gd name="T64" fmla="*/ 100199 w 218439"/>
                  <a:gd name="T65" fmla="*/ 84305 h 259715"/>
                  <a:gd name="T66" fmla="*/ 79264 w 218439"/>
                  <a:gd name="T67" fmla="*/ 122859 h 259715"/>
                  <a:gd name="T68" fmla="*/ 77247 w 218439"/>
                  <a:gd name="T69" fmla="*/ 128400 h 259715"/>
                  <a:gd name="T70" fmla="*/ 76567 w 218439"/>
                  <a:gd name="T71" fmla="*/ 130252 h 259715"/>
                  <a:gd name="T72" fmla="*/ 75823 w 218439"/>
                  <a:gd name="T73" fmla="*/ 132066 h 259715"/>
                  <a:gd name="T74" fmla="*/ 75193 w 218439"/>
                  <a:gd name="T75" fmla="*/ 133968 h 259715"/>
                  <a:gd name="T76" fmla="*/ 107763 w 218439"/>
                  <a:gd name="T77" fmla="*/ 133968 h 259715"/>
                  <a:gd name="T78" fmla="*/ 124497 w 218439"/>
                  <a:gd name="T79" fmla="*/ 102341 h 259715"/>
                  <a:gd name="T80" fmla="*/ 149033 w 218439"/>
                  <a:gd name="T81" fmla="*/ 74036 h 259715"/>
                  <a:gd name="T82" fmla="*/ 178454 w 218439"/>
                  <a:gd name="T83" fmla="*/ 50214 h 259715"/>
                  <a:gd name="T84" fmla="*/ 210888 w 218439"/>
                  <a:gd name="T85" fmla="*/ 30077 h 259715"/>
                  <a:gd name="T86" fmla="*/ 218899 w 218439"/>
                  <a:gd name="T87" fmla="*/ 20111 h 259715"/>
                  <a:gd name="T88" fmla="*/ 218471 w 218439"/>
                  <a:gd name="T89" fmla="*/ 8247 h 259715"/>
                  <a:gd name="T90" fmla="*/ 211554 w 218439"/>
                  <a:gd name="T91" fmla="*/ 0 h 25971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18439" h="259715" extrusionOk="0">
                    <a:moveTo>
                      <a:pt x="62661" y="132020"/>
                    </a:moveTo>
                    <a:lnTo>
                      <a:pt x="26499" y="144334"/>
                    </a:lnTo>
                    <a:lnTo>
                      <a:pt x="3018" y="177085"/>
                    </a:lnTo>
                    <a:lnTo>
                      <a:pt x="917" y="185899"/>
                    </a:lnTo>
                    <a:lnTo>
                      <a:pt x="477" y="188550"/>
                    </a:lnTo>
                    <a:lnTo>
                      <a:pt x="251" y="190674"/>
                    </a:lnTo>
                    <a:lnTo>
                      <a:pt x="89" y="193237"/>
                    </a:lnTo>
                    <a:lnTo>
                      <a:pt x="0" y="198276"/>
                    </a:lnTo>
                    <a:lnTo>
                      <a:pt x="138" y="200864"/>
                    </a:lnTo>
                    <a:lnTo>
                      <a:pt x="201" y="202535"/>
                    </a:lnTo>
                    <a:lnTo>
                      <a:pt x="15580" y="238622"/>
                    </a:lnTo>
                    <a:lnTo>
                      <a:pt x="23722" y="246262"/>
                    </a:lnTo>
                    <a:lnTo>
                      <a:pt x="26235" y="248197"/>
                    </a:lnTo>
                    <a:lnTo>
                      <a:pt x="62083" y="259266"/>
                    </a:lnTo>
                    <a:lnTo>
                      <a:pt x="72284" y="238538"/>
                    </a:lnTo>
                    <a:lnTo>
                      <a:pt x="86259" y="220520"/>
                    </a:lnTo>
                    <a:lnTo>
                      <a:pt x="103551" y="205874"/>
                    </a:lnTo>
                    <a:lnTo>
                      <a:pt x="123703" y="195260"/>
                    </a:lnTo>
                    <a:lnTo>
                      <a:pt x="123642" y="190674"/>
                    </a:lnTo>
                    <a:lnTo>
                      <a:pt x="102493" y="147475"/>
                    </a:lnTo>
                    <a:lnTo>
                      <a:pt x="103083" y="145402"/>
                    </a:lnTo>
                    <a:lnTo>
                      <a:pt x="103636" y="143329"/>
                    </a:lnTo>
                    <a:lnTo>
                      <a:pt x="104955" y="139358"/>
                    </a:lnTo>
                    <a:lnTo>
                      <a:pt x="105697" y="137498"/>
                    </a:lnTo>
                    <a:lnTo>
                      <a:pt x="106413" y="135601"/>
                    </a:lnTo>
                    <a:lnTo>
                      <a:pt x="107450" y="133641"/>
                    </a:lnTo>
                    <a:lnTo>
                      <a:pt x="74975" y="133641"/>
                    </a:lnTo>
                    <a:lnTo>
                      <a:pt x="68969" y="132384"/>
                    </a:lnTo>
                    <a:lnTo>
                      <a:pt x="62661" y="132020"/>
                    </a:lnTo>
                    <a:close/>
                  </a:path>
                  <a:path w="218439" h="259715" extrusionOk="0">
                    <a:moveTo>
                      <a:pt x="210940" y="0"/>
                    </a:moveTo>
                    <a:lnTo>
                      <a:pt x="161761" y="24340"/>
                    </a:lnTo>
                    <a:lnTo>
                      <a:pt x="128020" y="51720"/>
                    </a:lnTo>
                    <a:lnTo>
                      <a:pt x="99908" y="84099"/>
                    </a:lnTo>
                    <a:lnTo>
                      <a:pt x="79034" y="122559"/>
                    </a:lnTo>
                    <a:lnTo>
                      <a:pt x="77023" y="128087"/>
                    </a:lnTo>
                    <a:lnTo>
                      <a:pt x="76345" y="129934"/>
                    </a:lnTo>
                    <a:lnTo>
                      <a:pt x="75603" y="131744"/>
                    </a:lnTo>
                    <a:lnTo>
                      <a:pt x="74975" y="133641"/>
                    </a:lnTo>
                    <a:lnTo>
                      <a:pt x="107450" y="133641"/>
                    </a:lnTo>
                    <a:lnTo>
                      <a:pt x="124136" y="102091"/>
                    </a:lnTo>
                    <a:lnTo>
                      <a:pt x="148600" y="73855"/>
                    </a:lnTo>
                    <a:lnTo>
                      <a:pt x="177936" y="50092"/>
                    </a:lnTo>
                    <a:lnTo>
                      <a:pt x="210276" y="30004"/>
                    </a:lnTo>
                    <a:lnTo>
                      <a:pt x="218264" y="20062"/>
                    </a:lnTo>
                    <a:lnTo>
                      <a:pt x="217837" y="8227"/>
                    </a:lnTo>
                    <a:lnTo>
                      <a:pt x="21094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24" name="object 19"/>
              <p:cNvSpPr>
                <a:spLocks noChangeArrowheads="1"/>
              </p:cNvSpPr>
              <p:nvPr/>
            </p:nvSpPr>
            <p:spPr bwMode="auto">
              <a:xfrm>
                <a:off x="5713413" y="6508750"/>
                <a:ext cx="122237" cy="123825"/>
              </a:xfrm>
              <a:prstGeom prst="rect">
                <a:avLst/>
              </a:prstGeom>
              <a:blipFill>
                <a:blip r:embed="rId8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object 20"/>
              <p:cNvSpPr/>
              <p:nvPr/>
            </p:nvSpPr>
            <p:spPr bwMode="auto">
              <a:xfrm>
                <a:off x="5646738" y="6651625"/>
                <a:ext cx="203200" cy="301625"/>
              </a:xfrm>
              <a:custGeom>
                <a:avLst/>
                <a:gdLst>
                  <a:gd name="T0" fmla="*/ 50174 w 202564"/>
                  <a:gd name="T1" fmla="*/ 15761 h 301625"/>
                  <a:gd name="T2" fmla="*/ 0 w 202564"/>
                  <a:gd name="T3" fmla="*/ 106948 h 301625"/>
                  <a:gd name="T4" fmla="*/ 18799 w 202564"/>
                  <a:gd name="T5" fmla="*/ 165339 h 301625"/>
                  <a:gd name="T6" fmla="*/ 31886 w 202564"/>
                  <a:gd name="T7" fmla="*/ 256209 h 301625"/>
                  <a:gd name="T8" fmla="*/ 127604 w 202564"/>
                  <a:gd name="T9" fmla="*/ 301045 h 301625"/>
                  <a:gd name="T10" fmla="*/ 174779 w 202564"/>
                  <a:gd name="T11" fmla="*/ 278736 h 301625"/>
                  <a:gd name="T12" fmla="*/ 96127 w 202564"/>
                  <a:gd name="T13" fmla="*/ 275817 h 301625"/>
                  <a:gd name="T14" fmla="*/ 49266 w 202564"/>
                  <a:gd name="T15" fmla="*/ 241967 h 301625"/>
                  <a:gd name="T16" fmla="*/ 34934 w 202564"/>
                  <a:gd name="T17" fmla="*/ 192545 h 301625"/>
                  <a:gd name="T18" fmla="*/ 43050 w 202564"/>
                  <a:gd name="T19" fmla="*/ 165678 h 301625"/>
                  <a:gd name="T20" fmla="*/ 46290 w 202564"/>
                  <a:gd name="T21" fmla="*/ 160803 h 301625"/>
                  <a:gd name="T22" fmla="*/ 31227 w 202564"/>
                  <a:gd name="T23" fmla="*/ 144016 h 301625"/>
                  <a:gd name="T24" fmla="*/ 22335 w 202564"/>
                  <a:gd name="T25" fmla="*/ 101659 h 301625"/>
                  <a:gd name="T26" fmla="*/ 39231 w 202564"/>
                  <a:gd name="T27" fmla="*/ 56928 h 301625"/>
                  <a:gd name="T28" fmla="*/ 87521 w 202564"/>
                  <a:gd name="T29" fmla="*/ 23190 h 301625"/>
                  <a:gd name="T30" fmla="*/ 158885 w 202564"/>
                  <a:gd name="T31" fmla="*/ 22041 h 301625"/>
                  <a:gd name="T32" fmla="*/ 119636 w 202564"/>
                  <a:gd name="T33" fmla="*/ 0 h 301625"/>
                  <a:gd name="T34" fmla="*/ 92520 w 202564"/>
                  <a:gd name="T35" fmla="*/ 135495 h 301625"/>
                  <a:gd name="T36" fmla="*/ 148071 w 202564"/>
                  <a:gd name="T37" fmla="*/ 152095 h 301625"/>
                  <a:gd name="T38" fmla="*/ 180394 w 202564"/>
                  <a:gd name="T39" fmla="*/ 200964 h 301625"/>
                  <a:gd name="T40" fmla="*/ 170620 w 202564"/>
                  <a:gd name="T41" fmla="*/ 253433 h 301625"/>
                  <a:gd name="T42" fmla="*/ 124385 w 202564"/>
                  <a:gd name="T43" fmla="*/ 278736 h 301625"/>
                  <a:gd name="T44" fmla="*/ 188368 w 202564"/>
                  <a:gd name="T45" fmla="*/ 266664 h 301625"/>
                  <a:gd name="T46" fmla="*/ 203104 w 202564"/>
                  <a:gd name="T47" fmla="*/ 202057 h 301625"/>
                  <a:gd name="T48" fmla="*/ 169448 w 202564"/>
                  <a:gd name="T49" fmla="*/ 140485 h 301625"/>
                  <a:gd name="T50" fmla="*/ 99052 w 202564"/>
                  <a:gd name="T51" fmla="*/ 112729 h 301625"/>
                  <a:gd name="T52" fmla="*/ 80561 w 202564"/>
                  <a:gd name="T53" fmla="*/ 114538 h 301625"/>
                  <a:gd name="T54" fmla="*/ 73112 w 202564"/>
                  <a:gd name="T55" fmla="*/ 116436 h 301625"/>
                  <a:gd name="T56" fmla="*/ 68953 w 202564"/>
                  <a:gd name="T57" fmla="*/ 117655 h 301625"/>
                  <a:gd name="T58" fmla="*/ 64125 w 202564"/>
                  <a:gd name="T59" fmla="*/ 119552 h 301625"/>
                  <a:gd name="T60" fmla="*/ 60646 w 202564"/>
                  <a:gd name="T61" fmla="*/ 120984 h 301625"/>
                  <a:gd name="T62" fmla="*/ 54928 w 202564"/>
                  <a:gd name="T63" fmla="*/ 123980 h 301625"/>
                  <a:gd name="T64" fmla="*/ 50109 w 202564"/>
                  <a:gd name="T65" fmla="*/ 126903 h 301625"/>
                  <a:gd name="T66" fmla="*/ 46743 w 202564"/>
                  <a:gd name="T67" fmla="*/ 129340 h 301625"/>
                  <a:gd name="T68" fmla="*/ 40807 w 202564"/>
                  <a:gd name="T69" fmla="*/ 134052 h 301625"/>
                  <a:gd name="T70" fmla="*/ 37870 w 202564"/>
                  <a:gd name="T71" fmla="*/ 136816 h 301625"/>
                  <a:gd name="T72" fmla="*/ 34617 w 202564"/>
                  <a:gd name="T73" fmla="*/ 140159 h 301625"/>
                  <a:gd name="T74" fmla="*/ 31795 w 202564"/>
                  <a:gd name="T75" fmla="*/ 143312 h 301625"/>
                  <a:gd name="T76" fmla="*/ 65485 w 202564"/>
                  <a:gd name="T77" fmla="*/ 144016 h 301625"/>
                  <a:gd name="T78" fmla="*/ 92520 w 202564"/>
                  <a:gd name="T79" fmla="*/ 135495 h 301625"/>
                  <a:gd name="T80" fmla="*/ 174568 w 202564"/>
                  <a:gd name="T81" fmla="*/ 127279 h 301625"/>
                  <a:gd name="T82" fmla="*/ 149723 w 202564"/>
                  <a:gd name="T83" fmla="*/ 126199 h 301625"/>
                  <a:gd name="T84" fmla="*/ 144618 w 202564"/>
                  <a:gd name="T85" fmla="*/ 123510 h 301625"/>
                  <a:gd name="T86" fmla="*/ 138252 w 202564"/>
                  <a:gd name="T87" fmla="*/ 120570 h 301625"/>
                  <a:gd name="T88" fmla="*/ 133853 w 202564"/>
                  <a:gd name="T89" fmla="*/ 118961 h 301625"/>
                  <a:gd name="T90" fmla="*/ 128849 w 202564"/>
                  <a:gd name="T91" fmla="*/ 117202 h 301625"/>
                  <a:gd name="T92" fmla="*/ 124513 w 202564"/>
                  <a:gd name="T93" fmla="*/ 116046 h 301625"/>
                  <a:gd name="T94" fmla="*/ 101989 w 202564"/>
                  <a:gd name="T95" fmla="*/ 112754 h 301625"/>
                  <a:gd name="T96" fmla="*/ 158885 w 202564"/>
                  <a:gd name="T97" fmla="*/ 22041 h 301625"/>
                  <a:gd name="T98" fmla="*/ 138731 w 202564"/>
                  <a:gd name="T99" fmla="*/ 32426 h 301625"/>
                  <a:gd name="T100" fmla="*/ 162374 w 202564"/>
                  <a:gd name="T101" fmla="*/ 74655 h 301625"/>
                  <a:gd name="T102" fmla="*/ 151550 w 202564"/>
                  <a:gd name="T103" fmla="*/ 127279 h 301625"/>
                  <a:gd name="T104" fmla="*/ 182849 w 202564"/>
                  <a:gd name="T105" fmla="*/ 105919 h 301625"/>
                  <a:gd name="T106" fmla="*/ 173791 w 202564"/>
                  <a:gd name="T107" fmla="*/ 39127 h 30162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02564" h="301625" extrusionOk="0">
                    <a:moveTo>
                      <a:pt x="119262" y="0"/>
                    </a:moveTo>
                    <a:lnTo>
                      <a:pt x="50017" y="15761"/>
                    </a:lnTo>
                    <a:lnTo>
                      <a:pt x="21404" y="43684"/>
                    </a:lnTo>
                    <a:lnTo>
                      <a:pt x="0" y="106948"/>
                    </a:lnTo>
                    <a:lnTo>
                      <a:pt x="4381" y="138190"/>
                    </a:lnTo>
                    <a:lnTo>
                      <a:pt x="18740" y="165339"/>
                    </a:lnTo>
                    <a:lnTo>
                      <a:pt x="12675" y="195871"/>
                    </a:lnTo>
                    <a:lnTo>
                      <a:pt x="31786" y="256209"/>
                    </a:lnTo>
                    <a:lnTo>
                      <a:pt x="90581" y="297858"/>
                    </a:lnTo>
                    <a:lnTo>
                      <a:pt x="127205" y="301045"/>
                    </a:lnTo>
                    <a:lnTo>
                      <a:pt x="161035" y="290497"/>
                    </a:lnTo>
                    <a:lnTo>
                      <a:pt x="174232" y="278736"/>
                    </a:lnTo>
                    <a:lnTo>
                      <a:pt x="123996" y="278736"/>
                    </a:lnTo>
                    <a:lnTo>
                      <a:pt x="95826" y="275817"/>
                    </a:lnTo>
                    <a:lnTo>
                      <a:pt x="68624" y="262140"/>
                    </a:lnTo>
                    <a:lnTo>
                      <a:pt x="49112" y="241967"/>
                    </a:lnTo>
                    <a:lnTo>
                      <a:pt x="37600" y="217919"/>
                    </a:lnTo>
                    <a:lnTo>
                      <a:pt x="34825" y="192545"/>
                    </a:lnTo>
                    <a:lnTo>
                      <a:pt x="41521" y="168392"/>
                    </a:lnTo>
                    <a:lnTo>
                      <a:pt x="42915" y="165678"/>
                    </a:lnTo>
                    <a:lnTo>
                      <a:pt x="44474" y="163140"/>
                    </a:lnTo>
                    <a:lnTo>
                      <a:pt x="46145" y="160803"/>
                    </a:lnTo>
                    <a:lnTo>
                      <a:pt x="65280" y="144016"/>
                    </a:lnTo>
                    <a:lnTo>
                      <a:pt x="31129" y="144016"/>
                    </a:lnTo>
                    <a:lnTo>
                      <a:pt x="23488" y="123980"/>
                    </a:lnTo>
                    <a:lnTo>
                      <a:pt x="22265" y="101659"/>
                    </a:lnTo>
                    <a:lnTo>
                      <a:pt x="27468" y="78745"/>
                    </a:lnTo>
                    <a:lnTo>
                      <a:pt x="39108" y="56928"/>
                    </a:lnTo>
                    <a:lnTo>
                      <a:pt x="61206" y="35083"/>
                    </a:lnTo>
                    <a:lnTo>
                      <a:pt x="87247" y="23190"/>
                    </a:lnTo>
                    <a:lnTo>
                      <a:pt x="114015" y="22041"/>
                    </a:lnTo>
                    <a:lnTo>
                      <a:pt x="158388" y="22041"/>
                    </a:lnTo>
                    <a:lnTo>
                      <a:pt x="151465" y="14081"/>
                    </a:lnTo>
                    <a:lnTo>
                      <a:pt x="119262" y="0"/>
                    </a:lnTo>
                    <a:close/>
                  </a:path>
                  <a:path w="202564" h="301625" extrusionOk="0">
                    <a:moveTo>
                      <a:pt x="170846" y="135495"/>
                    </a:moveTo>
                    <a:lnTo>
                      <a:pt x="92230" y="135495"/>
                    </a:lnTo>
                    <a:lnTo>
                      <a:pt x="120403" y="138417"/>
                    </a:lnTo>
                    <a:lnTo>
                      <a:pt x="147608" y="152095"/>
                    </a:lnTo>
                    <a:lnTo>
                      <a:pt x="168600" y="174439"/>
                    </a:lnTo>
                    <a:lnTo>
                      <a:pt x="179829" y="200964"/>
                    </a:lnTo>
                    <a:lnTo>
                      <a:pt x="180567" y="228389"/>
                    </a:lnTo>
                    <a:lnTo>
                      <a:pt x="170086" y="253433"/>
                    </a:lnTo>
                    <a:lnTo>
                      <a:pt x="149846" y="271180"/>
                    </a:lnTo>
                    <a:lnTo>
                      <a:pt x="123996" y="278736"/>
                    </a:lnTo>
                    <a:lnTo>
                      <a:pt x="174232" y="278736"/>
                    </a:lnTo>
                    <a:lnTo>
                      <a:pt x="187778" y="266664"/>
                    </a:lnTo>
                    <a:lnTo>
                      <a:pt x="201513" y="235742"/>
                    </a:lnTo>
                    <a:lnTo>
                      <a:pt x="202468" y="202057"/>
                    </a:lnTo>
                    <a:lnTo>
                      <a:pt x="191363" y="169131"/>
                    </a:lnTo>
                    <a:lnTo>
                      <a:pt x="168918" y="140485"/>
                    </a:lnTo>
                    <a:lnTo>
                      <a:pt x="170846" y="135495"/>
                    </a:lnTo>
                    <a:close/>
                  </a:path>
                  <a:path w="202564" h="301625" extrusionOk="0">
                    <a:moveTo>
                      <a:pt x="98742" y="112729"/>
                    </a:moveTo>
                    <a:lnTo>
                      <a:pt x="81427" y="114363"/>
                    </a:lnTo>
                    <a:lnTo>
                      <a:pt x="80309" y="114538"/>
                    </a:lnTo>
                    <a:lnTo>
                      <a:pt x="77394" y="115167"/>
                    </a:lnTo>
                    <a:lnTo>
                      <a:pt x="72883" y="116436"/>
                    </a:lnTo>
                    <a:lnTo>
                      <a:pt x="71916" y="116649"/>
                    </a:lnTo>
                    <a:lnTo>
                      <a:pt x="68737" y="117655"/>
                    </a:lnTo>
                    <a:lnTo>
                      <a:pt x="66538" y="118496"/>
                    </a:lnTo>
                    <a:lnTo>
                      <a:pt x="63924" y="119552"/>
                    </a:lnTo>
                    <a:lnTo>
                      <a:pt x="63472" y="119690"/>
                    </a:lnTo>
                    <a:lnTo>
                      <a:pt x="60456" y="120984"/>
                    </a:lnTo>
                    <a:lnTo>
                      <a:pt x="57918" y="122228"/>
                    </a:lnTo>
                    <a:lnTo>
                      <a:pt x="54756" y="123980"/>
                    </a:lnTo>
                    <a:lnTo>
                      <a:pt x="54124" y="124415"/>
                    </a:lnTo>
                    <a:lnTo>
                      <a:pt x="49952" y="126903"/>
                    </a:lnTo>
                    <a:lnTo>
                      <a:pt x="47414" y="128674"/>
                    </a:lnTo>
                    <a:lnTo>
                      <a:pt x="46597" y="129340"/>
                    </a:lnTo>
                    <a:lnTo>
                      <a:pt x="42915" y="132130"/>
                    </a:lnTo>
                    <a:lnTo>
                      <a:pt x="40679" y="134052"/>
                    </a:lnTo>
                    <a:lnTo>
                      <a:pt x="38995" y="135660"/>
                    </a:lnTo>
                    <a:lnTo>
                      <a:pt x="37751" y="136816"/>
                    </a:lnTo>
                    <a:lnTo>
                      <a:pt x="36520" y="138023"/>
                    </a:lnTo>
                    <a:lnTo>
                      <a:pt x="34509" y="140159"/>
                    </a:lnTo>
                    <a:lnTo>
                      <a:pt x="32336" y="142697"/>
                    </a:lnTo>
                    <a:lnTo>
                      <a:pt x="31695" y="143312"/>
                    </a:lnTo>
                    <a:lnTo>
                      <a:pt x="31129" y="144016"/>
                    </a:lnTo>
                    <a:lnTo>
                      <a:pt x="65280" y="144016"/>
                    </a:lnTo>
                    <a:lnTo>
                      <a:pt x="66380" y="143050"/>
                    </a:lnTo>
                    <a:lnTo>
                      <a:pt x="92230" y="135495"/>
                    </a:lnTo>
                    <a:lnTo>
                      <a:pt x="170846" y="135495"/>
                    </a:lnTo>
                    <a:lnTo>
                      <a:pt x="174022" y="127279"/>
                    </a:lnTo>
                    <a:lnTo>
                      <a:pt x="151076" y="127279"/>
                    </a:lnTo>
                    <a:lnTo>
                      <a:pt x="149254" y="126199"/>
                    </a:lnTo>
                    <a:lnTo>
                      <a:pt x="144843" y="123937"/>
                    </a:lnTo>
                    <a:lnTo>
                      <a:pt x="144165" y="123510"/>
                    </a:lnTo>
                    <a:lnTo>
                      <a:pt x="140647" y="121801"/>
                    </a:lnTo>
                    <a:lnTo>
                      <a:pt x="137819" y="120570"/>
                    </a:lnTo>
                    <a:lnTo>
                      <a:pt x="134201" y="119175"/>
                    </a:lnTo>
                    <a:lnTo>
                      <a:pt x="133434" y="118961"/>
                    </a:lnTo>
                    <a:lnTo>
                      <a:pt x="130557" y="117931"/>
                    </a:lnTo>
                    <a:lnTo>
                      <a:pt x="128446" y="117202"/>
                    </a:lnTo>
                    <a:lnTo>
                      <a:pt x="125217" y="116285"/>
                    </a:lnTo>
                    <a:lnTo>
                      <a:pt x="124123" y="116046"/>
                    </a:lnTo>
                    <a:lnTo>
                      <a:pt x="119386" y="114865"/>
                    </a:lnTo>
                    <a:lnTo>
                      <a:pt x="101670" y="112754"/>
                    </a:lnTo>
                    <a:lnTo>
                      <a:pt x="98742" y="112729"/>
                    </a:lnTo>
                    <a:close/>
                  </a:path>
                  <a:path w="202564" h="301625" extrusionOk="0">
                    <a:moveTo>
                      <a:pt x="158388" y="22041"/>
                    </a:moveTo>
                    <a:lnTo>
                      <a:pt x="114015" y="22041"/>
                    </a:lnTo>
                    <a:lnTo>
                      <a:pt x="138297" y="32426"/>
                    </a:lnTo>
                    <a:lnTo>
                      <a:pt x="154288" y="50941"/>
                    </a:lnTo>
                    <a:lnTo>
                      <a:pt x="161866" y="74655"/>
                    </a:lnTo>
                    <a:lnTo>
                      <a:pt x="160854" y="100968"/>
                    </a:lnTo>
                    <a:lnTo>
                      <a:pt x="151076" y="127279"/>
                    </a:lnTo>
                    <a:lnTo>
                      <a:pt x="174022" y="127279"/>
                    </a:lnTo>
                    <a:lnTo>
                      <a:pt x="182277" y="105919"/>
                    </a:lnTo>
                    <a:lnTo>
                      <a:pt x="183619" y="70936"/>
                    </a:lnTo>
                    <a:lnTo>
                      <a:pt x="173247" y="39127"/>
                    </a:lnTo>
                    <a:lnTo>
                      <a:pt x="158388" y="220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26" name="object 21"/>
              <p:cNvSpPr/>
              <p:nvPr/>
            </p:nvSpPr>
            <p:spPr bwMode="auto">
              <a:xfrm>
                <a:off x="5737225" y="6692900"/>
                <a:ext cx="50800" cy="42863"/>
              </a:xfrm>
              <a:custGeom>
                <a:avLst/>
                <a:gdLst>
                  <a:gd name="T0" fmla="*/ 22102 w 50164"/>
                  <a:gd name="T1" fmla="*/ 0 h 43815"/>
                  <a:gd name="T2" fmla="*/ 0 w 50164"/>
                  <a:gd name="T3" fmla="*/ 3539 h 43815"/>
                  <a:gd name="T4" fmla="*/ 1628 w 50164"/>
                  <a:gd name="T5" fmla="*/ 14455 h 43815"/>
                  <a:gd name="T6" fmla="*/ 3287 w 50164"/>
                  <a:gd name="T7" fmla="*/ 20943 h 43815"/>
                  <a:gd name="T8" fmla="*/ 32887 w 50164"/>
                  <a:gd name="T9" fmla="*/ 42316 h 43815"/>
                  <a:gd name="T10" fmla="*/ 39662 w 50164"/>
                  <a:gd name="T11" fmla="*/ 41915 h 43815"/>
                  <a:gd name="T12" fmla="*/ 50719 w 50164"/>
                  <a:gd name="T13" fmla="*/ 40145 h 43815"/>
                  <a:gd name="T14" fmla="*/ 47868 w 50164"/>
                  <a:gd name="T15" fmla="*/ 21044 h 43815"/>
                  <a:gd name="T16" fmla="*/ 30308 w 50164"/>
                  <a:gd name="T17" fmla="*/ 21044 h 43815"/>
                  <a:gd name="T18" fmla="*/ 24633 w 50164"/>
                  <a:gd name="T19" fmla="*/ 16938 h 43815"/>
                  <a:gd name="T20" fmla="*/ 22102 w 50164"/>
                  <a:gd name="T21" fmla="*/ 0 h 43815"/>
                  <a:gd name="T22" fmla="*/ 47461 w 50164"/>
                  <a:gd name="T23" fmla="*/ 18314 h 43815"/>
                  <a:gd name="T24" fmla="*/ 30308 w 50164"/>
                  <a:gd name="T25" fmla="*/ 21044 h 43815"/>
                  <a:gd name="T26" fmla="*/ 47868 w 50164"/>
                  <a:gd name="T27" fmla="*/ 21044 h 43815"/>
                  <a:gd name="T28" fmla="*/ 47461 w 50164"/>
                  <a:gd name="T29" fmla="*/ 18314 h 4381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0164" h="43815" extrusionOk="0">
                    <a:moveTo>
                      <a:pt x="21825" y="0"/>
                    </a:moveTo>
                    <a:lnTo>
                      <a:pt x="0" y="3618"/>
                    </a:lnTo>
                    <a:lnTo>
                      <a:pt x="1608" y="14776"/>
                    </a:lnTo>
                    <a:lnTo>
                      <a:pt x="3246" y="21408"/>
                    </a:lnTo>
                    <a:lnTo>
                      <a:pt x="32475" y="43256"/>
                    </a:lnTo>
                    <a:lnTo>
                      <a:pt x="39165" y="42846"/>
                    </a:lnTo>
                    <a:lnTo>
                      <a:pt x="50084" y="41037"/>
                    </a:lnTo>
                    <a:lnTo>
                      <a:pt x="47269" y="21511"/>
                    </a:lnTo>
                    <a:lnTo>
                      <a:pt x="29929" y="21511"/>
                    </a:lnTo>
                    <a:lnTo>
                      <a:pt x="24325" y="17314"/>
                    </a:lnTo>
                    <a:lnTo>
                      <a:pt x="21825" y="0"/>
                    </a:lnTo>
                    <a:close/>
                  </a:path>
                  <a:path w="50164" h="43815" extrusionOk="0">
                    <a:moveTo>
                      <a:pt x="46867" y="18721"/>
                    </a:moveTo>
                    <a:lnTo>
                      <a:pt x="29929" y="21511"/>
                    </a:lnTo>
                    <a:lnTo>
                      <a:pt x="47269" y="21511"/>
                    </a:lnTo>
                    <a:lnTo>
                      <a:pt x="46867" y="187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27" name="object 22"/>
              <p:cNvSpPr/>
              <p:nvPr/>
            </p:nvSpPr>
            <p:spPr bwMode="auto">
              <a:xfrm>
                <a:off x="5765799" y="6856413"/>
                <a:ext cx="42863" cy="52387"/>
              </a:xfrm>
              <a:custGeom>
                <a:avLst/>
                <a:gdLst>
                  <a:gd name="T0" fmla="*/ 39128 w 42545"/>
                  <a:gd name="T1" fmla="*/ 0 h 52070"/>
                  <a:gd name="T2" fmla="*/ 711 w 42545"/>
                  <a:gd name="T3" fmla="*/ 27430 h 52070"/>
                  <a:gd name="T4" fmla="*/ 0 w 42545"/>
                  <a:gd name="T5" fmla="*/ 40958 h 52070"/>
                  <a:gd name="T6" fmla="*/ 1607 w 42545"/>
                  <a:gd name="T7" fmla="*/ 52197 h 52070"/>
                  <a:gd name="T8" fmla="*/ 23608 w 42545"/>
                  <a:gd name="T9" fmla="*/ 48556 h 52070"/>
                  <a:gd name="T10" fmla="*/ 21102 w 42545"/>
                  <a:gd name="T11" fmla="*/ 31123 h 52070"/>
                  <a:gd name="T12" fmla="*/ 25305 w 42545"/>
                  <a:gd name="T13" fmla="*/ 25270 h 52070"/>
                  <a:gd name="T14" fmla="*/ 42369 w 42545"/>
                  <a:gd name="T15" fmla="*/ 22451 h 52070"/>
                  <a:gd name="T16" fmla="*/ 39128 w 42545"/>
                  <a:gd name="T17" fmla="*/ 0 h 5207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2545" h="52070" extrusionOk="0">
                    <a:moveTo>
                      <a:pt x="38838" y="0"/>
                    </a:moveTo>
                    <a:lnTo>
                      <a:pt x="706" y="27264"/>
                    </a:lnTo>
                    <a:lnTo>
                      <a:pt x="0" y="40710"/>
                    </a:lnTo>
                    <a:lnTo>
                      <a:pt x="1595" y="51881"/>
                    </a:lnTo>
                    <a:lnTo>
                      <a:pt x="23433" y="48262"/>
                    </a:lnTo>
                    <a:lnTo>
                      <a:pt x="20945" y="30935"/>
                    </a:lnTo>
                    <a:lnTo>
                      <a:pt x="25117" y="25117"/>
                    </a:lnTo>
                    <a:lnTo>
                      <a:pt x="42055" y="22315"/>
                    </a:lnTo>
                    <a:lnTo>
                      <a:pt x="3883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</p:grpSp>
        <p:grpSp>
          <p:nvGrpSpPr>
            <p:cNvPr id="28" name="Group 40"/>
            <p:cNvGrpSpPr/>
            <p:nvPr userDrawn="1"/>
          </p:nvGrpSpPr>
          <p:grpSpPr bwMode="auto">
            <a:xfrm>
              <a:off x="2976439" y="3432698"/>
              <a:ext cx="487626" cy="487627"/>
              <a:chOff x="6221413" y="6340475"/>
              <a:chExt cx="782637" cy="782638"/>
            </a:xfrm>
          </p:grpSpPr>
          <p:sp>
            <p:nvSpPr>
              <p:cNvPr id="29" name="object 7"/>
              <p:cNvSpPr/>
              <p:nvPr/>
            </p:nvSpPr>
            <p:spPr bwMode="auto">
              <a:xfrm>
                <a:off x="6221413" y="6340475"/>
                <a:ext cx="782637" cy="782638"/>
              </a:xfrm>
              <a:custGeom>
                <a:avLst/>
                <a:gdLst>
                  <a:gd name="T0" fmla="*/ 391312 w 781684"/>
                  <a:gd name="T1" fmla="*/ 0 h 781684"/>
                  <a:gd name="T2" fmla="*/ 342227 w 781684"/>
                  <a:gd name="T3" fmla="*/ 3049 h 781684"/>
                  <a:gd name="T4" fmla="*/ 294960 w 781684"/>
                  <a:gd name="T5" fmla="*/ 11951 h 781684"/>
                  <a:gd name="T6" fmla="*/ 249880 w 781684"/>
                  <a:gd name="T7" fmla="*/ 26339 h 781684"/>
                  <a:gd name="T8" fmla="*/ 207353 w 781684"/>
                  <a:gd name="T9" fmla="*/ 45848 h 781684"/>
                  <a:gd name="T10" fmla="*/ 167746 w 781684"/>
                  <a:gd name="T11" fmla="*/ 70109 h 781684"/>
                  <a:gd name="T12" fmla="*/ 131425 w 781684"/>
                  <a:gd name="T13" fmla="*/ 98757 h 781684"/>
                  <a:gd name="T14" fmla="*/ 98757 w 781684"/>
                  <a:gd name="T15" fmla="*/ 131425 h 781684"/>
                  <a:gd name="T16" fmla="*/ 70109 w 781684"/>
                  <a:gd name="T17" fmla="*/ 167746 h 781684"/>
                  <a:gd name="T18" fmla="*/ 45848 w 781684"/>
                  <a:gd name="T19" fmla="*/ 207354 h 781684"/>
                  <a:gd name="T20" fmla="*/ 26339 w 781684"/>
                  <a:gd name="T21" fmla="*/ 249881 h 781684"/>
                  <a:gd name="T22" fmla="*/ 11951 w 781684"/>
                  <a:gd name="T23" fmla="*/ 294961 h 781684"/>
                  <a:gd name="T24" fmla="*/ 3049 w 781684"/>
                  <a:gd name="T25" fmla="*/ 342227 h 781684"/>
                  <a:gd name="T26" fmla="*/ 0 w 781684"/>
                  <a:gd name="T27" fmla="*/ 391313 h 781684"/>
                  <a:gd name="T28" fmla="*/ 3049 w 781684"/>
                  <a:gd name="T29" fmla="*/ 440399 h 781684"/>
                  <a:gd name="T30" fmla="*/ 11951 w 781684"/>
                  <a:gd name="T31" fmla="*/ 487665 h 781684"/>
                  <a:gd name="T32" fmla="*/ 26339 w 781684"/>
                  <a:gd name="T33" fmla="*/ 532745 h 781684"/>
                  <a:gd name="T34" fmla="*/ 45848 w 781684"/>
                  <a:gd name="T35" fmla="*/ 575272 h 781684"/>
                  <a:gd name="T36" fmla="*/ 70109 w 781684"/>
                  <a:gd name="T37" fmla="*/ 614880 h 781684"/>
                  <a:gd name="T38" fmla="*/ 98757 w 781684"/>
                  <a:gd name="T39" fmla="*/ 651201 h 781684"/>
                  <a:gd name="T40" fmla="*/ 131425 w 781684"/>
                  <a:gd name="T41" fmla="*/ 683869 h 781684"/>
                  <a:gd name="T42" fmla="*/ 167746 w 781684"/>
                  <a:gd name="T43" fmla="*/ 712517 h 781684"/>
                  <a:gd name="T44" fmla="*/ 207353 w 781684"/>
                  <a:gd name="T45" fmla="*/ 736778 h 781684"/>
                  <a:gd name="T46" fmla="*/ 249880 w 781684"/>
                  <a:gd name="T47" fmla="*/ 756287 h 781684"/>
                  <a:gd name="T48" fmla="*/ 294960 w 781684"/>
                  <a:gd name="T49" fmla="*/ 770675 h 781684"/>
                  <a:gd name="T50" fmla="*/ 342227 w 781684"/>
                  <a:gd name="T51" fmla="*/ 779577 h 781684"/>
                  <a:gd name="T52" fmla="*/ 391312 w 781684"/>
                  <a:gd name="T53" fmla="*/ 782626 h 781684"/>
                  <a:gd name="T54" fmla="*/ 440398 w 781684"/>
                  <a:gd name="T55" fmla="*/ 779577 h 781684"/>
                  <a:gd name="T56" fmla="*/ 487665 w 781684"/>
                  <a:gd name="T57" fmla="*/ 770675 h 781684"/>
                  <a:gd name="T58" fmla="*/ 532745 w 781684"/>
                  <a:gd name="T59" fmla="*/ 756287 h 781684"/>
                  <a:gd name="T60" fmla="*/ 575271 w 781684"/>
                  <a:gd name="T61" fmla="*/ 736778 h 781684"/>
                  <a:gd name="T62" fmla="*/ 614879 w 781684"/>
                  <a:gd name="T63" fmla="*/ 712517 h 781684"/>
                  <a:gd name="T64" fmla="*/ 651200 w 781684"/>
                  <a:gd name="T65" fmla="*/ 683869 h 781684"/>
                  <a:gd name="T66" fmla="*/ 683868 w 781684"/>
                  <a:gd name="T67" fmla="*/ 651201 h 781684"/>
                  <a:gd name="T68" fmla="*/ 712516 w 781684"/>
                  <a:gd name="T69" fmla="*/ 614880 h 781684"/>
                  <a:gd name="T70" fmla="*/ 736777 w 781684"/>
                  <a:gd name="T71" fmla="*/ 575272 h 781684"/>
                  <a:gd name="T72" fmla="*/ 756286 w 781684"/>
                  <a:gd name="T73" fmla="*/ 532745 h 781684"/>
                  <a:gd name="T74" fmla="*/ 770674 w 781684"/>
                  <a:gd name="T75" fmla="*/ 487665 h 781684"/>
                  <a:gd name="T76" fmla="*/ 779576 w 781684"/>
                  <a:gd name="T77" fmla="*/ 440399 h 781684"/>
                  <a:gd name="T78" fmla="*/ 782625 w 781684"/>
                  <a:gd name="T79" fmla="*/ 391313 h 781684"/>
                  <a:gd name="T80" fmla="*/ 779576 w 781684"/>
                  <a:gd name="T81" fmla="*/ 342227 h 781684"/>
                  <a:gd name="T82" fmla="*/ 770674 w 781684"/>
                  <a:gd name="T83" fmla="*/ 294961 h 781684"/>
                  <a:gd name="T84" fmla="*/ 756286 w 781684"/>
                  <a:gd name="T85" fmla="*/ 249881 h 781684"/>
                  <a:gd name="T86" fmla="*/ 736777 w 781684"/>
                  <a:gd name="T87" fmla="*/ 207354 h 781684"/>
                  <a:gd name="T88" fmla="*/ 712516 w 781684"/>
                  <a:gd name="T89" fmla="*/ 167746 h 781684"/>
                  <a:gd name="T90" fmla="*/ 683868 w 781684"/>
                  <a:gd name="T91" fmla="*/ 131425 h 781684"/>
                  <a:gd name="T92" fmla="*/ 651200 w 781684"/>
                  <a:gd name="T93" fmla="*/ 98757 h 781684"/>
                  <a:gd name="T94" fmla="*/ 614879 w 781684"/>
                  <a:gd name="T95" fmla="*/ 70109 h 781684"/>
                  <a:gd name="T96" fmla="*/ 575271 w 781684"/>
                  <a:gd name="T97" fmla="*/ 45848 h 781684"/>
                  <a:gd name="T98" fmla="*/ 532745 w 781684"/>
                  <a:gd name="T99" fmla="*/ 26339 h 781684"/>
                  <a:gd name="T100" fmla="*/ 487665 w 781684"/>
                  <a:gd name="T101" fmla="*/ 11951 h 781684"/>
                  <a:gd name="T102" fmla="*/ 440398 w 781684"/>
                  <a:gd name="T103" fmla="*/ 3049 h 781684"/>
                  <a:gd name="T104" fmla="*/ 391312 w 781684"/>
                  <a:gd name="T105" fmla="*/ 0 h 7816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81684" h="781684" extrusionOk="0">
                    <a:moveTo>
                      <a:pt x="390836" y="0"/>
                    </a:moveTo>
                    <a:lnTo>
                      <a:pt x="341810" y="3045"/>
                    </a:lnTo>
                    <a:lnTo>
                      <a:pt x="294601" y="11936"/>
                    </a:lnTo>
                    <a:lnTo>
                      <a:pt x="249576" y="26307"/>
                    </a:lnTo>
                    <a:lnTo>
                      <a:pt x="207101" y="45792"/>
                    </a:lnTo>
                    <a:lnTo>
                      <a:pt x="167542" y="70024"/>
                    </a:lnTo>
                    <a:lnTo>
                      <a:pt x="131265" y="98637"/>
                    </a:lnTo>
                    <a:lnTo>
                      <a:pt x="98637" y="131265"/>
                    </a:lnTo>
                    <a:lnTo>
                      <a:pt x="70024" y="167542"/>
                    </a:lnTo>
                    <a:lnTo>
                      <a:pt x="45792" y="207101"/>
                    </a:lnTo>
                    <a:lnTo>
                      <a:pt x="26307" y="249576"/>
                    </a:lnTo>
                    <a:lnTo>
                      <a:pt x="11936" y="294601"/>
                    </a:lnTo>
                    <a:lnTo>
                      <a:pt x="3045" y="341810"/>
                    </a:lnTo>
                    <a:lnTo>
                      <a:pt x="0" y="390836"/>
                    </a:lnTo>
                    <a:lnTo>
                      <a:pt x="3045" y="439862"/>
                    </a:lnTo>
                    <a:lnTo>
                      <a:pt x="11936" y="487071"/>
                    </a:lnTo>
                    <a:lnTo>
                      <a:pt x="26307" y="532096"/>
                    </a:lnTo>
                    <a:lnTo>
                      <a:pt x="45792" y="574571"/>
                    </a:lnTo>
                    <a:lnTo>
                      <a:pt x="70024" y="614130"/>
                    </a:lnTo>
                    <a:lnTo>
                      <a:pt x="98637" y="650407"/>
                    </a:lnTo>
                    <a:lnTo>
                      <a:pt x="131265" y="683035"/>
                    </a:lnTo>
                    <a:lnTo>
                      <a:pt x="167542" y="711648"/>
                    </a:lnTo>
                    <a:lnTo>
                      <a:pt x="207101" y="735880"/>
                    </a:lnTo>
                    <a:lnTo>
                      <a:pt x="249576" y="755365"/>
                    </a:lnTo>
                    <a:lnTo>
                      <a:pt x="294601" y="769736"/>
                    </a:lnTo>
                    <a:lnTo>
                      <a:pt x="341810" y="778627"/>
                    </a:lnTo>
                    <a:lnTo>
                      <a:pt x="390836" y="781672"/>
                    </a:lnTo>
                    <a:lnTo>
                      <a:pt x="439862" y="778627"/>
                    </a:lnTo>
                    <a:lnTo>
                      <a:pt x="487071" y="769736"/>
                    </a:lnTo>
                    <a:lnTo>
                      <a:pt x="532096" y="755365"/>
                    </a:lnTo>
                    <a:lnTo>
                      <a:pt x="574571" y="735880"/>
                    </a:lnTo>
                    <a:lnTo>
                      <a:pt x="614130" y="711648"/>
                    </a:lnTo>
                    <a:lnTo>
                      <a:pt x="650407" y="683035"/>
                    </a:lnTo>
                    <a:lnTo>
                      <a:pt x="683035" y="650407"/>
                    </a:lnTo>
                    <a:lnTo>
                      <a:pt x="711648" y="614130"/>
                    </a:lnTo>
                    <a:lnTo>
                      <a:pt x="735880" y="574571"/>
                    </a:lnTo>
                    <a:lnTo>
                      <a:pt x="755365" y="532096"/>
                    </a:lnTo>
                    <a:lnTo>
                      <a:pt x="769736" y="487071"/>
                    </a:lnTo>
                    <a:lnTo>
                      <a:pt x="778627" y="439862"/>
                    </a:lnTo>
                    <a:lnTo>
                      <a:pt x="781672" y="390836"/>
                    </a:lnTo>
                    <a:lnTo>
                      <a:pt x="778627" y="341810"/>
                    </a:lnTo>
                    <a:lnTo>
                      <a:pt x="769736" y="294601"/>
                    </a:lnTo>
                    <a:lnTo>
                      <a:pt x="755365" y="249576"/>
                    </a:lnTo>
                    <a:lnTo>
                      <a:pt x="735880" y="207101"/>
                    </a:lnTo>
                    <a:lnTo>
                      <a:pt x="711648" y="167542"/>
                    </a:lnTo>
                    <a:lnTo>
                      <a:pt x="683035" y="131265"/>
                    </a:lnTo>
                    <a:lnTo>
                      <a:pt x="650407" y="98637"/>
                    </a:lnTo>
                    <a:lnTo>
                      <a:pt x="614130" y="70024"/>
                    </a:lnTo>
                    <a:lnTo>
                      <a:pt x="574571" y="45792"/>
                    </a:lnTo>
                    <a:lnTo>
                      <a:pt x="532096" y="26307"/>
                    </a:lnTo>
                    <a:lnTo>
                      <a:pt x="487071" y="11936"/>
                    </a:lnTo>
                    <a:lnTo>
                      <a:pt x="439862" y="3045"/>
                    </a:lnTo>
                    <a:lnTo>
                      <a:pt x="390836" y="0"/>
                    </a:lnTo>
                    <a:close/>
                  </a:path>
                </a:pathLst>
              </a:custGeom>
              <a:solidFill>
                <a:srgbClr val="8982BE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30" name="object 23"/>
              <p:cNvSpPr/>
              <p:nvPr/>
            </p:nvSpPr>
            <p:spPr bwMode="auto">
              <a:xfrm>
                <a:off x="6445250" y="6481763"/>
                <a:ext cx="265113" cy="503237"/>
              </a:xfrm>
              <a:custGeom>
                <a:avLst/>
                <a:gdLst>
                  <a:gd name="T0" fmla="*/ 77803 w 265429"/>
                  <a:gd name="T1" fmla="*/ 27 h 504190"/>
                  <a:gd name="T2" fmla="*/ 17305 w 265429"/>
                  <a:gd name="T3" fmla="*/ 103978 h 504190"/>
                  <a:gd name="T4" fmla="*/ 5024 w 265429"/>
                  <a:gd name="T5" fmla="*/ 142349 h 504190"/>
                  <a:gd name="T6" fmla="*/ 0 w 265429"/>
                  <a:gd name="T7" fmla="*/ 182185 h 504190"/>
                  <a:gd name="T8" fmla="*/ 0 w 265429"/>
                  <a:gd name="T9" fmla="*/ 447510 h 504190"/>
                  <a:gd name="T10" fmla="*/ 4639 w 265429"/>
                  <a:gd name="T11" fmla="*/ 469026 h 504190"/>
                  <a:gd name="T12" fmla="*/ 17288 w 265429"/>
                  <a:gd name="T13" fmla="*/ 486611 h 504190"/>
                  <a:gd name="T14" fmla="*/ 36040 w 265429"/>
                  <a:gd name="T15" fmla="*/ 498476 h 504190"/>
                  <a:gd name="T16" fmla="*/ 58985 w 265429"/>
                  <a:gd name="T17" fmla="*/ 502829 h 504190"/>
                  <a:gd name="T18" fmla="*/ 207741 w 265429"/>
                  <a:gd name="T19" fmla="*/ 502829 h 504190"/>
                  <a:gd name="T20" fmla="*/ 223496 w 265429"/>
                  <a:gd name="T21" fmla="*/ 501547 h 504190"/>
                  <a:gd name="T22" fmla="*/ 239628 w 265429"/>
                  <a:gd name="T23" fmla="*/ 496639 h 504190"/>
                  <a:gd name="T24" fmla="*/ 253695 w 265429"/>
                  <a:gd name="T25" fmla="*/ 486512 h 504190"/>
                  <a:gd name="T26" fmla="*/ 263250 w 265429"/>
                  <a:gd name="T27" fmla="*/ 469570 h 504190"/>
                  <a:gd name="T28" fmla="*/ 251680 w 265429"/>
                  <a:gd name="T29" fmla="*/ 467600 h 504190"/>
                  <a:gd name="T30" fmla="*/ 221170 w 265429"/>
                  <a:gd name="T31" fmla="*/ 467600 h 504190"/>
                  <a:gd name="T32" fmla="*/ 214769 w 265429"/>
                  <a:gd name="T33" fmla="*/ 465644 h 504190"/>
                  <a:gd name="T34" fmla="*/ 58985 w 265429"/>
                  <a:gd name="T35" fmla="*/ 465644 h 504190"/>
                  <a:gd name="T36" fmla="*/ 50606 w 265429"/>
                  <a:gd name="T37" fmla="*/ 464193 h 504190"/>
                  <a:gd name="T38" fmla="*/ 43674 w 265429"/>
                  <a:gd name="T39" fmla="*/ 460264 h 504190"/>
                  <a:gd name="T40" fmla="*/ 38954 w 265429"/>
                  <a:gd name="T41" fmla="*/ 454491 h 504190"/>
                  <a:gd name="T42" fmla="*/ 37211 w 265429"/>
                  <a:gd name="T43" fmla="*/ 447510 h 504190"/>
                  <a:gd name="T44" fmla="*/ 37211 w 265429"/>
                  <a:gd name="T45" fmla="*/ 182185 h 504190"/>
                  <a:gd name="T46" fmla="*/ 45814 w 265429"/>
                  <a:gd name="T47" fmla="*/ 133560 h 504190"/>
                  <a:gd name="T48" fmla="*/ 94088 w 265429"/>
                  <a:gd name="T49" fmla="*/ 26347 h 504190"/>
                  <a:gd name="T50" fmla="*/ 95806 w 265429"/>
                  <a:gd name="T51" fmla="*/ 19194 h 504190"/>
                  <a:gd name="T52" fmla="*/ 94663 w 265429"/>
                  <a:gd name="T53" fmla="*/ 12172 h 504190"/>
                  <a:gd name="T54" fmla="*/ 90959 w 265429"/>
                  <a:gd name="T55" fmla="*/ 6086 h 504190"/>
                  <a:gd name="T56" fmla="*/ 84989 w 265429"/>
                  <a:gd name="T57" fmla="*/ 1741 h 504190"/>
                  <a:gd name="T58" fmla="*/ 77803 w 265429"/>
                  <a:gd name="T59" fmla="*/ 27 h 504190"/>
                  <a:gd name="T60" fmla="*/ 225149 w 265429"/>
                  <a:gd name="T61" fmla="*/ 463086 h 504190"/>
                  <a:gd name="T62" fmla="*/ 221170 w 265429"/>
                  <a:gd name="T63" fmla="*/ 467600 h 504190"/>
                  <a:gd name="T64" fmla="*/ 251680 w 265429"/>
                  <a:gd name="T65" fmla="*/ 467600 h 504190"/>
                  <a:gd name="T66" fmla="*/ 225149 w 265429"/>
                  <a:gd name="T67" fmla="*/ 463086 h 504190"/>
                  <a:gd name="T68" fmla="*/ 192560 w 265429"/>
                  <a:gd name="T69" fmla="*/ 0 h 504190"/>
                  <a:gd name="T70" fmla="*/ 185327 w 265429"/>
                  <a:gd name="T71" fmla="*/ 1540 h 504190"/>
                  <a:gd name="T72" fmla="*/ 179287 w 265429"/>
                  <a:gd name="T73" fmla="*/ 5778 h 504190"/>
                  <a:gd name="T74" fmla="*/ 175458 w 265429"/>
                  <a:gd name="T75" fmla="*/ 11785 h 504190"/>
                  <a:gd name="T76" fmla="*/ 174153 w 265429"/>
                  <a:gd name="T77" fmla="*/ 18786 h 504190"/>
                  <a:gd name="T78" fmla="*/ 175689 w 265429"/>
                  <a:gd name="T79" fmla="*/ 26009 h 504190"/>
                  <a:gd name="T80" fmla="*/ 216200 w 265429"/>
                  <a:gd name="T81" fmla="*/ 118814 h 504190"/>
                  <a:gd name="T82" fmla="*/ 219465 w 265429"/>
                  <a:gd name="T83" fmla="*/ 125532 h 504190"/>
                  <a:gd name="T84" fmla="*/ 222466 w 265429"/>
                  <a:gd name="T85" fmla="*/ 131445 h 504190"/>
                  <a:gd name="T86" fmla="*/ 225085 w 265429"/>
                  <a:gd name="T87" fmla="*/ 138159 h 504190"/>
                  <a:gd name="T88" fmla="*/ 227206 w 265429"/>
                  <a:gd name="T89" fmla="*/ 147283 h 504190"/>
                  <a:gd name="T90" fmla="*/ 264919 w 265429"/>
                  <a:gd name="T91" fmla="*/ 147283 h 504190"/>
                  <a:gd name="T92" fmla="*/ 263537 w 265429"/>
                  <a:gd name="T93" fmla="*/ 133827 h 504190"/>
                  <a:gd name="T94" fmla="*/ 260011 w 265429"/>
                  <a:gd name="T95" fmla="*/ 123368 h 504190"/>
                  <a:gd name="T96" fmla="*/ 255278 w 265429"/>
                  <a:gd name="T97" fmla="*/ 114040 h 504190"/>
                  <a:gd name="T98" fmla="*/ 250230 w 265429"/>
                  <a:gd name="T99" fmla="*/ 103877 h 504190"/>
                  <a:gd name="T100" fmla="*/ 209812 w 265429"/>
                  <a:gd name="T101" fmla="*/ 11172 h 504190"/>
                  <a:gd name="T102" fmla="*/ 205593 w 265429"/>
                  <a:gd name="T103" fmla="*/ 5115 h 504190"/>
                  <a:gd name="T104" fmla="*/ 199579 w 265429"/>
                  <a:gd name="T105" fmla="*/ 1292 h 504190"/>
                  <a:gd name="T106" fmla="*/ 192560 w 265429"/>
                  <a:gd name="T107" fmla="*/ 0 h 50419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65429" h="504190" extrusionOk="0">
                    <a:moveTo>
                      <a:pt x="77896" y="27"/>
                    </a:moveTo>
                    <a:lnTo>
                      <a:pt x="17326" y="104175"/>
                    </a:lnTo>
                    <a:lnTo>
                      <a:pt x="5030" y="142619"/>
                    </a:lnTo>
                    <a:lnTo>
                      <a:pt x="0" y="182530"/>
                    </a:lnTo>
                    <a:lnTo>
                      <a:pt x="0" y="448357"/>
                    </a:lnTo>
                    <a:lnTo>
                      <a:pt x="4645" y="469914"/>
                    </a:lnTo>
                    <a:lnTo>
                      <a:pt x="17309" y="487533"/>
                    </a:lnTo>
                    <a:lnTo>
                      <a:pt x="36083" y="499420"/>
                    </a:lnTo>
                    <a:lnTo>
                      <a:pt x="59055" y="503781"/>
                    </a:lnTo>
                    <a:lnTo>
                      <a:pt x="207989" y="503781"/>
                    </a:lnTo>
                    <a:lnTo>
                      <a:pt x="223762" y="502497"/>
                    </a:lnTo>
                    <a:lnTo>
                      <a:pt x="239914" y="497580"/>
                    </a:lnTo>
                    <a:lnTo>
                      <a:pt x="253997" y="487433"/>
                    </a:lnTo>
                    <a:lnTo>
                      <a:pt x="263564" y="470459"/>
                    </a:lnTo>
                    <a:lnTo>
                      <a:pt x="251980" y="468486"/>
                    </a:lnTo>
                    <a:lnTo>
                      <a:pt x="221434" y="468486"/>
                    </a:lnTo>
                    <a:lnTo>
                      <a:pt x="215025" y="466526"/>
                    </a:lnTo>
                    <a:lnTo>
                      <a:pt x="59055" y="466526"/>
                    </a:lnTo>
                    <a:lnTo>
                      <a:pt x="50666" y="465072"/>
                    </a:lnTo>
                    <a:lnTo>
                      <a:pt x="43726" y="461136"/>
                    </a:lnTo>
                    <a:lnTo>
                      <a:pt x="39000" y="455352"/>
                    </a:lnTo>
                    <a:lnTo>
                      <a:pt x="37255" y="448357"/>
                    </a:lnTo>
                    <a:lnTo>
                      <a:pt x="37255" y="182530"/>
                    </a:lnTo>
                    <a:lnTo>
                      <a:pt x="45869" y="133813"/>
                    </a:lnTo>
                    <a:lnTo>
                      <a:pt x="94200" y="26397"/>
                    </a:lnTo>
                    <a:lnTo>
                      <a:pt x="95920" y="19230"/>
                    </a:lnTo>
                    <a:lnTo>
                      <a:pt x="94776" y="12195"/>
                    </a:lnTo>
                    <a:lnTo>
                      <a:pt x="91067" y="6098"/>
                    </a:lnTo>
                    <a:lnTo>
                      <a:pt x="85090" y="1744"/>
                    </a:lnTo>
                    <a:lnTo>
                      <a:pt x="77896" y="27"/>
                    </a:lnTo>
                    <a:close/>
                  </a:path>
                  <a:path w="265429" h="504190" extrusionOk="0">
                    <a:moveTo>
                      <a:pt x="225417" y="463963"/>
                    </a:moveTo>
                    <a:lnTo>
                      <a:pt x="221434" y="468486"/>
                    </a:lnTo>
                    <a:lnTo>
                      <a:pt x="251980" y="468486"/>
                    </a:lnTo>
                    <a:lnTo>
                      <a:pt x="225417" y="463963"/>
                    </a:lnTo>
                    <a:close/>
                  </a:path>
                  <a:path w="265429" h="504190" extrusionOk="0">
                    <a:moveTo>
                      <a:pt x="192790" y="0"/>
                    </a:moveTo>
                    <a:lnTo>
                      <a:pt x="185548" y="1543"/>
                    </a:lnTo>
                    <a:lnTo>
                      <a:pt x="179501" y="5789"/>
                    </a:lnTo>
                    <a:lnTo>
                      <a:pt x="175667" y="11807"/>
                    </a:lnTo>
                    <a:lnTo>
                      <a:pt x="174361" y="18822"/>
                    </a:lnTo>
                    <a:lnTo>
                      <a:pt x="175898" y="26058"/>
                    </a:lnTo>
                    <a:lnTo>
                      <a:pt x="216458" y="119039"/>
                    </a:lnTo>
                    <a:lnTo>
                      <a:pt x="219727" y="125770"/>
                    </a:lnTo>
                    <a:lnTo>
                      <a:pt x="222731" y="131694"/>
                    </a:lnTo>
                    <a:lnTo>
                      <a:pt x="225353" y="138421"/>
                    </a:lnTo>
                    <a:lnTo>
                      <a:pt x="227477" y="147562"/>
                    </a:lnTo>
                    <a:lnTo>
                      <a:pt x="265235" y="147562"/>
                    </a:lnTo>
                    <a:lnTo>
                      <a:pt x="263851" y="134080"/>
                    </a:lnTo>
                    <a:lnTo>
                      <a:pt x="260321" y="123602"/>
                    </a:lnTo>
                    <a:lnTo>
                      <a:pt x="255582" y="114256"/>
                    </a:lnTo>
                    <a:lnTo>
                      <a:pt x="250528" y="104074"/>
                    </a:lnTo>
                    <a:lnTo>
                      <a:pt x="210062" y="11193"/>
                    </a:lnTo>
                    <a:lnTo>
                      <a:pt x="205838" y="5125"/>
                    </a:lnTo>
                    <a:lnTo>
                      <a:pt x="199817" y="1294"/>
                    </a:lnTo>
                    <a:lnTo>
                      <a:pt x="19279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31" name="object 24"/>
              <p:cNvSpPr/>
              <p:nvPr/>
            </p:nvSpPr>
            <p:spPr bwMode="auto">
              <a:xfrm>
                <a:off x="6496050" y="6429375"/>
                <a:ext cx="169862" cy="38100"/>
              </a:xfrm>
              <a:custGeom>
                <a:avLst/>
                <a:gdLst>
                  <a:gd name="T0" fmla="*/ 150823 w 168909"/>
                  <a:gd name="T1" fmla="*/ 0 h 37465"/>
                  <a:gd name="T2" fmla="*/ 18713 w 168909"/>
                  <a:gd name="T3" fmla="*/ 0 h 37465"/>
                  <a:gd name="T4" fmla="*/ 11429 w 168909"/>
                  <a:gd name="T5" fmla="*/ 1485 h 37465"/>
                  <a:gd name="T6" fmla="*/ 5481 w 168909"/>
                  <a:gd name="T7" fmla="*/ 5537 h 37465"/>
                  <a:gd name="T8" fmla="*/ 1470 w 168909"/>
                  <a:gd name="T9" fmla="*/ 11552 h 37465"/>
                  <a:gd name="T10" fmla="*/ 0 w 168909"/>
                  <a:gd name="T11" fmla="*/ 18923 h 37465"/>
                  <a:gd name="T12" fmla="*/ 1470 w 168909"/>
                  <a:gd name="T13" fmla="*/ 26288 h 37465"/>
                  <a:gd name="T14" fmla="*/ 5481 w 168909"/>
                  <a:gd name="T15" fmla="*/ 32299 h 37465"/>
                  <a:gd name="T16" fmla="*/ 11429 w 168909"/>
                  <a:gd name="T17" fmla="*/ 36350 h 37465"/>
                  <a:gd name="T18" fmla="*/ 18713 w 168909"/>
                  <a:gd name="T19" fmla="*/ 37836 h 37465"/>
                  <a:gd name="T20" fmla="*/ 150823 w 168909"/>
                  <a:gd name="T21" fmla="*/ 37836 h 37465"/>
                  <a:gd name="T22" fmla="*/ 158113 w 168909"/>
                  <a:gd name="T23" fmla="*/ 36350 h 37465"/>
                  <a:gd name="T24" fmla="*/ 164061 w 168909"/>
                  <a:gd name="T25" fmla="*/ 32299 h 37465"/>
                  <a:gd name="T26" fmla="*/ 168068 w 168909"/>
                  <a:gd name="T27" fmla="*/ 26288 h 37465"/>
                  <a:gd name="T28" fmla="*/ 169537 w 168909"/>
                  <a:gd name="T29" fmla="*/ 18923 h 37465"/>
                  <a:gd name="T30" fmla="*/ 168068 w 168909"/>
                  <a:gd name="T31" fmla="*/ 11552 h 37465"/>
                  <a:gd name="T32" fmla="*/ 164061 w 168909"/>
                  <a:gd name="T33" fmla="*/ 5537 h 37465"/>
                  <a:gd name="T34" fmla="*/ 158113 w 168909"/>
                  <a:gd name="T35" fmla="*/ 1485 h 37465"/>
                  <a:gd name="T36" fmla="*/ 150823 w 168909"/>
                  <a:gd name="T37" fmla="*/ 0 h 3746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8909" h="37465" extrusionOk="0">
                    <a:moveTo>
                      <a:pt x="149976" y="0"/>
                    </a:moveTo>
                    <a:lnTo>
                      <a:pt x="18608" y="0"/>
                    </a:lnTo>
                    <a:lnTo>
                      <a:pt x="11365" y="1460"/>
                    </a:lnTo>
                    <a:lnTo>
                      <a:pt x="5450" y="5445"/>
                    </a:lnTo>
                    <a:lnTo>
                      <a:pt x="1462" y="11359"/>
                    </a:lnTo>
                    <a:lnTo>
                      <a:pt x="0" y="18608"/>
                    </a:lnTo>
                    <a:lnTo>
                      <a:pt x="1462" y="25850"/>
                    </a:lnTo>
                    <a:lnTo>
                      <a:pt x="5450" y="31761"/>
                    </a:lnTo>
                    <a:lnTo>
                      <a:pt x="11365" y="35744"/>
                    </a:lnTo>
                    <a:lnTo>
                      <a:pt x="18608" y="37205"/>
                    </a:lnTo>
                    <a:lnTo>
                      <a:pt x="149976" y="37205"/>
                    </a:lnTo>
                    <a:lnTo>
                      <a:pt x="157225" y="35744"/>
                    </a:lnTo>
                    <a:lnTo>
                      <a:pt x="163140" y="31761"/>
                    </a:lnTo>
                    <a:lnTo>
                      <a:pt x="167124" y="25850"/>
                    </a:lnTo>
                    <a:lnTo>
                      <a:pt x="168585" y="18608"/>
                    </a:lnTo>
                    <a:lnTo>
                      <a:pt x="167124" y="11359"/>
                    </a:lnTo>
                    <a:lnTo>
                      <a:pt x="163140" y="5445"/>
                    </a:lnTo>
                    <a:lnTo>
                      <a:pt x="157225" y="1460"/>
                    </a:lnTo>
                    <a:lnTo>
                      <a:pt x="1499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32" name="object 25"/>
              <p:cNvSpPr>
                <a:spLocks noChangeArrowheads="1"/>
              </p:cNvSpPr>
              <p:nvPr/>
            </p:nvSpPr>
            <p:spPr bwMode="auto">
              <a:xfrm>
                <a:off x="6604000" y="6848475"/>
                <a:ext cx="198438" cy="92075"/>
              </a:xfrm>
              <a:prstGeom prst="rect">
                <a:avLst/>
              </a:prstGeom>
              <a:blipFill>
                <a:blip r:embed="rId9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33" name="object 26"/>
              <p:cNvSpPr/>
              <p:nvPr/>
            </p:nvSpPr>
            <p:spPr bwMode="auto">
              <a:xfrm>
                <a:off x="6491288" y="6594475"/>
                <a:ext cx="423862" cy="257175"/>
              </a:xfrm>
              <a:custGeom>
                <a:avLst/>
                <a:gdLst>
                  <a:gd name="T0" fmla="*/ 6349 w 424815"/>
                  <a:gd name="T1" fmla="*/ 53428 h 257175"/>
                  <a:gd name="T2" fmla="*/ 0 w 424815"/>
                  <a:gd name="T3" fmla="*/ 77970 h 257175"/>
                  <a:gd name="T4" fmla="*/ 38902 w 424815"/>
                  <a:gd name="T5" fmla="*/ 129825 h 257175"/>
                  <a:gd name="T6" fmla="*/ 74497 w 424815"/>
                  <a:gd name="T7" fmla="*/ 141407 h 257175"/>
                  <a:gd name="T8" fmla="*/ 92979 w 424815"/>
                  <a:gd name="T9" fmla="*/ 228552 h 257175"/>
                  <a:gd name="T10" fmla="*/ 97667 w 424815"/>
                  <a:gd name="T11" fmla="*/ 241483 h 257175"/>
                  <a:gd name="T12" fmla="*/ 102830 w 424815"/>
                  <a:gd name="T13" fmla="*/ 256603 h 257175"/>
                  <a:gd name="T14" fmla="*/ 152017 w 424815"/>
                  <a:gd name="T15" fmla="*/ 237171 h 257175"/>
                  <a:gd name="T16" fmla="*/ 211914 w 424815"/>
                  <a:gd name="T17" fmla="*/ 230254 h 257175"/>
                  <a:gd name="T18" fmla="*/ 333132 w 424815"/>
                  <a:gd name="T19" fmla="*/ 222451 h 257175"/>
                  <a:gd name="T20" fmla="*/ 344712 w 424815"/>
                  <a:gd name="T21" fmla="*/ 187742 h 257175"/>
                  <a:gd name="T22" fmla="*/ 348214 w 424815"/>
                  <a:gd name="T23" fmla="*/ 168748 h 257175"/>
                  <a:gd name="T24" fmla="*/ 245226 w 424815"/>
                  <a:gd name="T25" fmla="*/ 168610 h 257175"/>
                  <a:gd name="T26" fmla="*/ 151999 w 424815"/>
                  <a:gd name="T27" fmla="*/ 160996 h 257175"/>
                  <a:gd name="T28" fmla="*/ 159534 w 424815"/>
                  <a:gd name="T29" fmla="*/ 134257 h 257175"/>
                  <a:gd name="T30" fmla="*/ 245361 w 424815"/>
                  <a:gd name="T31" fmla="*/ 134119 h 257175"/>
                  <a:gd name="T32" fmla="*/ 384921 w 424815"/>
                  <a:gd name="T33" fmla="*/ 129825 h 257175"/>
                  <a:gd name="T34" fmla="*/ 416779 w 424815"/>
                  <a:gd name="T35" fmla="*/ 105885 h 257175"/>
                  <a:gd name="T36" fmla="*/ 423827 w 424815"/>
                  <a:gd name="T37" fmla="*/ 77970 h 257175"/>
                  <a:gd name="T38" fmla="*/ 107356 w 424815"/>
                  <a:gd name="T39" fmla="*/ 72337 h 257175"/>
                  <a:gd name="T40" fmla="*/ 11386 w 424815"/>
                  <a:gd name="T41" fmla="*/ 42105 h 257175"/>
                  <a:gd name="T42" fmla="*/ 211914 w 424815"/>
                  <a:gd name="T43" fmla="*/ 230254 h 257175"/>
                  <a:gd name="T44" fmla="*/ 271810 w 424815"/>
                  <a:gd name="T45" fmla="*/ 237171 h 257175"/>
                  <a:gd name="T46" fmla="*/ 320996 w 424815"/>
                  <a:gd name="T47" fmla="*/ 256603 h 257175"/>
                  <a:gd name="T48" fmla="*/ 326160 w 424815"/>
                  <a:gd name="T49" fmla="*/ 241483 h 257175"/>
                  <a:gd name="T50" fmla="*/ 330221 w 424815"/>
                  <a:gd name="T51" fmla="*/ 230254 h 257175"/>
                  <a:gd name="T52" fmla="*/ 264242 w 424815"/>
                  <a:gd name="T53" fmla="*/ 134119 h 257175"/>
                  <a:gd name="T54" fmla="*/ 271890 w 424815"/>
                  <a:gd name="T55" fmla="*/ 160996 h 257175"/>
                  <a:gd name="T56" fmla="*/ 348214 w 424815"/>
                  <a:gd name="T57" fmla="*/ 168748 h 257175"/>
                  <a:gd name="T58" fmla="*/ 349331 w 424815"/>
                  <a:gd name="T59" fmla="*/ 141407 h 257175"/>
                  <a:gd name="T60" fmla="*/ 366027 w 424815"/>
                  <a:gd name="T61" fmla="*/ 135507 h 257175"/>
                  <a:gd name="T62" fmla="*/ 245226 w 424815"/>
                  <a:gd name="T63" fmla="*/ 134257 h 257175"/>
                  <a:gd name="T64" fmla="*/ 185799 w 424815"/>
                  <a:gd name="T65" fmla="*/ 141872 h 257175"/>
                  <a:gd name="T66" fmla="*/ 178252 w 424815"/>
                  <a:gd name="T67" fmla="*/ 168610 h 257175"/>
                  <a:gd name="T68" fmla="*/ 237702 w 424815"/>
                  <a:gd name="T69" fmla="*/ 160996 h 257175"/>
                  <a:gd name="T70" fmla="*/ 245226 w 424815"/>
                  <a:gd name="T71" fmla="*/ 134257 h 257175"/>
                  <a:gd name="T72" fmla="*/ 126939 w 424815"/>
                  <a:gd name="T73" fmla="*/ 0 h 257175"/>
                  <a:gd name="T74" fmla="*/ 129944 w 424815"/>
                  <a:gd name="T75" fmla="*/ 33445 h 257175"/>
                  <a:gd name="T76" fmla="*/ 136655 w 424815"/>
                  <a:gd name="T77" fmla="*/ 56128 h 257175"/>
                  <a:gd name="T78" fmla="*/ 129283 w 424815"/>
                  <a:gd name="T79" fmla="*/ 59068 h 257175"/>
                  <a:gd name="T80" fmla="*/ 112834 w 424815"/>
                  <a:gd name="T81" fmla="*/ 67964 h 257175"/>
                  <a:gd name="T82" fmla="*/ 316458 w 424815"/>
                  <a:gd name="T83" fmla="*/ 72337 h 257175"/>
                  <a:gd name="T84" fmla="*/ 289756 w 424815"/>
                  <a:gd name="T85" fmla="*/ 48903 h 257175"/>
                  <a:gd name="T86" fmla="*/ 160688 w 424815"/>
                  <a:gd name="T87" fmla="*/ 41705 h 257175"/>
                  <a:gd name="T88" fmla="*/ 155489 w 424815"/>
                  <a:gd name="T89" fmla="*/ 17509 h 257175"/>
                  <a:gd name="T90" fmla="*/ 412441 w 424815"/>
                  <a:gd name="T91" fmla="*/ 42105 h 257175"/>
                  <a:gd name="T92" fmla="*/ 316458 w 424815"/>
                  <a:gd name="T93" fmla="*/ 72337 h 257175"/>
                  <a:gd name="T94" fmla="*/ 421606 w 424815"/>
                  <a:gd name="T95" fmla="*/ 64869 h 257175"/>
                  <a:gd name="T96" fmla="*/ 412441 w 424815"/>
                  <a:gd name="T97" fmla="*/ 42105 h 257175"/>
                  <a:gd name="T98" fmla="*/ 201175 w 424815"/>
                  <a:gd name="T99" fmla="*/ 45330 h 257175"/>
                  <a:gd name="T100" fmla="*/ 176758 w 424815"/>
                  <a:gd name="T101" fmla="*/ 46988 h 257175"/>
                  <a:gd name="T102" fmla="*/ 260092 w 424815"/>
                  <a:gd name="T103" fmla="*/ 48903 h 257175"/>
                  <a:gd name="T104" fmla="*/ 234447 w 424815"/>
                  <a:gd name="T105" fmla="*/ 45862 h 257175"/>
                  <a:gd name="T106" fmla="*/ 211914 w 424815"/>
                  <a:gd name="T107" fmla="*/ 45196 h 257175"/>
                  <a:gd name="T108" fmla="*/ 269232 w 424815"/>
                  <a:gd name="T109" fmla="*/ 0 h 257175"/>
                  <a:gd name="T110" fmla="*/ 267085 w 424815"/>
                  <a:gd name="T111" fmla="*/ 26232 h 257175"/>
                  <a:gd name="T112" fmla="*/ 289756 w 424815"/>
                  <a:gd name="T113" fmla="*/ 48903 h 257175"/>
                  <a:gd name="T114" fmla="*/ 293882 w 424815"/>
                  <a:gd name="T115" fmla="*/ 33445 h 257175"/>
                  <a:gd name="T116" fmla="*/ 296888 w 424815"/>
                  <a:gd name="T117" fmla="*/ 0 h 25717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424815" h="257175" extrusionOk="0">
                    <a:moveTo>
                      <a:pt x="11412" y="42105"/>
                    </a:moveTo>
                    <a:lnTo>
                      <a:pt x="6363" y="53428"/>
                    </a:lnTo>
                    <a:lnTo>
                      <a:pt x="2226" y="64869"/>
                    </a:lnTo>
                    <a:lnTo>
                      <a:pt x="0" y="77970"/>
                    </a:lnTo>
                    <a:lnTo>
                      <a:pt x="1132" y="91908"/>
                    </a:lnTo>
                    <a:lnTo>
                      <a:pt x="38989" y="129825"/>
                    </a:lnTo>
                    <a:lnTo>
                      <a:pt x="74890" y="138328"/>
                    </a:lnTo>
                    <a:lnTo>
                      <a:pt x="74664" y="141407"/>
                    </a:lnTo>
                    <a:lnTo>
                      <a:pt x="79293" y="187742"/>
                    </a:lnTo>
                    <a:lnTo>
                      <a:pt x="93188" y="228552"/>
                    </a:lnTo>
                    <a:lnTo>
                      <a:pt x="95518" y="234861"/>
                    </a:lnTo>
                    <a:lnTo>
                      <a:pt x="97887" y="241483"/>
                    </a:lnTo>
                    <a:lnTo>
                      <a:pt x="102119" y="253914"/>
                    </a:lnTo>
                    <a:lnTo>
                      <a:pt x="103061" y="256603"/>
                    </a:lnTo>
                    <a:lnTo>
                      <a:pt x="125959" y="245447"/>
                    </a:lnTo>
                    <a:lnTo>
                      <a:pt x="152359" y="237171"/>
                    </a:lnTo>
                    <a:lnTo>
                      <a:pt x="181442" y="232025"/>
                    </a:lnTo>
                    <a:lnTo>
                      <a:pt x="212390" y="230254"/>
                    </a:lnTo>
                    <a:lnTo>
                      <a:pt x="330963" y="230254"/>
                    </a:lnTo>
                    <a:lnTo>
                      <a:pt x="333881" y="222451"/>
                    </a:lnTo>
                    <a:lnTo>
                      <a:pt x="340291" y="204949"/>
                    </a:lnTo>
                    <a:lnTo>
                      <a:pt x="345487" y="187742"/>
                    </a:lnTo>
                    <a:lnTo>
                      <a:pt x="348970" y="169218"/>
                    </a:lnTo>
                    <a:lnTo>
                      <a:pt x="348997" y="168748"/>
                    </a:lnTo>
                    <a:lnTo>
                      <a:pt x="245913" y="168748"/>
                    </a:lnTo>
                    <a:lnTo>
                      <a:pt x="245777" y="168610"/>
                    </a:lnTo>
                    <a:lnTo>
                      <a:pt x="159893" y="168610"/>
                    </a:lnTo>
                    <a:lnTo>
                      <a:pt x="152341" y="160996"/>
                    </a:lnTo>
                    <a:lnTo>
                      <a:pt x="152328" y="141872"/>
                    </a:lnTo>
                    <a:lnTo>
                      <a:pt x="159893" y="134257"/>
                    </a:lnTo>
                    <a:lnTo>
                      <a:pt x="245777" y="134257"/>
                    </a:lnTo>
                    <a:lnTo>
                      <a:pt x="245913" y="134119"/>
                    </a:lnTo>
                    <a:lnTo>
                      <a:pt x="371475" y="134119"/>
                    </a:lnTo>
                    <a:lnTo>
                      <a:pt x="385786" y="129825"/>
                    </a:lnTo>
                    <a:lnTo>
                      <a:pt x="403730" y="120284"/>
                    </a:lnTo>
                    <a:lnTo>
                      <a:pt x="417716" y="105885"/>
                    </a:lnTo>
                    <a:lnTo>
                      <a:pt x="423647" y="91908"/>
                    </a:lnTo>
                    <a:lnTo>
                      <a:pt x="424780" y="77970"/>
                    </a:lnTo>
                    <a:lnTo>
                      <a:pt x="423823" y="72337"/>
                    </a:lnTo>
                    <a:lnTo>
                      <a:pt x="107597" y="72337"/>
                    </a:lnTo>
                    <a:lnTo>
                      <a:pt x="47220" y="53401"/>
                    </a:lnTo>
                    <a:lnTo>
                      <a:pt x="11412" y="42105"/>
                    </a:lnTo>
                    <a:close/>
                  </a:path>
                  <a:path w="424815" h="257175" extrusionOk="0">
                    <a:moveTo>
                      <a:pt x="330963" y="230254"/>
                    </a:moveTo>
                    <a:lnTo>
                      <a:pt x="212390" y="230254"/>
                    </a:lnTo>
                    <a:lnTo>
                      <a:pt x="243338" y="232025"/>
                    </a:lnTo>
                    <a:lnTo>
                      <a:pt x="272421" y="237171"/>
                    </a:lnTo>
                    <a:lnTo>
                      <a:pt x="298821" y="245447"/>
                    </a:lnTo>
                    <a:lnTo>
                      <a:pt x="321718" y="256603"/>
                    </a:lnTo>
                    <a:lnTo>
                      <a:pt x="322661" y="253914"/>
                    </a:lnTo>
                    <a:lnTo>
                      <a:pt x="326893" y="241483"/>
                    </a:lnTo>
                    <a:lnTo>
                      <a:pt x="329262" y="234861"/>
                    </a:lnTo>
                    <a:lnTo>
                      <a:pt x="330963" y="230254"/>
                    </a:lnTo>
                    <a:close/>
                  </a:path>
                  <a:path w="424815" h="257175" extrusionOk="0">
                    <a:moveTo>
                      <a:pt x="371475" y="134119"/>
                    </a:moveTo>
                    <a:lnTo>
                      <a:pt x="264836" y="134119"/>
                    </a:lnTo>
                    <a:lnTo>
                      <a:pt x="272501" y="141872"/>
                    </a:lnTo>
                    <a:lnTo>
                      <a:pt x="272501" y="160996"/>
                    </a:lnTo>
                    <a:lnTo>
                      <a:pt x="264836" y="168748"/>
                    </a:lnTo>
                    <a:lnTo>
                      <a:pt x="348997" y="168748"/>
                    </a:lnTo>
                    <a:lnTo>
                      <a:pt x="350241" y="147765"/>
                    </a:lnTo>
                    <a:lnTo>
                      <a:pt x="350116" y="141407"/>
                    </a:lnTo>
                    <a:lnTo>
                      <a:pt x="349889" y="138328"/>
                    </a:lnTo>
                    <a:lnTo>
                      <a:pt x="366850" y="135507"/>
                    </a:lnTo>
                    <a:lnTo>
                      <a:pt x="371475" y="134119"/>
                    </a:lnTo>
                    <a:close/>
                  </a:path>
                  <a:path w="424815" h="257175" extrusionOk="0">
                    <a:moveTo>
                      <a:pt x="245777" y="134257"/>
                    </a:moveTo>
                    <a:lnTo>
                      <a:pt x="178653" y="134257"/>
                    </a:lnTo>
                    <a:lnTo>
                      <a:pt x="186217" y="141872"/>
                    </a:lnTo>
                    <a:lnTo>
                      <a:pt x="186205" y="160996"/>
                    </a:lnTo>
                    <a:lnTo>
                      <a:pt x="178653" y="168610"/>
                    </a:lnTo>
                    <a:lnTo>
                      <a:pt x="245777" y="168610"/>
                    </a:lnTo>
                    <a:lnTo>
                      <a:pt x="238236" y="160996"/>
                    </a:lnTo>
                    <a:lnTo>
                      <a:pt x="238236" y="141872"/>
                    </a:lnTo>
                    <a:lnTo>
                      <a:pt x="245777" y="134257"/>
                    </a:lnTo>
                    <a:close/>
                  </a:path>
                  <a:path w="424815" h="257175" extrusionOk="0">
                    <a:moveTo>
                      <a:pt x="154942" y="0"/>
                    </a:moveTo>
                    <a:lnTo>
                      <a:pt x="127224" y="0"/>
                    </a:lnTo>
                    <a:lnTo>
                      <a:pt x="128049" y="18145"/>
                    </a:lnTo>
                    <a:lnTo>
                      <a:pt x="130236" y="33445"/>
                    </a:lnTo>
                    <a:lnTo>
                      <a:pt x="133352" y="46054"/>
                    </a:lnTo>
                    <a:lnTo>
                      <a:pt x="136962" y="56128"/>
                    </a:lnTo>
                    <a:lnTo>
                      <a:pt x="133243" y="57522"/>
                    </a:lnTo>
                    <a:lnTo>
                      <a:pt x="129574" y="59068"/>
                    </a:lnTo>
                    <a:lnTo>
                      <a:pt x="119233" y="64119"/>
                    </a:lnTo>
                    <a:lnTo>
                      <a:pt x="113088" y="67964"/>
                    </a:lnTo>
                    <a:lnTo>
                      <a:pt x="107597" y="72337"/>
                    </a:lnTo>
                    <a:lnTo>
                      <a:pt x="317170" y="72337"/>
                    </a:lnTo>
                    <a:lnTo>
                      <a:pt x="287818" y="56128"/>
                    </a:lnTo>
                    <a:lnTo>
                      <a:pt x="290407" y="48903"/>
                    </a:lnTo>
                    <a:lnTo>
                      <a:pt x="164052" y="48903"/>
                    </a:lnTo>
                    <a:lnTo>
                      <a:pt x="161049" y="41705"/>
                    </a:lnTo>
                    <a:lnTo>
                      <a:pt x="158093" y="31326"/>
                    </a:lnTo>
                    <a:lnTo>
                      <a:pt x="155839" y="17509"/>
                    </a:lnTo>
                    <a:lnTo>
                      <a:pt x="154942" y="0"/>
                    </a:lnTo>
                    <a:close/>
                  </a:path>
                  <a:path w="424815" h="257175" extrusionOk="0">
                    <a:moveTo>
                      <a:pt x="413368" y="42105"/>
                    </a:moveTo>
                    <a:lnTo>
                      <a:pt x="377473" y="53428"/>
                    </a:lnTo>
                    <a:lnTo>
                      <a:pt x="317170" y="72337"/>
                    </a:lnTo>
                    <a:lnTo>
                      <a:pt x="423823" y="72337"/>
                    </a:lnTo>
                    <a:lnTo>
                      <a:pt x="422554" y="64869"/>
                    </a:lnTo>
                    <a:lnTo>
                      <a:pt x="418407" y="53401"/>
                    </a:lnTo>
                    <a:lnTo>
                      <a:pt x="413368" y="42105"/>
                    </a:lnTo>
                    <a:close/>
                  </a:path>
                  <a:path w="424815" h="257175" extrusionOk="0">
                    <a:moveTo>
                      <a:pt x="212390" y="45196"/>
                    </a:moveTo>
                    <a:lnTo>
                      <a:pt x="201627" y="45330"/>
                    </a:lnTo>
                    <a:lnTo>
                      <a:pt x="189781" y="45862"/>
                    </a:lnTo>
                    <a:lnTo>
                      <a:pt x="177155" y="46988"/>
                    </a:lnTo>
                    <a:lnTo>
                      <a:pt x="164052" y="48903"/>
                    </a:lnTo>
                    <a:lnTo>
                      <a:pt x="260677" y="48903"/>
                    </a:lnTo>
                    <a:lnTo>
                      <a:pt x="247586" y="46988"/>
                    </a:lnTo>
                    <a:lnTo>
                      <a:pt x="234974" y="45862"/>
                    </a:lnTo>
                    <a:lnTo>
                      <a:pt x="223142" y="45330"/>
                    </a:lnTo>
                    <a:lnTo>
                      <a:pt x="212390" y="45196"/>
                    </a:lnTo>
                    <a:close/>
                  </a:path>
                  <a:path w="424815" h="257175" extrusionOk="0">
                    <a:moveTo>
                      <a:pt x="297556" y="0"/>
                    </a:moveTo>
                    <a:lnTo>
                      <a:pt x="269837" y="0"/>
                    </a:lnTo>
                    <a:lnTo>
                      <a:pt x="269235" y="14373"/>
                    </a:lnTo>
                    <a:lnTo>
                      <a:pt x="267686" y="26232"/>
                    </a:lnTo>
                    <a:lnTo>
                      <a:pt x="260677" y="48903"/>
                    </a:lnTo>
                    <a:lnTo>
                      <a:pt x="290407" y="48903"/>
                    </a:lnTo>
                    <a:lnTo>
                      <a:pt x="291428" y="46054"/>
                    </a:lnTo>
                    <a:lnTo>
                      <a:pt x="294543" y="33445"/>
                    </a:lnTo>
                    <a:lnTo>
                      <a:pt x="296731" y="18145"/>
                    </a:lnTo>
                    <a:lnTo>
                      <a:pt x="29755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</p:grpSp>
        <p:grpSp>
          <p:nvGrpSpPr>
            <p:cNvPr id="34" name="Group 41"/>
            <p:cNvGrpSpPr/>
            <p:nvPr userDrawn="1"/>
          </p:nvGrpSpPr>
          <p:grpSpPr bwMode="auto">
            <a:xfrm>
              <a:off x="3584394" y="3432698"/>
              <a:ext cx="486638" cy="487627"/>
              <a:chOff x="7192962" y="6340475"/>
              <a:chExt cx="781050" cy="782638"/>
            </a:xfrm>
          </p:grpSpPr>
          <p:sp>
            <p:nvSpPr>
              <p:cNvPr id="35" name="object 8"/>
              <p:cNvSpPr/>
              <p:nvPr/>
            </p:nvSpPr>
            <p:spPr bwMode="auto">
              <a:xfrm>
                <a:off x="7192962" y="6340475"/>
                <a:ext cx="781050" cy="782638"/>
              </a:xfrm>
              <a:custGeom>
                <a:avLst/>
                <a:gdLst>
                  <a:gd name="T0" fmla="*/ 390519 w 781684"/>
                  <a:gd name="T1" fmla="*/ 0 h 781684"/>
                  <a:gd name="T2" fmla="*/ 341533 w 781684"/>
                  <a:gd name="T3" fmla="*/ 3049 h 781684"/>
                  <a:gd name="T4" fmla="*/ 294362 w 781684"/>
                  <a:gd name="T5" fmla="*/ 11951 h 781684"/>
                  <a:gd name="T6" fmla="*/ 249374 w 781684"/>
                  <a:gd name="T7" fmla="*/ 26339 h 781684"/>
                  <a:gd name="T8" fmla="*/ 206933 w 781684"/>
                  <a:gd name="T9" fmla="*/ 45848 h 781684"/>
                  <a:gd name="T10" fmla="*/ 167406 w 781684"/>
                  <a:gd name="T11" fmla="*/ 70109 h 781684"/>
                  <a:gd name="T12" fmla="*/ 131159 w 781684"/>
                  <a:gd name="T13" fmla="*/ 98757 h 781684"/>
                  <a:gd name="T14" fmla="*/ 98557 w 781684"/>
                  <a:gd name="T15" fmla="*/ 131425 h 781684"/>
                  <a:gd name="T16" fmla="*/ 69967 w 781684"/>
                  <a:gd name="T17" fmla="*/ 167746 h 781684"/>
                  <a:gd name="T18" fmla="*/ 45755 w 781684"/>
                  <a:gd name="T19" fmla="*/ 207354 h 781684"/>
                  <a:gd name="T20" fmla="*/ 26286 w 781684"/>
                  <a:gd name="T21" fmla="*/ 249881 h 781684"/>
                  <a:gd name="T22" fmla="*/ 11926 w 781684"/>
                  <a:gd name="T23" fmla="*/ 294961 h 781684"/>
                  <a:gd name="T24" fmla="*/ 3043 w 781684"/>
                  <a:gd name="T25" fmla="*/ 342227 h 781684"/>
                  <a:gd name="T26" fmla="*/ 0 w 781684"/>
                  <a:gd name="T27" fmla="*/ 391313 h 781684"/>
                  <a:gd name="T28" fmla="*/ 3043 w 781684"/>
                  <a:gd name="T29" fmla="*/ 440399 h 781684"/>
                  <a:gd name="T30" fmla="*/ 11926 w 781684"/>
                  <a:gd name="T31" fmla="*/ 487665 h 781684"/>
                  <a:gd name="T32" fmla="*/ 26286 w 781684"/>
                  <a:gd name="T33" fmla="*/ 532745 h 781684"/>
                  <a:gd name="T34" fmla="*/ 45755 w 781684"/>
                  <a:gd name="T35" fmla="*/ 575272 h 781684"/>
                  <a:gd name="T36" fmla="*/ 69967 w 781684"/>
                  <a:gd name="T37" fmla="*/ 614880 h 781684"/>
                  <a:gd name="T38" fmla="*/ 98557 w 781684"/>
                  <a:gd name="T39" fmla="*/ 651201 h 781684"/>
                  <a:gd name="T40" fmla="*/ 131159 w 781684"/>
                  <a:gd name="T41" fmla="*/ 683869 h 781684"/>
                  <a:gd name="T42" fmla="*/ 167406 w 781684"/>
                  <a:gd name="T43" fmla="*/ 712517 h 781684"/>
                  <a:gd name="T44" fmla="*/ 206933 w 781684"/>
                  <a:gd name="T45" fmla="*/ 736778 h 781684"/>
                  <a:gd name="T46" fmla="*/ 249374 w 781684"/>
                  <a:gd name="T47" fmla="*/ 756287 h 781684"/>
                  <a:gd name="T48" fmla="*/ 294362 w 781684"/>
                  <a:gd name="T49" fmla="*/ 770675 h 781684"/>
                  <a:gd name="T50" fmla="*/ 341533 w 781684"/>
                  <a:gd name="T51" fmla="*/ 779577 h 781684"/>
                  <a:gd name="T52" fmla="*/ 390519 w 781684"/>
                  <a:gd name="T53" fmla="*/ 782626 h 781684"/>
                  <a:gd name="T54" fmla="*/ 439505 w 781684"/>
                  <a:gd name="T55" fmla="*/ 779577 h 781684"/>
                  <a:gd name="T56" fmla="*/ 486676 w 781684"/>
                  <a:gd name="T57" fmla="*/ 770675 h 781684"/>
                  <a:gd name="T58" fmla="*/ 531664 w 781684"/>
                  <a:gd name="T59" fmla="*/ 756287 h 781684"/>
                  <a:gd name="T60" fmla="*/ 574105 w 781684"/>
                  <a:gd name="T61" fmla="*/ 736778 h 781684"/>
                  <a:gd name="T62" fmla="*/ 613632 w 781684"/>
                  <a:gd name="T63" fmla="*/ 712517 h 781684"/>
                  <a:gd name="T64" fmla="*/ 649879 w 781684"/>
                  <a:gd name="T65" fmla="*/ 683869 h 781684"/>
                  <a:gd name="T66" fmla="*/ 682481 w 781684"/>
                  <a:gd name="T67" fmla="*/ 651201 h 781684"/>
                  <a:gd name="T68" fmla="*/ 711071 w 781684"/>
                  <a:gd name="T69" fmla="*/ 614880 h 781684"/>
                  <a:gd name="T70" fmla="*/ 735283 w 781684"/>
                  <a:gd name="T71" fmla="*/ 575272 h 781684"/>
                  <a:gd name="T72" fmla="*/ 754752 w 781684"/>
                  <a:gd name="T73" fmla="*/ 532745 h 781684"/>
                  <a:gd name="T74" fmla="*/ 769112 w 781684"/>
                  <a:gd name="T75" fmla="*/ 487665 h 781684"/>
                  <a:gd name="T76" fmla="*/ 777995 w 781684"/>
                  <a:gd name="T77" fmla="*/ 440399 h 781684"/>
                  <a:gd name="T78" fmla="*/ 781038 w 781684"/>
                  <a:gd name="T79" fmla="*/ 391313 h 781684"/>
                  <a:gd name="T80" fmla="*/ 777995 w 781684"/>
                  <a:gd name="T81" fmla="*/ 342227 h 781684"/>
                  <a:gd name="T82" fmla="*/ 769112 w 781684"/>
                  <a:gd name="T83" fmla="*/ 294961 h 781684"/>
                  <a:gd name="T84" fmla="*/ 754752 w 781684"/>
                  <a:gd name="T85" fmla="*/ 249881 h 781684"/>
                  <a:gd name="T86" fmla="*/ 735283 w 781684"/>
                  <a:gd name="T87" fmla="*/ 207354 h 781684"/>
                  <a:gd name="T88" fmla="*/ 711071 w 781684"/>
                  <a:gd name="T89" fmla="*/ 167746 h 781684"/>
                  <a:gd name="T90" fmla="*/ 682481 w 781684"/>
                  <a:gd name="T91" fmla="*/ 131425 h 781684"/>
                  <a:gd name="T92" fmla="*/ 649879 w 781684"/>
                  <a:gd name="T93" fmla="*/ 98757 h 781684"/>
                  <a:gd name="T94" fmla="*/ 613632 w 781684"/>
                  <a:gd name="T95" fmla="*/ 70109 h 781684"/>
                  <a:gd name="T96" fmla="*/ 574105 w 781684"/>
                  <a:gd name="T97" fmla="*/ 45848 h 781684"/>
                  <a:gd name="T98" fmla="*/ 531664 w 781684"/>
                  <a:gd name="T99" fmla="*/ 26339 h 781684"/>
                  <a:gd name="T100" fmla="*/ 486676 w 781684"/>
                  <a:gd name="T101" fmla="*/ 11951 h 781684"/>
                  <a:gd name="T102" fmla="*/ 439505 w 781684"/>
                  <a:gd name="T103" fmla="*/ 3049 h 781684"/>
                  <a:gd name="T104" fmla="*/ 390519 w 781684"/>
                  <a:gd name="T105" fmla="*/ 0 h 7816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81684" h="781684" extrusionOk="0">
                    <a:moveTo>
                      <a:pt x="390836" y="0"/>
                    </a:moveTo>
                    <a:lnTo>
                      <a:pt x="341810" y="3045"/>
                    </a:lnTo>
                    <a:lnTo>
                      <a:pt x="294601" y="11936"/>
                    </a:lnTo>
                    <a:lnTo>
                      <a:pt x="249576" y="26307"/>
                    </a:lnTo>
                    <a:lnTo>
                      <a:pt x="207101" y="45792"/>
                    </a:lnTo>
                    <a:lnTo>
                      <a:pt x="167542" y="70024"/>
                    </a:lnTo>
                    <a:lnTo>
                      <a:pt x="131265" y="98637"/>
                    </a:lnTo>
                    <a:lnTo>
                      <a:pt x="98637" y="131265"/>
                    </a:lnTo>
                    <a:lnTo>
                      <a:pt x="70024" y="167542"/>
                    </a:lnTo>
                    <a:lnTo>
                      <a:pt x="45792" y="207101"/>
                    </a:lnTo>
                    <a:lnTo>
                      <a:pt x="26307" y="249576"/>
                    </a:lnTo>
                    <a:lnTo>
                      <a:pt x="11936" y="294601"/>
                    </a:lnTo>
                    <a:lnTo>
                      <a:pt x="3045" y="341810"/>
                    </a:lnTo>
                    <a:lnTo>
                      <a:pt x="0" y="390836"/>
                    </a:lnTo>
                    <a:lnTo>
                      <a:pt x="3045" y="439862"/>
                    </a:lnTo>
                    <a:lnTo>
                      <a:pt x="11936" y="487071"/>
                    </a:lnTo>
                    <a:lnTo>
                      <a:pt x="26307" y="532096"/>
                    </a:lnTo>
                    <a:lnTo>
                      <a:pt x="45792" y="574571"/>
                    </a:lnTo>
                    <a:lnTo>
                      <a:pt x="70024" y="614130"/>
                    </a:lnTo>
                    <a:lnTo>
                      <a:pt x="98637" y="650407"/>
                    </a:lnTo>
                    <a:lnTo>
                      <a:pt x="131265" y="683035"/>
                    </a:lnTo>
                    <a:lnTo>
                      <a:pt x="167542" y="711648"/>
                    </a:lnTo>
                    <a:lnTo>
                      <a:pt x="207101" y="735880"/>
                    </a:lnTo>
                    <a:lnTo>
                      <a:pt x="249576" y="755365"/>
                    </a:lnTo>
                    <a:lnTo>
                      <a:pt x="294601" y="769736"/>
                    </a:lnTo>
                    <a:lnTo>
                      <a:pt x="341810" y="778627"/>
                    </a:lnTo>
                    <a:lnTo>
                      <a:pt x="390836" y="781672"/>
                    </a:lnTo>
                    <a:lnTo>
                      <a:pt x="439862" y="778627"/>
                    </a:lnTo>
                    <a:lnTo>
                      <a:pt x="487071" y="769736"/>
                    </a:lnTo>
                    <a:lnTo>
                      <a:pt x="532096" y="755365"/>
                    </a:lnTo>
                    <a:lnTo>
                      <a:pt x="574571" y="735880"/>
                    </a:lnTo>
                    <a:lnTo>
                      <a:pt x="614130" y="711648"/>
                    </a:lnTo>
                    <a:lnTo>
                      <a:pt x="650407" y="683035"/>
                    </a:lnTo>
                    <a:lnTo>
                      <a:pt x="683035" y="650407"/>
                    </a:lnTo>
                    <a:lnTo>
                      <a:pt x="711648" y="614130"/>
                    </a:lnTo>
                    <a:lnTo>
                      <a:pt x="735880" y="574571"/>
                    </a:lnTo>
                    <a:lnTo>
                      <a:pt x="755365" y="532096"/>
                    </a:lnTo>
                    <a:lnTo>
                      <a:pt x="769736" y="487071"/>
                    </a:lnTo>
                    <a:lnTo>
                      <a:pt x="778627" y="439862"/>
                    </a:lnTo>
                    <a:lnTo>
                      <a:pt x="781672" y="390836"/>
                    </a:lnTo>
                    <a:lnTo>
                      <a:pt x="778627" y="341810"/>
                    </a:lnTo>
                    <a:lnTo>
                      <a:pt x="769736" y="294601"/>
                    </a:lnTo>
                    <a:lnTo>
                      <a:pt x="755365" y="249576"/>
                    </a:lnTo>
                    <a:lnTo>
                      <a:pt x="735880" y="207101"/>
                    </a:lnTo>
                    <a:lnTo>
                      <a:pt x="711648" y="167542"/>
                    </a:lnTo>
                    <a:lnTo>
                      <a:pt x="683035" y="131265"/>
                    </a:lnTo>
                    <a:lnTo>
                      <a:pt x="650407" y="98637"/>
                    </a:lnTo>
                    <a:lnTo>
                      <a:pt x="614130" y="70024"/>
                    </a:lnTo>
                    <a:lnTo>
                      <a:pt x="574571" y="45792"/>
                    </a:lnTo>
                    <a:lnTo>
                      <a:pt x="532096" y="26307"/>
                    </a:lnTo>
                    <a:lnTo>
                      <a:pt x="487071" y="11936"/>
                    </a:lnTo>
                    <a:lnTo>
                      <a:pt x="439862" y="3045"/>
                    </a:lnTo>
                    <a:lnTo>
                      <a:pt x="390836" y="0"/>
                    </a:lnTo>
                    <a:close/>
                  </a:path>
                </a:pathLst>
              </a:custGeom>
              <a:solidFill>
                <a:srgbClr val="BC5CA3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36" name="object 27"/>
              <p:cNvSpPr/>
              <p:nvPr/>
            </p:nvSpPr>
            <p:spPr bwMode="auto">
              <a:xfrm>
                <a:off x="7305675" y="6548438"/>
                <a:ext cx="523875" cy="360362"/>
              </a:xfrm>
              <a:custGeom>
                <a:avLst/>
                <a:gdLst>
                  <a:gd name="T0" fmla="*/ 175495 w 522604"/>
                  <a:gd name="T1" fmla="*/ 0 h 360045"/>
                  <a:gd name="T2" fmla="*/ 168214 w 522604"/>
                  <a:gd name="T3" fmla="*/ 52769 h 360045"/>
                  <a:gd name="T4" fmla="*/ 60779 w 522604"/>
                  <a:gd name="T5" fmla="*/ 60506 h 360045"/>
                  <a:gd name="T6" fmla="*/ 7431 w 522604"/>
                  <a:gd name="T7" fmla="*/ 119636 h 360045"/>
                  <a:gd name="T8" fmla="*/ 0 w 522604"/>
                  <a:gd name="T9" fmla="*/ 310554 h 360045"/>
                  <a:gd name="T10" fmla="*/ 52322 w 522604"/>
                  <a:gd name="T11" fmla="*/ 317824 h 360045"/>
                  <a:gd name="T12" fmla="*/ 71209 w 522604"/>
                  <a:gd name="T13" fmla="*/ 348062 h 360045"/>
                  <a:gd name="T14" fmla="*/ 105362 w 522604"/>
                  <a:gd name="T15" fmla="*/ 360117 h 360045"/>
                  <a:gd name="T16" fmla="*/ 139494 w 522604"/>
                  <a:gd name="T17" fmla="*/ 348006 h 360045"/>
                  <a:gd name="T18" fmla="*/ 154152 w 522604"/>
                  <a:gd name="T19" fmla="*/ 327934 h 360045"/>
                  <a:gd name="T20" fmla="*/ 96870 w 522604"/>
                  <a:gd name="T21" fmla="*/ 326207 h 360045"/>
                  <a:gd name="T22" fmla="*/ 85168 w 522604"/>
                  <a:gd name="T23" fmla="*/ 314517 h 360045"/>
                  <a:gd name="T24" fmla="*/ 85088 w 522604"/>
                  <a:gd name="T25" fmla="*/ 297430 h 360045"/>
                  <a:gd name="T26" fmla="*/ 96801 w 522604"/>
                  <a:gd name="T27" fmla="*/ 285734 h 360045"/>
                  <a:gd name="T28" fmla="*/ 32383 w 522604"/>
                  <a:gd name="T29" fmla="*/ 285641 h 360045"/>
                  <a:gd name="T30" fmla="*/ 50369 w 522604"/>
                  <a:gd name="T31" fmla="*/ 106967 h 360045"/>
                  <a:gd name="T32" fmla="*/ 200446 w 522604"/>
                  <a:gd name="T33" fmla="*/ 85102 h 360045"/>
                  <a:gd name="T34" fmla="*/ 523738 w 522604"/>
                  <a:gd name="T35" fmla="*/ 32332 h 360045"/>
                  <a:gd name="T36" fmla="*/ 516458 w 522604"/>
                  <a:gd name="T37" fmla="*/ 0 h 360045"/>
                  <a:gd name="T38" fmla="*/ 105362 w 522604"/>
                  <a:gd name="T39" fmla="*/ 284006 h 360045"/>
                  <a:gd name="T40" fmla="*/ 120892 w 522604"/>
                  <a:gd name="T41" fmla="*/ 290445 h 360045"/>
                  <a:gd name="T42" fmla="*/ 127316 w 522604"/>
                  <a:gd name="T43" fmla="*/ 305976 h 360045"/>
                  <a:gd name="T44" fmla="*/ 120892 w 522604"/>
                  <a:gd name="T45" fmla="*/ 321497 h 360045"/>
                  <a:gd name="T46" fmla="*/ 105362 w 522604"/>
                  <a:gd name="T47" fmla="*/ 327934 h 360045"/>
                  <a:gd name="T48" fmla="*/ 158351 w 522604"/>
                  <a:gd name="T49" fmla="*/ 317824 h 360045"/>
                  <a:gd name="T50" fmla="*/ 269991 w 522604"/>
                  <a:gd name="T51" fmla="*/ 313218 h 360045"/>
                  <a:gd name="T52" fmla="*/ 268097 w 522604"/>
                  <a:gd name="T53" fmla="*/ 300143 h 360045"/>
                  <a:gd name="T54" fmla="*/ 155669 w 522604"/>
                  <a:gd name="T55" fmla="*/ 285641 h 360045"/>
                  <a:gd name="T56" fmla="*/ 105362 w 522604"/>
                  <a:gd name="T57" fmla="*/ 251673 h 360045"/>
                  <a:gd name="T58" fmla="*/ 74729 w 522604"/>
                  <a:gd name="T59" fmla="*/ 261234 h 360045"/>
                  <a:gd name="T60" fmla="*/ 55055 w 522604"/>
                  <a:gd name="T61" fmla="*/ 285641 h 360045"/>
                  <a:gd name="T62" fmla="*/ 105362 w 522604"/>
                  <a:gd name="T63" fmla="*/ 284006 h 360045"/>
                  <a:gd name="T64" fmla="*/ 147574 w 522604"/>
                  <a:gd name="T65" fmla="*/ 271919 h 360045"/>
                  <a:gd name="T66" fmla="*/ 121632 w 522604"/>
                  <a:gd name="T67" fmla="*/ 254176 h 360045"/>
                  <a:gd name="T68" fmla="*/ 200446 w 522604"/>
                  <a:gd name="T69" fmla="*/ 85102 h 360045"/>
                  <a:gd name="T70" fmla="*/ 168076 w 522604"/>
                  <a:gd name="T71" fmla="*/ 285641 h 360045"/>
                  <a:gd name="T72" fmla="*/ 200446 w 522604"/>
                  <a:gd name="T73" fmla="*/ 85102 h 360045"/>
                  <a:gd name="T74" fmla="*/ 491241 w 522604"/>
                  <a:gd name="T75" fmla="*/ 32332 h 360045"/>
                  <a:gd name="T76" fmla="*/ 523738 w 522604"/>
                  <a:gd name="T77" fmla="*/ 139343 h 36004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522604" h="360045" extrusionOk="0">
                    <a:moveTo>
                      <a:pt x="515205" y="0"/>
                    </a:moveTo>
                    <a:lnTo>
                      <a:pt x="175069" y="0"/>
                    </a:lnTo>
                    <a:lnTo>
                      <a:pt x="167806" y="7262"/>
                    </a:lnTo>
                    <a:lnTo>
                      <a:pt x="167806" y="52723"/>
                    </a:lnTo>
                    <a:lnTo>
                      <a:pt x="100118" y="52723"/>
                    </a:lnTo>
                    <a:lnTo>
                      <a:pt x="60632" y="60453"/>
                    </a:lnTo>
                    <a:lnTo>
                      <a:pt x="28949" y="82602"/>
                    </a:lnTo>
                    <a:lnTo>
                      <a:pt x="7413" y="119531"/>
                    </a:lnTo>
                    <a:lnTo>
                      <a:pt x="0" y="167253"/>
                    </a:lnTo>
                    <a:lnTo>
                      <a:pt x="0" y="310281"/>
                    </a:lnTo>
                    <a:lnTo>
                      <a:pt x="7262" y="317544"/>
                    </a:lnTo>
                    <a:lnTo>
                      <a:pt x="52195" y="317544"/>
                    </a:lnTo>
                    <a:lnTo>
                      <a:pt x="59169" y="334366"/>
                    </a:lnTo>
                    <a:lnTo>
                      <a:pt x="71036" y="347756"/>
                    </a:lnTo>
                    <a:lnTo>
                      <a:pt x="86711" y="356604"/>
                    </a:lnTo>
                    <a:lnTo>
                      <a:pt x="105106" y="359800"/>
                    </a:lnTo>
                    <a:lnTo>
                      <a:pt x="123485" y="356583"/>
                    </a:lnTo>
                    <a:lnTo>
                      <a:pt x="139156" y="347700"/>
                    </a:lnTo>
                    <a:lnTo>
                      <a:pt x="151017" y="334303"/>
                    </a:lnTo>
                    <a:lnTo>
                      <a:pt x="153778" y="327646"/>
                    </a:lnTo>
                    <a:lnTo>
                      <a:pt x="105106" y="327646"/>
                    </a:lnTo>
                    <a:lnTo>
                      <a:pt x="96635" y="325920"/>
                    </a:lnTo>
                    <a:lnTo>
                      <a:pt x="89687" y="321214"/>
                    </a:lnTo>
                    <a:lnTo>
                      <a:pt x="84961" y="314240"/>
                    </a:lnTo>
                    <a:lnTo>
                      <a:pt x="83155" y="305707"/>
                    </a:lnTo>
                    <a:lnTo>
                      <a:pt x="84882" y="297168"/>
                    </a:lnTo>
                    <a:lnTo>
                      <a:pt x="89588" y="290190"/>
                    </a:lnTo>
                    <a:lnTo>
                      <a:pt x="96566" y="285483"/>
                    </a:lnTo>
                    <a:lnTo>
                      <a:pt x="97027" y="285390"/>
                    </a:lnTo>
                    <a:lnTo>
                      <a:pt x="32304" y="285390"/>
                    </a:lnTo>
                    <a:lnTo>
                      <a:pt x="32319" y="167253"/>
                    </a:lnTo>
                    <a:lnTo>
                      <a:pt x="50247" y="106873"/>
                    </a:lnTo>
                    <a:lnTo>
                      <a:pt x="99967" y="85027"/>
                    </a:lnTo>
                    <a:lnTo>
                      <a:pt x="199960" y="85027"/>
                    </a:lnTo>
                    <a:lnTo>
                      <a:pt x="199960" y="32304"/>
                    </a:lnTo>
                    <a:lnTo>
                      <a:pt x="522467" y="32304"/>
                    </a:lnTo>
                    <a:lnTo>
                      <a:pt x="522467" y="7262"/>
                    </a:lnTo>
                    <a:lnTo>
                      <a:pt x="515205" y="0"/>
                    </a:lnTo>
                    <a:close/>
                  </a:path>
                  <a:path w="522604" h="360045" extrusionOk="0">
                    <a:moveTo>
                      <a:pt x="154329" y="283756"/>
                    </a:moveTo>
                    <a:lnTo>
                      <a:pt x="105106" y="283756"/>
                    </a:lnTo>
                    <a:lnTo>
                      <a:pt x="113638" y="285483"/>
                    </a:lnTo>
                    <a:lnTo>
                      <a:pt x="120599" y="290190"/>
                    </a:lnTo>
                    <a:lnTo>
                      <a:pt x="125288" y="297168"/>
                    </a:lnTo>
                    <a:lnTo>
                      <a:pt x="127007" y="305707"/>
                    </a:lnTo>
                    <a:lnTo>
                      <a:pt x="125288" y="314240"/>
                    </a:lnTo>
                    <a:lnTo>
                      <a:pt x="120599" y="321214"/>
                    </a:lnTo>
                    <a:lnTo>
                      <a:pt x="113638" y="325920"/>
                    </a:lnTo>
                    <a:lnTo>
                      <a:pt x="105106" y="327646"/>
                    </a:lnTo>
                    <a:lnTo>
                      <a:pt x="153778" y="327646"/>
                    </a:lnTo>
                    <a:lnTo>
                      <a:pt x="157967" y="317544"/>
                    </a:lnTo>
                    <a:lnTo>
                      <a:pt x="278215" y="317544"/>
                    </a:lnTo>
                    <a:lnTo>
                      <a:pt x="269336" y="312942"/>
                    </a:lnTo>
                    <a:lnTo>
                      <a:pt x="265892" y="308059"/>
                    </a:lnTo>
                    <a:lnTo>
                      <a:pt x="267447" y="299879"/>
                    </a:lnTo>
                    <a:lnTo>
                      <a:pt x="273566" y="285390"/>
                    </a:lnTo>
                    <a:lnTo>
                      <a:pt x="155291" y="285390"/>
                    </a:lnTo>
                    <a:lnTo>
                      <a:pt x="154329" y="283756"/>
                    </a:lnTo>
                    <a:close/>
                  </a:path>
                  <a:path w="522604" h="360045" extrusionOk="0">
                    <a:moveTo>
                      <a:pt x="105106" y="251452"/>
                    </a:moveTo>
                    <a:lnTo>
                      <a:pt x="88854" y="253973"/>
                    </a:lnTo>
                    <a:lnTo>
                      <a:pt x="74548" y="261004"/>
                    </a:lnTo>
                    <a:lnTo>
                      <a:pt x="62975" y="271743"/>
                    </a:lnTo>
                    <a:lnTo>
                      <a:pt x="54921" y="285390"/>
                    </a:lnTo>
                    <a:lnTo>
                      <a:pt x="97027" y="285390"/>
                    </a:lnTo>
                    <a:lnTo>
                      <a:pt x="105106" y="283756"/>
                    </a:lnTo>
                    <a:lnTo>
                      <a:pt x="154329" y="283756"/>
                    </a:lnTo>
                    <a:lnTo>
                      <a:pt x="147216" y="271680"/>
                    </a:lnTo>
                    <a:lnTo>
                      <a:pt x="135636" y="260948"/>
                    </a:lnTo>
                    <a:lnTo>
                      <a:pt x="121337" y="253952"/>
                    </a:lnTo>
                    <a:lnTo>
                      <a:pt x="105106" y="251452"/>
                    </a:lnTo>
                    <a:close/>
                  </a:path>
                  <a:path w="522604" h="360045" extrusionOk="0">
                    <a:moveTo>
                      <a:pt x="199960" y="85027"/>
                    </a:moveTo>
                    <a:lnTo>
                      <a:pt x="167668" y="85027"/>
                    </a:lnTo>
                    <a:lnTo>
                      <a:pt x="167668" y="285390"/>
                    </a:lnTo>
                    <a:lnTo>
                      <a:pt x="199960" y="285390"/>
                    </a:lnTo>
                    <a:lnTo>
                      <a:pt x="199960" y="85027"/>
                    </a:lnTo>
                    <a:close/>
                  </a:path>
                  <a:path w="522604" h="360045" extrusionOk="0">
                    <a:moveTo>
                      <a:pt x="522467" y="32304"/>
                    </a:moveTo>
                    <a:lnTo>
                      <a:pt x="490049" y="32304"/>
                    </a:lnTo>
                    <a:lnTo>
                      <a:pt x="490049" y="135162"/>
                    </a:lnTo>
                    <a:lnTo>
                      <a:pt x="522467" y="139220"/>
                    </a:lnTo>
                    <a:lnTo>
                      <a:pt x="522467" y="323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37" name="object 28"/>
              <p:cNvSpPr/>
              <p:nvPr/>
            </p:nvSpPr>
            <p:spPr bwMode="auto">
              <a:xfrm>
                <a:off x="7535863" y="6618288"/>
                <a:ext cx="325437" cy="311150"/>
              </a:xfrm>
              <a:custGeom>
                <a:avLst/>
                <a:gdLst>
                  <a:gd name="T0" fmla="*/ 0 w 324484"/>
                  <a:gd name="T1" fmla="*/ 16727 h 311784"/>
                  <a:gd name="T2" fmla="*/ 4473 w 324484"/>
                  <a:gd name="T3" fmla="*/ 29079 h 311784"/>
                  <a:gd name="T4" fmla="*/ 50924 w 324484"/>
                  <a:gd name="T5" fmla="*/ 45330 h 311784"/>
                  <a:gd name="T6" fmla="*/ 55574 w 324484"/>
                  <a:gd name="T7" fmla="*/ 229749 h 311784"/>
                  <a:gd name="T8" fmla="*/ 56180 w 324484"/>
                  <a:gd name="T9" fmla="*/ 239592 h 311784"/>
                  <a:gd name="T10" fmla="*/ 63085 w 324484"/>
                  <a:gd name="T11" fmla="*/ 247667 h 311784"/>
                  <a:gd name="T12" fmla="*/ 285875 w 324484"/>
                  <a:gd name="T13" fmla="*/ 249673 h 311784"/>
                  <a:gd name="T14" fmla="*/ 296486 w 324484"/>
                  <a:gd name="T15" fmla="*/ 241674 h 311784"/>
                  <a:gd name="T16" fmla="*/ 298149 w 324484"/>
                  <a:gd name="T17" fmla="*/ 228206 h 311784"/>
                  <a:gd name="T18" fmla="*/ 289807 w 324484"/>
                  <a:gd name="T19" fmla="*/ 217823 h 311784"/>
                  <a:gd name="T20" fmla="*/ 92435 w 324484"/>
                  <a:gd name="T21" fmla="*/ 216218 h 311784"/>
                  <a:gd name="T22" fmla="*/ 298628 w 324484"/>
                  <a:gd name="T23" fmla="*/ 194148 h 311784"/>
                  <a:gd name="T24" fmla="*/ 308710 w 324484"/>
                  <a:gd name="T25" fmla="*/ 187616 h 311784"/>
                  <a:gd name="T26" fmla="*/ 311041 w 324484"/>
                  <a:gd name="T27" fmla="*/ 180255 h 311784"/>
                  <a:gd name="T28" fmla="*/ 325345 w 324484"/>
                  <a:gd name="T29" fmla="*/ 97670 h 311784"/>
                  <a:gd name="T30" fmla="*/ 321412 w 324484"/>
                  <a:gd name="T31" fmla="*/ 89833 h 311784"/>
                  <a:gd name="T32" fmla="*/ 314973 w 324484"/>
                  <a:gd name="T33" fmla="*/ 83788 h 311784"/>
                  <a:gd name="T34" fmla="*/ 85983 w 324484"/>
                  <a:gd name="T35" fmla="*/ 58146 h 311784"/>
                  <a:gd name="T36" fmla="*/ 22305 w 324484"/>
                  <a:gd name="T37" fmla="*/ 1191 h 311784"/>
                  <a:gd name="T38" fmla="*/ 104948 w 324484"/>
                  <a:gd name="T39" fmla="*/ 258940 h 311784"/>
                  <a:gd name="T40" fmla="*/ 84559 w 324484"/>
                  <a:gd name="T41" fmla="*/ 261435 h 311784"/>
                  <a:gd name="T42" fmla="*/ 72032 w 324484"/>
                  <a:gd name="T43" fmla="*/ 277449 h 311784"/>
                  <a:gd name="T44" fmla="*/ 74540 w 324484"/>
                  <a:gd name="T45" fmla="*/ 297800 h 311784"/>
                  <a:gd name="T46" fmla="*/ 90645 w 324484"/>
                  <a:gd name="T47" fmla="*/ 310565 h 311784"/>
                  <a:gd name="T48" fmla="*/ 111035 w 324484"/>
                  <a:gd name="T49" fmla="*/ 308007 h 311784"/>
                  <a:gd name="T50" fmla="*/ 123557 w 324484"/>
                  <a:gd name="T51" fmla="*/ 291694 h 311784"/>
                  <a:gd name="T52" fmla="*/ 121053 w 324484"/>
                  <a:gd name="T53" fmla="*/ 271392 h 311784"/>
                  <a:gd name="T54" fmla="*/ 104948 w 324484"/>
                  <a:gd name="T55" fmla="*/ 258940 h 311784"/>
                  <a:gd name="T56" fmla="*/ 243419 w 324484"/>
                  <a:gd name="T57" fmla="*/ 258940 h 311784"/>
                  <a:gd name="T58" fmla="*/ 227314 w 324484"/>
                  <a:gd name="T59" fmla="*/ 271392 h 311784"/>
                  <a:gd name="T60" fmla="*/ 224806 w 324484"/>
                  <a:gd name="T61" fmla="*/ 291694 h 311784"/>
                  <a:gd name="T62" fmla="*/ 237332 w 324484"/>
                  <a:gd name="T63" fmla="*/ 308007 h 311784"/>
                  <a:gd name="T64" fmla="*/ 257723 w 324484"/>
                  <a:gd name="T65" fmla="*/ 310565 h 311784"/>
                  <a:gd name="T66" fmla="*/ 273828 w 324484"/>
                  <a:gd name="T67" fmla="*/ 297800 h 311784"/>
                  <a:gd name="T68" fmla="*/ 276335 w 324484"/>
                  <a:gd name="T69" fmla="*/ 277449 h 311784"/>
                  <a:gd name="T70" fmla="*/ 263810 w 324484"/>
                  <a:gd name="T71" fmla="*/ 261435 h 31178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24484" h="311784" extrusionOk="0">
                    <a:moveTo>
                      <a:pt x="17955" y="0"/>
                    </a:moveTo>
                    <a:lnTo>
                      <a:pt x="0" y="16761"/>
                    </a:lnTo>
                    <a:lnTo>
                      <a:pt x="414" y="21046"/>
                    </a:lnTo>
                    <a:lnTo>
                      <a:pt x="4460" y="29138"/>
                    </a:lnTo>
                    <a:lnTo>
                      <a:pt x="7727" y="31864"/>
                    </a:lnTo>
                    <a:lnTo>
                      <a:pt x="50775" y="45422"/>
                    </a:lnTo>
                    <a:lnTo>
                      <a:pt x="64333" y="181690"/>
                    </a:lnTo>
                    <a:lnTo>
                      <a:pt x="55411" y="230217"/>
                    </a:lnTo>
                    <a:lnTo>
                      <a:pt x="54708" y="235444"/>
                    </a:lnTo>
                    <a:lnTo>
                      <a:pt x="56015" y="240080"/>
                    </a:lnTo>
                    <a:lnTo>
                      <a:pt x="59344" y="244126"/>
                    </a:lnTo>
                    <a:lnTo>
                      <a:pt x="62900" y="248172"/>
                    </a:lnTo>
                    <a:lnTo>
                      <a:pt x="67185" y="250182"/>
                    </a:lnTo>
                    <a:lnTo>
                      <a:pt x="285038" y="250182"/>
                    </a:lnTo>
                    <a:lnTo>
                      <a:pt x="288958" y="248587"/>
                    </a:lnTo>
                    <a:lnTo>
                      <a:pt x="295618" y="242166"/>
                    </a:lnTo>
                    <a:lnTo>
                      <a:pt x="297276" y="238183"/>
                    </a:lnTo>
                    <a:lnTo>
                      <a:pt x="297276" y="228671"/>
                    </a:lnTo>
                    <a:lnTo>
                      <a:pt x="295618" y="224675"/>
                    </a:lnTo>
                    <a:lnTo>
                      <a:pt x="288958" y="218267"/>
                    </a:lnTo>
                    <a:lnTo>
                      <a:pt x="285038" y="216659"/>
                    </a:lnTo>
                    <a:lnTo>
                      <a:pt x="92164" y="216659"/>
                    </a:lnTo>
                    <a:lnTo>
                      <a:pt x="96085" y="194544"/>
                    </a:lnTo>
                    <a:lnTo>
                      <a:pt x="297754" y="194544"/>
                    </a:lnTo>
                    <a:lnTo>
                      <a:pt x="301385" y="193225"/>
                    </a:lnTo>
                    <a:lnTo>
                      <a:pt x="307806" y="187998"/>
                    </a:lnTo>
                    <a:lnTo>
                      <a:pt x="309653" y="184668"/>
                    </a:lnTo>
                    <a:lnTo>
                      <a:pt x="310130" y="180622"/>
                    </a:lnTo>
                    <a:lnTo>
                      <a:pt x="323676" y="102857"/>
                    </a:lnTo>
                    <a:lnTo>
                      <a:pt x="324392" y="97869"/>
                    </a:lnTo>
                    <a:lnTo>
                      <a:pt x="323324" y="93584"/>
                    </a:lnTo>
                    <a:lnTo>
                      <a:pt x="320471" y="90016"/>
                    </a:lnTo>
                    <a:lnTo>
                      <a:pt x="317858" y="86208"/>
                    </a:lnTo>
                    <a:lnTo>
                      <a:pt x="314051" y="83959"/>
                    </a:lnTo>
                    <a:lnTo>
                      <a:pt x="309050" y="83230"/>
                    </a:lnTo>
                    <a:lnTo>
                      <a:pt x="85731" y="58264"/>
                    </a:lnTo>
                    <a:lnTo>
                      <a:pt x="82879" y="31148"/>
                    </a:lnTo>
                    <a:lnTo>
                      <a:pt x="22240" y="1193"/>
                    </a:lnTo>
                    <a:lnTo>
                      <a:pt x="17955" y="0"/>
                    </a:lnTo>
                    <a:close/>
                  </a:path>
                  <a:path w="324484" h="311784" extrusionOk="0">
                    <a:moveTo>
                      <a:pt x="104641" y="259468"/>
                    </a:moveTo>
                    <a:lnTo>
                      <a:pt x="90380" y="259468"/>
                    </a:lnTo>
                    <a:lnTo>
                      <a:pt x="84311" y="261968"/>
                    </a:lnTo>
                    <a:lnTo>
                      <a:pt x="74322" y="271945"/>
                    </a:lnTo>
                    <a:lnTo>
                      <a:pt x="71821" y="278014"/>
                    </a:lnTo>
                    <a:lnTo>
                      <a:pt x="71821" y="292288"/>
                    </a:lnTo>
                    <a:lnTo>
                      <a:pt x="74322" y="298407"/>
                    </a:lnTo>
                    <a:lnTo>
                      <a:pt x="84311" y="308635"/>
                    </a:lnTo>
                    <a:lnTo>
                      <a:pt x="90380" y="311198"/>
                    </a:lnTo>
                    <a:lnTo>
                      <a:pt x="104641" y="311198"/>
                    </a:lnTo>
                    <a:lnTo>
                      <a:pt x="110710" y="308635"/>
                    </a:lnTo>
                    <a:lnTo>
                      <a:pt x="120699" y="298407"/>
                    </a:lnTo>
                    <a:lnTo>
                      <a:pt x="123195" y="292288"/>
                    </a:lnTo>
                    <a:lnTo>
                      <a:pt x="123200" y="278014"/>
                    </a:lnTo>
                    <a:lnTo>
                      <a:pt x="120699" y="271945"/>
                    </a:lnTo>
                    <a:lnTo>
                      <a:pt x="110710" y="261968"/>
                    </a:lnTo>
                    <a:lnTo>
                      <a:pt x="104641" y="259468"/>
                    </a:lnTo>
                    <a:close/>
                  </a:path>
                  <a:path w="324484" h="311784" extrusionOk="0">
                    <a:moveTo>
                      <a:pt x="256968" y="259468"/>
                    </a:moveTo>
                    <a:lnTo>
                      <a:pt x="242706" y="259468"/>
                    </a:lnTo>
                    <a:lnTo>
                      <a:pt x="236637" y="261968"/>
                    </a:lnTo>
                    <a:lnTo>
                      <a:pt x="226648" y="271945"/>
                    </a:lnTo>
                    <a:lnTo>
                      <a:pt x="224148" y="278014"/>
                    </a:lnTo>
                    <a:lnTo>
                      <a:pt x="224148" y="292288"/>
                    </a:lnTo>
                    <a:lnTo>
                      <a:pt x="226648" y="298407"/>
                    </a:lnTo>
                    <a:lnTo>
                      <a:pt x="236637" y="308635"/>
                    </a:lnTo>
                    <a:lnTo>
                      <a:pt x="242706" y="311198"/>
                    </a:lnTo>
                    <a:lnTo>
                      <a:pt x="256968" y="311198"/>
                    </a:lnTo>
                    <a:lnTo>
                      <a:pt x="263037" y="308635"/>
                    </a:lnTo>
                    <a:lnTo>
                      <a:pt x="273026" y="298407"/>
                    </a:lnTo>
                    <a:lnTo>
                      <a:pt x="275521" y="292288"/>
                    </a:lnTo>
                    <a:lnTo>
                      <a:pt x="275526" y="278014"/>
                    </a:lnTo>
                    <a:lnTo>
                      <a:pt x="273026" y="271945"/>
                    </a:lnTo>
                    <a:lnTo>
                      <a:pt x="263037" y="261968"/>
                    </a:lnTo>
                    <a:lnTo>
                      <a:pt x="256968" y="25946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</p:grpSp>
      </p:grpSp>
      <p:cxnSp>
        <p:nvCxnSpPr>
          <p:cNvPr id="38" name="Google Shape;15;p3"/>
          <p:cNvCxnSpPr>
            <a:cxnSpLocks/>
          </p:cNvCxnSpPr>
          <p:nvPr userDrawn="1"/>
        </p:nvCxnSpPr>
        <p:spPr bwMode="auto">
          <a:xfrm>
            <a:off x="1381250" y="4820615"/>
            <a:ext cx="6031604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Text Placeholder 2"/>
          <p:cNvSpPr>
            <a:spLocks noGrp="1"/>
          </p:cNvSpPr>
          <p:nvPr>
            <p:ph type="body" sz="quarter" idx="15"/>
          </p:nvPr>
        </p:nvSpPr>
        <p:spPr bwMode="auto">
          <a:xfrm>
            <a:off x="3456281" y="1302932"/>
            <a:ext cx="2428161" cy="30956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sp>
        <p:nvSpPr>
          <p:cNvPr id="40" name="Text Placeholder 2"/>
          <p:cNvSpPr>
            <a:spLocks noGrp="1"/>
          </p:cNvSpPr>
          <p:nvPr>
            <p:ph type="body" sz="quarter" idx="16"/>
          </p:nvPr>
        </p:nvSpPr>
        <p:spPr bwMode="auto">
          <a:xfrm>
            <a:off x="6116354" y="1302932"/>
            <a:ext cx="2428161" cy="30956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sp>
        <p:nvSpPr>
          <p:cNvPr id="41" name="Text Placeholder 2"/>
          <p:cNvSpPr>
            <a:spLocks noGrp="1"/>
          </p:cNvSpPr>
          <p:nvPr>
            <p:ph type="body" sz="quarter" idx="17"/>
          </p:nvPr>
        </p:nvSpPr>
        <p:spPr bwMode="auto">
          <a:xfrm>
            <a:off x="796207" y="1302932"/>
            <a:ext cx="2428161" cy="30956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pic>
        <p:nvPicPr>
          <p:cNvPr id="42" name="Graphic 69"/>
          <p:cNvPicPr>
            <a:picLocks noChangeAspect="1"/>
          </p:cNvPicPr>
          <p:nvPr userDrawn="1"/>
        </p:nvPicPr>
        <p:blipFill>
          <a:blip r:embed="rId10"/>
          <a:stretch/>
        </p:blipFill>
        <p:spPr bwMode="auto">
          <a:xfrm>
            <a:off x="724704" y="512234"/>
            <a:ext cx="612000" cy="612000"/>
          </a:xfrm>
          <a:prstGeom prst="rect">
            <a:avLst/>
          </a:prstGeom>
        </p:spPr>
      </p:pic>
      <p:pic>
        <p:nvPicPr>
          <p:cNvPr id="43" name="Graphic 71"/>
          <p:cNvPicPr>
            <a:picLocks noChangeAspect="1"/>
          </p:cNvPicPr>
          <p:nvPr userDrawn="1"/>
        </p:nvPicPr>
        <p:blipFill>
          <a:blip r:embed="rId11"/>
          <a:stretch/>
        </p:blipFill>
        <p:spPr bwMode="auto">
          <a:xfrm>
            <a:off x="341938" y="4709185"/>
            <a:ext cx="932973" cy="216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5_Content + Imag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4" name="Google Shape;15;p3"/>
          <p:cNvCxnSpPr>
            <a:cxnSpLocks/>
          </p:cNvCxnSpPr>
          <p:nvPr userDrawn="1"/>
        </p:nvCxnSpPr>
        <p:spPr bwMode="auto">
          <a:xfrm>
            <a:off x="-6025" y="830429"/>
            <a:ext cx="9150025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Oval 3"/>
          <p:cNvSpPr/>
          <p:nvPr userDrawn="1"/>
        </p:nvSpPr>
        <p:spPr bwMode="auto">
          <a:xfrm>
            <a:off x="754718" y="545029"/>
            <a:ext cx="554798" cy="55479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00">
                <a:solidFill>
                  <a:schemeClr val="tx1"/>
                </a:solidFill>
              </a:rPr>
              <a:t>Place Pilot icon</a:t>
            </a:r>
            <a:endParaRPr lang="en-IE" sz="600">
              <a:solidFill>
                <a:schemeClr val="tx1"/>
              </a:solidFill>
            </a:endParaRPr>
          </a:p>
        </p:txBody>
      </p:sp>
      <p:grpSp>
        <p:nvGrpSpPr>
          <p:cNvPr id="6" name="Group 14"/>
          <p:cNvGrpSpPr/>
          <p:nvPr userDrawn="1"/>
        </p:nvGrpSpPr>
        <p:grpSpPr bwMode="auto">
          <a:xfrm>
            <a:off x="7537141" y="4690989"/>
            <a:ext cx="1372953" cy="229553"/>
            <a:chOff x="1154546" y="3432698"/>
            <a:chExt cx="2916485" cy="487627"/>
          </a:xfrm>
        </p:grpSpPr>
        <p:grpSp>
          <p:nvGrpSpPr>
            <p:cNvPr id="7" name="Group 15"/>
            <p:cNvGrpSpPr/>
            <p:nvPr userDrawn="1"/>
          </p:nvGrpSpPr>
          <p:grpSpPr bwMode="auto">
            <a:xfrm>
              <a:off x="1154546" y="3432698"/>
              <a:ext cx="486638" cy="487627"/>
              <a:chOff x="3309937" y="6340475"/>
              <a:chExt cx="781050" cy="782638"/>
            </a:xfrm>
          </p:grpSpPr>
          <p:sp>
            <p:nvSpPr>
              <p:cNvPr id="8" name="object 4"/>
              <p:cNvSpPr/>
              <p:nvPr/>
            </p:nvSpPr>
            <p:spPr bwMode="auto">
              <a:xfrm>
                <a:off x="3309937" y="6340475"/>
                <a:ext cx="781050" cy="782638"/>
              </a:xfrm>
              <a:custGeom>
                <a:avLst/>
                <a:gdLst>
                  <a:gd name="T0" fmla="*/ 390519 w 781685"/>
                  <a:gd name="T1" fmla="*/ 0 h 781684"/>
                  <a:gd name="T2" fmla="*/ 341532 w 781685"/>
                  <a:gd name="T3" fmla="*/ 3049 h 781684"/>
                  <a:gd name="T4" fmla="*/ 294362 w 781685"/>
                  <a:gd name="T5" fmla="*/ 11951 h 781684"/>
                  <a:gd name="T6" fmla="*/ 249373 w 781685"/>
                  <a:gd name="T7" fmla="*/ 26339 h 781684"/>
                  <a:gd name="T8" fmla="*/ 206933 w 781685"/>
                  <a:gd name="T9" fmla="*/ 45848 h 781684"/>
                  <a:gd name="T10" fmla="*/ 167406 w 781685"/>
                  <a:gd name="T11" fmla="*/ 70109 h 781684"/>
                  <a:gd name="T12" fmla="*/ 131158 w 781685"/>
                  <a:gd name="T13" fmla="*/ 98757 h 781684"/>
                  <a:gd name="T14" fmla="*/ 98557 w 781685"/>
                  <a:gd name="T15" fmla="*/ 131425 h 781684"/>
                  <a:gd name="T16" fmla="*/ 69967 w 781685"/>
                  <a:gd name="T17" fmla="*/ 167746 h 781684"/>
                  <a:gd name="T18" fmla="*/ 45755 w 781685"/>
                  <a:gd name="T19" fmla="*/ 207354 h 781684"/>
                  <a:gd name="T20" fmla="*/ 26286 w 781685"/>
                  <a:gd name="T21" fmla="*/ 249881 h 781684"/>
                  <a:gd name="T22" fmla="*/ 11926 w 781685"/>
                  <a:gd name="T23" fmla="*/ 294961 h 781684"/>
                  <a:gd name="T24" fmla="*/ 3043 w 781685"/>
                  <a:gd name="T25" fmla="*/ 342227 h 781684"/>
                  <a:gd name="T26" fmla="*/ 0 w 781685"/>
                  <a:gd name="T27" fmla="*/ 391313 h 781684"/>
                  <a:gd name="T28" fmla="*/ 3043 w 781685"/>
                  <a:gd name="T29" fmla="*/ 440399 h 781684"/>
                  <a:gd name="T30" fmla="*/ 11926 w 781685"/>
                  <a:gd name="T31" fmla="*/ 487665 h 781684"/>
                  <a:gd name="T32" fmla="*/ 26286 w 781685"/>
                  <a:gd name="T33" fmla="*/ 532745 h 781684"/>
                  <a:gd name="T34" fmla="*/ 45755 w 781685"/>
                  <a:gd name="T35" fmla="*/ 575272 h 781684"/>
                  <a:gd name="T36" fmla="*/ 69967 w 781685"/>
                  <a:gd name="T37" fmla="*/ 614880 h 781684"/>
                  <a:gd name="T38" fmla="*/ 98557 w 781685"/>
                  <a:gd name="T39" fmla="*/ 651201 h 781684"/>
                  <a:gd name="T40" fmla="*/ 131158 w 781685"/>
                  <a:gd name="T41" fmla="*/ 683869 h 781684"/>
                  <a:gd name="T42" fmla="*/ 167406 w 781685"/>
                  <a:gd name="T43" fmla="*/ 712517 h 781684"/>
                  <a:gd name="T44" fmla="*/ 206933 w 781685"/>
                  <a:gd name="T45" fmla="*/ 736778 h 781684"/>
                  <a:gd name="T46" fmla="*/ 249373 w 781685"/>
                  <a:gd name="T47" fmla="*/ 756287 h 781684"/>
                  <a:gd name="T48" fmla="*/ 294362 w 781685"/>
                  <a:gd name="T49" fmla="*/ 770675 h 781684"/>
                  <a:gd name="T50" fmla="*/ 341532 w 781685"/>
                  <a:gd name="T51" fmla="*/ 779577 h 781684"/>
                  <a:gd name="T52" fmla="*/ 390519 w 781685"/>
                  <a:gd name="T53" fmla="*/ 782626 h 781684"/>
                  <a:gd name="T54" fmla="*/ 439505 w 781685"/>
                  <a:gd name="T55" fmla="*/ 779577 h 781684"/>
                  <a:gd name="T56" fmla="*/ 486675 w 781685"/>
                  <a:gd name="T57" fmla="*/ 770675 h 781684"/>
                  <a:gd name="T58" fmla="*/ 531664 w 781685"/>
                  <a:gd name="T59" fmla="*/ 756287 h 781684"/>
                  <a:gd name="T60" fmla="*/ 574104 w 781685"/>
                  <a:gd name="T61" fmla="*/ 736778 h 781684"/>
                  <a:gd name="T62" fmla="*/ 613631 w 781685"/>
                  <a:gd name="T63" fmla="*/ 712517 h 781684"/>
                  <a:gd name="T64" fmla="*/ 649879 w 781685"/>
                  <a:gd name="T65" fmla="*/ 683869 h 781684"/>
                  <a:gd name="T66" fmla="*/ 682480 w 781685"/>
                  <a:gd name="T67" fmla="*/ 651201 h 781684"/>
                  <a:gd name="T68" fmla="*/ 711070 w 781685"/>
                  <a:gd name="T69" fmla="*/ 614880 h 781684"/>
                  <a:gd name="T70" fmla="*/ 735282 w 781685"/>
                  <a:gd name="T71" fmla="*/ 575272 h 781684"/>
                  <a:gd name="T72" fmla="*/ 754751 w 781685"/>
                  <a:gd name="T73" fmla="*/ 532745 h 781684"/>
                  <a:gd name="T74" fmla="*/ 769111 w 781685"/>
                  <a:gd name="T75" fmla="*/ 487665 h 781684"/>
                  <a:gd name="T76" fmla="*/ 777994 w 781685"/>
                  <a:gd name="T77" fmla="*/ 440399 h 781684"/>
                  <a:gd name="T78" fmla="*/ 781037 w 781685"/>
                  <a:gd name="T79" fmla="*/ 391313 h 781684"/>
                  <a:gd name="T80" fmla="*/ 777994 w 781685"/>
                  <a:gd name="T81" fmla="*/ 342227 h 781684"/>
                  <a:gd name="T82" fmla="*/ 769111 w 781685"/>
                  <a:gd name="T83" fmla="*/ 294961 h 781684"/>
                  <a:gd name="T84" fmla="*/ 754751 w 781685"/>
                  <a:gd name="T85" fmla="*/ 249881 h 781684"/>
                  <a:gd name="T86" fmla="*/ 735282 w 781685"/>
                  <a:gd name="T87" fmla="*/ 207354 h 781684"/>
                  <a:gd name="T88" fmla="*/ 711070 w 781685"/>
                  <a:gd name="T89" fmla="*/ 167746 h 781684"/>
                  <a:gd name="T90" fmla="*/ 682480 w 781685"/>
                  <a:gd name="T91" fmla="*/ 131425 h 781684"/>
                  <a:gd name="T92" fmla="*/ 649879 w 781685"/>
                  <a:gd name="T93" fmla="*/ 98757 h 781684"/>
                  <a:gd name="T94" fmla="*/ 613631 w 781685"/>
                  <a:gd name="T95" fmla="*/ 70109 h 781684"/>
                  <a:gd name="T96" fmla="*/ 574104 w 781685"/>
                  <a:gd name="T97" fmla="*/ 45848 h 781684"/>
                  <a:gd name="T98" fmla="*/ 531664 w 781685"/>
                  <a:gd name="T99" fmla="*/ 26339 h 781684"/>
                  <a:gd name="T100" fmla="*/ 486675 w 781685"/>
                  <a:gd name="T101" fmla="*/ 11951 h 781684"/>
                  <a:gd name="T102" fmla="*/ 439505 w 781685"/>
                  <a:gd name="T103" fmla="*/ 3049 h 781684"/>
                  <a:gd name="T104" fmla="*/ 390519 w 781685"/>
                  <a:gd name="T105" fmla="*/ 0 h 7816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81685" h="781684" extrusionOk="0">
                    <a:moveTo>
                      <a:pt x="390836" y="0"/>
                    </a:moveTo>
                    <a:lnTo>
                      <a:pt x="341810" y="3045"/>
                    </a:lnTo>
                    <a:lnTo>
                      <a:pt x="294601" y="11936"/>
                    </a:lnTo>
                    <a:lnTo>
                      <a:pt x="249576" y="26307"/>
                    </a:lnTo>
                    <a:lnTo>
                      <a:pt x="207101" y="45792"/>
                    </a:lnTo>
                    <a:lnTo>
                      <a:pt x="167542" y="70024"/>
                    </a:lnTo>
                    <a:lnTo>
                      <a:pt x="131265" y="98637"/>
                    </a:lnTo>
                    <a:lnTo>
                      <a:pt x="98637" y="131265"/>
                    </a:lnTo>
                    <a:lnTo>
                      <a:pt x="70024" y="167542"/>
                    </a:lnTo>
                    <a:lnTo>
                      <a:pt x="45792" y="207101"/>
                    </a:lnTo>
                    <a:lnTo>
                      <a:pt x="26307" y="249576"/>
                    </a:lnTo>
                    <a:lnTo>
                      <a:pt x="11936" y="294601"/>
                    </a:lnTo>
                    <a:lnTo>
                      <a:pt x="3045" y="341810"/>
                    </a:lnTo>
                    <a:lnTo>
                      <a:pt x="0" y="390836"/>
                    </a:lnTo>
                    <a:lnTo>
                      <a:pt x="3045" y="439862"/>
                    </a:lnTo>
                    <a:lnTo>
                      <a:pt x="11936" y="487071"/>
                    </a:lnTo>
                    <a:lnTo>
                      <a:pt x="26307" y="532096"/>
                    </a:lnTo>
                    <a:lnTo>
                      <a:pt x="45792" y="574571"/>
                    </a:lnTo>
                    <a:lnTo>
                      <a:pt x="70024" y="614130"/>
                    </a:lnTo>
                    <a:lnTo>
                      <a:pt x="98637" y="650407"/>
                    </a:lnTo>
                    <a:lnTo>
                      <a:pt x="131265" y="683035"/>
                    </a:lnTo>
                    <a:lnTo>
                      <a:pt x="167542" y="711648"/>
                    </a:lnTo>
                    <a:lnTo>
                      <a:pt x="207101" y="735880"/>
                    </a:lnTo>
                    <a:lnTo>
                      <a:pt x="249576" y="755365"/>
                    </a:lnTo>
                    <a:lnTo>
                      <a:pt x="294601" y="769736"/>
                    </a:lnTo>
                    <a:lnTo>
                      <a:pt x="341810" y="778627"/>
                    </a:lnTo>
                    <a:lnTo>
                      <a:pt x="390836" y="781672"/>
                    </a:lnTo>
                    <a:lnTo>
                      <a:pt x="439862" y="778627"/>
                    </a:lnTo>
                    <a:lnTo>
                      <a:pt x="487071" y="769736"/>
                    </a:lnTo>
                    <a:lnTo>
                      <a:pt x="532096" y="755365"/>
                    </a:lnTo>
                    <a:lnTo>
                      <a:pt x="574571" y="735880"/>
                    </a:lnTo>
                    <a:lnTo>
                      <a:pt x="614130" y="711648"/>
                    </a:lnTo>
                    <a:lnTo>
                      <a:pt x="650407" y="683035"/>
                    </a:lnTo>
                    <a:lnTo>
                      <a:pt x="683035" y="650407"/>
                    </a:lnTo>
                    <a:lnTo>
                      <a:pt x="711648" y="614130"/>
                    </a:lnTo>
                    <a:lnTo>
                      <a:pt x="735880" y="574571"/>
                    </a:lnTo>
                    <a:lnTo>
                      <a:pt x="755365" y="532096"/>
                    </a:lnTo>
                    <a:lnTo>
                      <a:pt x="769736" y="487071"/>
                    </a:lnTo>
                    <a:lnTo>
                      <a:pt x="778627" y="439862"/>
                    </a:lnTo>
                    <a:lnTo>
                      <a:pt x="781672" y="390836"/>
                    </a:lnTo>
                    <a:lnTo>
                      <a:pt x="778627" y="341810"/>
                    </a:lnTo>
                    <a:lnTo>
                      <a:pt x="769736" y="294601"/>
                    </a:lnTo>
                    <a:lnTo>
                      <a:pt x="755365" y="249576"/>
                    </a:lnTo>
                    <a:lnTo>
                      <a:pt x="735880" y="207101"/>
                    </a:lnTo>
                    <a:lnTo>
                      <a:pt x="711648" y="167542"/>
                    </a:lnTo>
                    <a:lnTo>
                      <a:pt x="683035" y="131265"/>
                    </a:lnTo>
                    <a:lnTo>
                      <a:pt x="650407" y="98637"/>
                    </a:lnTo>
                    <a:lnTo>
                      <a:pt x="614130" y="70024"/>
                    </a:lnTo>
                    <a:lnTo>
                      <a:pt x="574571" y="45792"/>
                    </a:lnTo>
                    <a:lnTo>
                      <a:pt x="532096" y="26307"/>
                    </a:lnTo>
                    <a:lnTo>
                      <a:pt x="487071" y="11936"/>
                    </a:lnTo>
                    <a:lnTo>
                      <a:pt x="439862" y="3045"/>
                    </a:lnTo>
                    <a:lnTo>
                      <a:pt x="390836" y="0"/>
                    </a:lnTo>
                    <a:close/>
                  </a:path>
                </a:pathLst>
              </a:custGeom>
              <a:solidFill>
                <a:srgbClr val="E1B027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9" name="object 9"/>
              <p:cNvSpPr/>
              <p:nvPr/>
            </p:nvSpPr>
            <p:spPr bwMode="auto">
              <a:xfrm>
                <a:off x="3573463" y="6499225"/>
                <a:ext cx="355600" cy="506413"/>
              </a:xfrm>
              <a:custGeom>
                <a:avLst/>
                <a:gdLst>
                  <a:gd name="T0" fmla="*/ 0 w 354329"/>
                  <a:gd name="T1" fmla="*/ 389961 h 506729"/>
                  <a:gd name="T2" fmla="*/ 17814 w 354329"/>
                  <a:gd name="T3" fmla="*/ 418452 h 506729"/>
                  <a:gd name="T4" fmla="*/ 100486 w 354329"/>
                  <a:gd name="T5" fmla="*/ 492206 h 506729"/>
                  <a:gd name="T6" fmla="*/ 209026 w 354329"/>
                  <a:gd name="T7" fmla="*/ 502102 h 506729"/>
                  <a:gd name="T8" fmla="*/ 274289 w 354329"/>
                  <a:gd name="T9" fmla="*/ 474520 h 506729"/>
                  <a:gd name="T10" fmla="*/ 172254 w 354329"/>
                  <a:gd name="T11" fmla="*/ 470089 h 506729"/>
                  <a:gd name="T12" fmla="*/ 89926 w 354329"/>
                  <a:gd name="T13" fmla="*/ 445147 h 506729"/>
                  <a:gd name="T14" fmla="*/ 47808 w 354329"/>
                  <a:gd name="T15" fmla="*/ 399918 h 506729"/>
                  <a:gd name="T16" fmla="*/ 215018 w 354329"/>
                  <a:gd name="T17" fmla="*/ 49371 h 506729"/>
                  <a:gd name="T18" fmla="*/ 176409 w 354329"/>
                  <a:gd name="T19" fmla="*/ 55278 h 506729"/>
                  <a:gd name="T20" fmla="*/ 184974 w 354329"/>
                  <a:gd name="T21" fmla="*/ 68127 h 506729"/>
                  <a:gd name="T22" fmla="*/ 217096 w 354329"/>
                  <a:gd name="T23" fmla="*/ 115968 h 506729"/>
                  <a:gd name="T24" fmla="*/ 273813 w 354329"/>
                  <a:gd name="T25" fmla="*/ 206455 h 506729"/>
                  <a:gd name="T26" fmla="*/ 313270 w 354329"/>
                  <a:gd name="T27" fmla="*/ 290531 h 506729"/>
                  <a:gd name="T28" fmla="*/ 316293 w 354329"/>
                  <a:gd name="T29" fmla="*/ 353231 h 506729"/>
                  <a:gd name="T30" fmla="*/ 254571 w 354329"/>
                  <a:gd name="T31" fmla="*/ 445439 h 506729"/>
                  <a:gd name="T32" fmla="*/ 172254 w 354329"/>
                  <a:gd name="T33" fmla="*/ 470089 h 506729"/>
                  <a:gd name="T34" fmla="*/ 323742 w 354329"/>
                  <a:gd name="T35" fmla="*/ 425268 h 506729"/>
                  <a:gd name="T36" fmla="*/ 355215 w 354329"/>
                  <a:gd name="T37" fmla="*/ 323671 h 506729"/>
                  <a:gd name="T38" fmla="*/ 332069 w 354329"/>
                  <a:gd name="T39" fmla="*/ 241325 h 506729"/>
                  <a:gd name="T40" fmla="*/ 278702 w 354329"/>
                  <a:gd name="T41" fmla="*/ 145232 h 506729"/>
                  <a:gd name="T42" fmla="*/ 215018 w 354329"/>
                  <a:gd name="T43" fmla="*/ 49371 h 506729"/>
                  <a:gd name="T44" fmla="*/ 168466 w 354329"/>
                  <a:gd name="T45" fmla="*/ 216 h 506729"/>
                  <a:gd name="T46" fmla="*/ 157083 w 354329"/>
                  <a:gd name="T47" fmla="*/ 8133 h 506729"/>
                  <a:gd name="T48" fmla="*/ 132075 w 354329"/>
                  <a:gd name="T49" fmla="*/ 46378 h 506729"/>
                  <a:gd name="T50" fmla="*/ 104778 w 354329"/>
                  <a:gd name="T51" fmla="*/ 86892 h 506729"/>
                  <a:gd name="T52" fmla="*/ 159536 w 354329"/>
                  <a:gd name="T53" fmla="*/ 68127 h 506729"/>
                  <a:gd name="T54" fmla="*/ 168106 w 354329"/>
                  <a:gd name="T55" fmla="*/ 55278 h 506729"/>
                  <a:gd name="T56" fmla="*/ 215018 w 354329"/>
                  <a:gd name="T57" fmla="*/ 49371 h 506729"/>
                  <a:gd name="T58" fmla="*/ 187437 w 354329"/>
                  <a:gd name="T59" fmla="*/ 8133 h 506729"/>
                  <a:gd name="T60" fmla="*/ 184007 w 354329"/>
                  <a:gd name="T61" fmla="*/ 4002 h 506729"/>
                  <a:gd name="T62" fmla="*/ 175333 w 354329"/>
                  <a:gd name="T63" fmla="*/ 0 h 50672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54329" h="506729" extrusionOk="0">
                    <a:moveTo>
                      <a:pt x="42381" y="389123"/>
                    </a:moveTo>
                    <a:lnTo>
                      <a:pt x="0" y="390204"/>
                    </a:lnTo>
                    <a:lnTo>
                      <a:pt x="7234" y="401873"/>
                    </a:lnTo>
                    <a:lnTo>
                      <a:pt x="17750" y="418713"/>
                    </a:lnTo>
                    <a:lnTo>
                      <a:pt x="42997" y="453193"/>
                    </a:lnTo>
                    <a:lnTo>
                      <a:pt x="100127" y="492513"/>
                    </a:lnTo>
                    <a:lnTo>
                      <a:pt x="171638" y="506154"/>
                    </a:lnTo>
                    <a:lnTo>
                      <a:pt x="208279" y="502415"/>
                    </a:lnTo>
                    <a:lnTo>
                      <a:pt x="242408" y="491711"/>
                    </a:lnTo>
                    <a:lnTo>
                      <a:pt x="273309" y="474816"/>
                    </a:lnTo>
                    <a:lnTo>
                      <a:pt x="278666" y="470382"/>
                    </a:lnTo>
                    <a:lnTo>
                      <a:pt x="171638" y="470382"/>
                    </a:lnTo>
                    <a:lnTo>
                      <a:pt x="142064" y="467394"/>
                    </a:lnTo>
                    <a:lnTo>
                      <a:pt x="89605" y="445425"/>
                    </a:lnTo>
                    <a:lnTo>
                      <a:pt x="59567" y="418713"/>
                    </a:lnTo>
                    <a:lnTo>
                      <a:pt x="47637" y="400168"/>
                    </a:lnTo>
                    <a:lnTo>
                      <a:pt x="42381" y="389123"/>
                    </a:lnTo>
                    <a:close/>
                  </a:path>
                  <a:path w="354329" h="506729" extrusionOk="0">
                    <a:moveTo>
                      <a:pt x="214249" y="49402"/>
                    </a:moveTo>
                    <a:lnTo>
                      <a:pt x="171638" y="49402"/>
                    </a:lnTo>
                    <a:lnTo>
                      <a:pt x="175778" y="55312"/>
                    </a:lnTo>
                    <a:lnTo>
                      <a:pt x="179983" y="61612"/>
                    </a:lnTo>
                    <a:lnTo>
                      <a:pt x="184313" y="68170"/>
                    </a:lnTo>
                    <a:lnTo>
                      <a:pt x="188827" y="74859"/>
                    </a:lnTo>
                    <a:lnTo>
                      <a:pt x="216320" y="116040"/>
                    </a:lnTo>
                    <a:lnTo>
                      <a:pt x="245284" y="160815"/>
                    </a:lnTo>
                    <a:lnTo>
                      <a:pt x="272834" y="206584"/>
                    </a:lnTo>
                    <a:lnTo>
                      <a:pt x="296084" y="250750"/>
                    </a:lnTo>
                    <a:lnTo>
                      <a:pt x="312150" y="290712"/>
                    </a:lnTo>
                    <a:lnTo>
                      <a:pt x="318147" y="323873"/>
                    </a:lnTo>
                    <a:lnTo>
                      <a:pt x="315162" y="353451"/>
                    </a:lnTo>
                    <a:lnTo>
                      <a:pt x="293201" y="405897"/>
                    </a:lnTo>
                    <a:lnTo>
                      <a:pt x="253661" y="445717"/>
                    </a:lnTo>
                    <a:lnTo>
                      <a:pt x="201211" y="467491"/>
                    </a:lnTo>
                    <a:lnTo>
                      <a:pt x="171638" y="470382"/>
                    </a:lnTo>
                    <a:lnTo>
                      <a:pt x="278666" y="470382"/>
                    </a:lnTo>
                    <a:lnTo>
                      <a:pt x="322585" y="425533"/>
                    </a:lnTo>
                    <a:lnTo>
                      <a:pt x="350201" y="360510"/>
                    </a:lnTo>
                    <a:lnTo>
                      <a:pt x="353945" y="323873"/>
                    </a:lnTo>
                    <a:lnTo>
                      <a:pt x="347679" y="285655"/>
                    </a:lnTo>
                    <a:lnTo>
                      <a:pt x="330882" y="241476"/>
                    </a:lnTo>
                    <a:lnTo>
                      <a:pt x="306557" y="193858"/>
                    </a:lnTo>
                    <a:lnTo>
                      <a:pt x="277706" y="145323"/>
                    </a:lnTo>
                    <a:lnTo>
                      <a:pt x="247329" y="98396"/>
                    </a:lnTo>
                    <a:lnTo>
                      <a:pt x="214249" y="49402"/>
                    </a:lnTo>
                    <a:close/>
                  </a:path>
                  <a:path w="354329" h="506729" extrusionOk="0">
                    <a:moveTo>
                      <a:pt x="174706" y="0"/>
                    </a:moveTo>
                    <a:lnTo>
                      <a:pt x="167864" y="216"/>
                    </a:lnTo>
                    <a:lnTo>
                      <a:pt x="161542" y="3014"/>
                    </a:lnTo>
                    <a:lnTo>
                      <a:pt x="156522" y="8138"/>
                    </a:lnTo>
                    <a:lnTo>
                      <a:pt x="146410" y="23885"/>
                    </a:lnTo>
                    <a:lnTo>
                      <a:pt x="131603" y="46407"/>
                    </a:lnTo>
                    <a:lnTo>
                      <a:pt x="116225" y="69496"/>
                    </a:lnTo>
                    <a:lnTo>
                      <a:pt x="104403" y="86946"/>
                    </a:lnTo>
                    <a:lnTo>
                      <a:pt x="148481" y="83667"/>
                    </a:lnTo>
                    <a:lnTo>
                      <a:pt x="158966" y="68170"/>
                    </a:lnTo>
                    <a:lnTo>
                      <a:pt x="163301" y="61612"/>
                    </a:lnTo>
                    <a:lnTo>
                      <a:pt x="167505" y="55312"/>
                    </a:lnTo>
                    <a:lnTo>
                      <a:pt x="171638" y="49402"/>
                    </a:lnTo>
                    <a:lnTo>
                      <a:pt x="214249" y="49402"/>
                    </a:lnTo>
                    <a:lnTo>
                      <a:pt x="209896" y="42954"/>
                    </a:lnTo>
                    <a:lnTo>
                      <a:pt x="186767" y="8138"/>
                    </a:lnTo>
                    <a:lnTo>
                      <a:pt x="185410" y="6065"/>
                    </a:lnTo>
                    <a:lnTo>
                      <a:pt x="183349" y="4004"/>
                    </a:lnTo>
                    <a:lnTo>
                      <a:pt x="181288" y="2622"/>
                    </a:lnTo>
                    <a:lnTo>
                      <a:pt x="17470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10" name="object 10"/>
              <p:cNvSpPr>
                <a:spLocks noChangeArrowheads="1"/>
              </p:cNvSpPr>
              <p:nvPr/>
            </p:nvSpPr>
            <p:spPr bwMode="auto">
              <a:xfrm>
                <a:off x="3779838" y="6810375"/>
                <a:ext cx="88900" cy="122238"/>
              </a:xfrm>
              <a:prstGeom prst="rect">
                <a:avLst/>
              </a:prstGeom>
              <a:blipFill>
                <a:blip r:embed="rId2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object 11"/>
              <p:cNvSpPr>
                <a:spLocks noChangeArrowheads="1"/>
              </p:cNvSpPr>
              <p:nvPr/>
            </p:nvSpPr>
            <p:spPr bwMode="auto">
              <a:xfrm>
                <a:off x="3471863" y="6457950"/>
                <a:ext cx="268287" cy="496888"/>
              </a:xfrm>
              <a:prstGeom prst="rect">
                <a:avLst/>
              </a:prstGeom>
              <a:blipFill>
                <a:blip r:embed="rId3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2" name="Group 16"/>
            <p:cNvGrpSpPr/>
            <p:nvPr userDrawn="1"/>
          </p:nvGrpSpPr>
          <p:grpSpPr bwMode="auto">
            <a:xfrm>
              <a:off x="1761514" y="3432698"/>
              <a:ext cx="487627" cy="487627"/>
              <a:chOff x="4279900" y="6340475"/>
              <a:chExt cx="782638" cy="782638"/>
            </a:xfrm>
          </p:grpSpPr>
          <p:sp>
            <p:nvSpPr>
              <p:cNvPr id="13" name="object 5"/>
              <p:cNvSpPr/>
              <p:nvPr/>
            </p:nvSpPr>
            <p:spPr bwMode="auto">
              <a:xfrm>
                <a:off x="4279900" y="6340475"/>
                <a:ext cx="782638" cy="782638"/>
              </a:xfrm>
              <a:custGeom>
                <a:avLst/>
                <a:gdLst>
                  <a:gd name="T0" fmla="*/ 391312 w 781685"/>
                  <a:gd name="T1" fmla="*/ 0 h 781684"/>
                  <a:gd name="T2" fmla="*/ 342227 w 781685"/>
                  <a:gd name="T3" fmla="*/ 3049 h 781684"/>
                  <a:gd name="T4" fmla="*/ 294960 w 781685"/>
                  <a:gd name="T5" fmla="*/ 11951 h 781684"/>
                  <a:gd name="T6" fmla="*/ 249880 w 781685"/>
                  <a:gd name="T7" fmla="*/ 26339 h 781684"/>
                  <a:gd name="T8" fmla="*/ 207353 w 781685"/>
                  <a:gd name="T9" fmla="*/ 45848 h 781684"/>
                  <a:gd name="T10" fmla="*/ 167746 w 781685"/>
                  <a:gd name="T11" fmla="*/ 70109 h 781684"/>
                  <a:gd name="T12" fmla="*/ 131425 w 781685"/>
                  <a:gd name="T13" fmla="*/ 98757 h 781684"/>
                  <a:gd name="T14" fmla="*/ 98757 w 781685"/>
                  <a:gd name="T15" fmla="*/ 131425 h 781684"/>
                  <a:gd name="T16" fmla="*/ 70109 w 781685"/>
                  <a:gd name="T17" fmla="*/ 167746 h 781684"/>
                  <a:gd name="T18" fmla="*/ 45848 w 781685"/>
                  <a:gd name="T19" fmla="*/ 207354 h 781684"/>
                  <a:gd name="T20" fmla="*/ 26339 w 781685"/>
                  <a:gd name="T21" fmla="*/ 249881 h 781684"/>
                  <a:gd name="T22" fmla="*/ 11951 w 781685"/>
                  <a:gd name="T23" fmla="*/ 294961 h 781684"/>
                  <a:gd name="T24" fmla="*/ 3049 w 781685"/>
                  <a:gd name="T25" fmla="*/ 342227 h 781684"/>
                  <a:gd name="T26" fmla="*/ 0 w 781685"/>
                  <a:gd name="T27" fmla="*/ 391313 h 781684"/>
                  <a:gd name="T28" fmla="*/ 3049 w 781685"/>
                  <a:gd name="T29" fmla="*/ 440399 h 781684"/>
                  <a:gd name="T30" fmla="*/ 11951 w 781685"/>
                  <a:gd name="T31" fmla="*/ 487665 h 781684"/>
                  <a:gd name="T32" fmla="*/ 26339 w 781685"/>
                  <a:gd name="T33" fmla="*/ 532745 h 781684"/>
                  <a:gd name="T34" fmla="*/ 45848 w 781685"/>
                  <a:gd name="T35" fmla="*/ 575272 h 781684"/>
                  <a:gd name="T36" fmla="*/ 70109 w 781685"/>
                  <a:gd name="T37" fmla="*/ 614880 h 781684"/>
                  <a:gd name="T38" fmla="*/ 98757 w 781685"/>
                  <a:gd name="T39" fmla="*/ 651201 h 781684"/>
                  <a:gd name="T40" fmla="*/ 131425 w 781685"/>
                  <a:gd name="T41" fmla="*/ 683869 h 781684"/>
                  <a:gd name="T42" fmla="*/ 167746 w 781685"/>
                  <a:gd name="T43" fmla="*/ 712517 h 781684"/>
                  <a:gd name="T44" fmla="*/ 207353 w 781685"/>
                  <a:gd name="T45" fmla="*/ 736778 h 781684"/>
                  <a:gd name="T46" fmla="*/ 249880 w 781685"/>
                  <a:gd name="T47" fmla="*/ 756287 h 781684"/>
                  <a:gd name="T48" fmla="*/ 294960 w 781685"/>
                  <a:gd name="T49" fmla="*/ 770675 h 781684"/>
                  <a:gd name="T50" fmla="*/ 342227 w 781685"/>
                  <a:gd name="T51" fmla="*/ 779577 h 781684"/>
                  <a:gd name="T52" fmla="*/ 391312 w 781685"/>
                  <a:gd name="T53" fmla="*/ 782626 h 781684"/>
                  <a:gd name="T54" fmla="*/ 440398 w 781685"/>
                  <a:gd name="T55" fmla="*/ 779577 h 781684"/>
                  <a:gd name="T56" fmla="*/ 487665 w 781685"/>
                  <a:gd name="T57" fmla="*/ 770675 h 781684"/>
                  <a:gd name="T58" fmla="*/ 532745 w 781685"/>
                  <a:gd name="T59" fmla="*/ 756287 h 781684"/>
                  <a:gd name="T60" fmla="*/ 575271 w 781685"/>
                  <a:gd name="T61" fmla="*/ 736778 h 781684"/>
                  <a:gd name="T62" fmla="*/ 614879 w 781685"/>
                  <a:gd name="T63" fmla="*/ 712517 h 781684"/>
                  <a:gd name="T64" fmla="*/ 651200 w 781685"/>
                  <a:gd name="T65" fmla="*/ 683869 h 781684"/>
                  <a:gd name="T66" fmla="*/ 683868 w 781685"/>
                  <a:gd name="T67" fmla="*/ 651201 h 781684"/>
                  <a:gd name="T68" fmla="*/ 712516 w 781685"/>
                  <a:gd name="T69" fmla="*/ 614880 h 781684"/>
                  <a:gd name="T70" fmla="*/ 736777 w 781685"/>
                  <a:gd name="T71" fmla="*/ 575272 h 781684"/>
                  <a:gd name="T72" fmla="*/ 756286 w 781685"/>
                  <a:gd name="T73" fmla="*/ 532745 h 781684"/>
                  <a:gd name="T74" fmla="*/ 770674 w 781685"/>
                  <a:gd name="T75" fmla="*/ 487665 h 781684"/>
                  <a:gd name="T76" fmla="*/ 779576 w 781685"/>
                  <a:gd name="T77" fmla="*/ 440399 h 781684"/>
                  <a:gd name="T78" fmla="*/ 782625 w 781685"/>
                  <a:gd name="T79" fmla="*/ 391313 h 781684"/>
                  <a:gd name="T80" fmla="*/ 779576 w 781685"/>
                  <a:gd name="T81" fmla="*/ 342227 h 781684"/>
                  <a:gd name="T82" fmla="*/ 770674 w 781685"/>
                  <a:gd name="T83" fmla="*/ 294961 h 781684"/>
                  <a:gd name="T84" fmla="*/ 756286 w 781685"/>
                  <a:gd name="T85" fmla="*/ 249881 h 781684"/>
                  <a:gd name="T86" fmla="*/ 736777 w 781685"/>
                  <a:gd name="T87" fmla="*/ 207354 h 781684"/>
                  <a:gd name="T88" fmla="*/ 712516 w 781685"/>
                  <a:gd name="T89" fmla="*/ 167746 h 781684"/>
                  <a:gd name="T90" fmla="*/ 683868 w 781685"/>
                  <a:gd name="T91" fmla="*/ 131425 h 781684"/>
                  <a:gd name="T92" fmla="*/ 651200 w 781685"/>
                  <a:gd name="T93" fmla="*/ 98757 h 781684"/>
                  <a:gd name="T94" fmla="*/ 614879 w 781685"/>
                  <a:gd name="T95" fmla="*/ 70109 h 781684"/>
                  <a:gd name="T96" fmla="*/ 575271 w 781685"/>
                  <a:gd name="T97" fmla="*/ 45848 h 781684"/>
                  <a:gd name="T98" fmla="*/ 532745 w 781685"/>
                  <a:gd name="T99" fmla="*/ 26339 h 781684"/>
                  <a:gd name="T100" fmla="*/ 487665 w 781685"/>
                  <a:gd name="T101" fmla="*/ 11951 h 781684"/>
                  <a:gd name="T102" fmla="*/ 440398 w 781685"/>
                  <a:gd name="T103" fmla="*/ 3049 h 781684"/>
                  <a:gd name="T104" fmla="*/ 391312 w 781685"/>
                  <a:gd name="T105" fmla="*/ 0 h 7816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81685" h="781684" extrusionOk="0">
                    <a:moveTo>
                      <a:pt x="390836" y="0"/>
                    </a:moveTo>
                    <a:lnTo>
                      <a:pt x="341810" y="3045"/>
                    </a:lnTo>
                    <a:lnTo>
                      <a:pt x="294601" y="11936"/>
                    </a:lnTo>
                    <a:lnTo>
                      <a:pt x="249576" y="26307"/>
                    </a:lnTo>
                    <a:lnTo>
                      <a:pt x="207101" y="45792"/>
                    </a:lnTo>
                    <a:lnTo>
                      <a:pt x="167542" y="70024"/>
                    </a:lnTo>
                    <a:lnTo>
                      <a:pt x="131265" y="98637"/>
                    </a:lnTo>
                    <a:lnTo>
                      <a:pt x="98637" y="131265"/>
                    </a:lnTo>
                    <a:lnTo>
                      <a:pt x="70024" y="167542"/>
                    </a:lnTo>
                    <a:lnTo>
                      <a:pt x="45792" y="207101"/>
                    </a:lnTo>
                    <a:lnTo>
                      <a:pt x="26307" y="249576"/>
                    </a:lnTo>
                    <a:lnTo>
                      <a:pt x="11936" y="294601"/>
                    </a:lnTo>
                    <a:lnTo>
                      <a:pt x="3045" y="341810"/>
                    </a:lnTo>
                    <a:lnTo>
                      <a:pt x="0" y="390836"/>
                    </a:lnTo>
                    <a:lnTo>
                      <a:pt x="3045" y="439862"/>
                    </a:lnTo>
                    <a:lnTo>
                      <a:pt x="11936" y="487071"/>
                    </a:lnTo>
                    <a:lnTo>
                      <a:pt x="26307" y="532096"/>
                    </a:lnTo>
                    <a:lnTo>
                      <a:pt x="45792" y="574571"/>
                    </a:lnTo>
                    <a:lnTo>
                      <a:pt x="70024" y="614130"/>
                    </a:lnTo>
                    <a:lnTo>
                      <a:pt x="98637" y="650407"/>
                    </a:lnTo>
                    <a:lnTo>
                      <a:pt x="131265" y="683035"/>
                    </a:lnTo>
                    <a:lnTo>
                      <a:pt x="167542" y="711648"/>
                    </a:lnTo>
                    <a:lnTo>
                      <a:pt x="207101" y="735880"/>
                    </a:lnTo>
                    <a:lnTo>
                      <a:pt x="249576" y="755365"/>
                    </a:lnTo>
                    <a:lnTo>
                      <a:pt x="294601" y="769736"/>
                    </a:lnTo>
                    <a:lnTo>
                      <a:pt x="341810" y="778627"/>
                    </a:lnTo>
                    <a:lnTo>
                      <a:pt x="390836" y="781672"/>
                    </a:lnTo>
                    <a:lnTo>
                      <a:pt x="439862" y="778627"/>
                    </a:lnTo>
                    <a:lnTo>
                      <a:pt x="487071" y="769736"/>
                    </a:lnTo>
                    <a:lnTo>
                      <a:pt x="532096" y="755365"/>
                    </a:lnTo>
                    <a:lnTo>
                      <a:pt x="574571" y="735880"/>
                    </a:lnTo>
                    <a:lnTo>
                      <a:pt x="614130" y="711648"/>
                    </a:lnTo>
                    <a:lnTo>
                      <a:pt x="650407" y="683035"/>
                    </a:lnTo>
                    <a:lnTo>
                      <a:pt x="683035" y="650407"/>
                    </a:lnTo>
                    <a:lnTo>
                      <a:pt x="711648" y="614130"/>
                    </a:lnTo>
                    <a:lnTo>
                      <a:pt x="735880" y="574571"/>
                    </a:lnTo>
                    <a:lnTo>
                      <a:pt x="755365" y="532096"/>
                    </a:lnTo>
                    <a:lnTo>
                      <a:pt x="769736" y="487071"/>
                    </a:lnTo>
                    <a:lnTo>
                      <a:pt x="778627" y="439862"/>
                    </a:lnTo>
                    <a:lnTo>
                      <a:pt x="781672" y="390836"/>
                    </a:lnTo>
                    <a:lnTo>
                      <a:pt x="778627" y="341810"/>
                    </a:lnTo>
                    <a:lnTo>
                      <a:pt x="769736" y="294601"/>
                    </a:lnTo>
                    <a:lnTo>
                      <a:pt x="755365" y="249576"/>
                    </a:lnTo>
                    <a:lnTo>
                      <a:pt x="735880" y="207101"/>
                    </a:lnTo>
                    <a:lnTo>
                      <a:pt x="711648" y="167542"/>
                    </a:lnTo>
                    <a:lnTo>
                      <a:pt x="683035" y="131265"/>
                    </a:lnTo>
                    <a:lnTo>
                      <a:pt x="650407" y="98637"/>
                    </a:lnTo>
                    <a:lnTo>
                      <a:pt x="614130" y="70024"/>
                    </a:lnTo>
                    <a:lnTo>
                      <a:pt x="574571" y="45792"/>
                    </a:lnTo>
                    <a:lnTo>
                      <a:pt x="532096" y="26307"/>
                    </a:lnTo>
                    <a:lnTo>
                      <a:pt x="487071" y="11936"/>
                    </a:lnTo>
                    <a:lnTo>
                      <a:pt x="439862" y="3045"/>
                    </a:lnTo>
                    <a:lnTo>
                      <a:pt x="390836" y="0"/>
                    </a:lnTo>
                    <a:close/>
                  </a:path>
                </a:pathLst>
              </a:custGeom>
              <a:solidFill>
                <a:srgbClr val="8FC740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14" name="object 12"/>
              <p:cNvSpPr/>
              <p:nvPr/>
            </p:nvSpPr>
            <p:spPr bwMode="auto">
              <a:xfrm>
                <a:off x="4783138" y="6588125"/>
                <a:ext cx="47625" cy="47625"/>
              </a:xfrm>
              <a:custGeom>
                <a:avLst/>
                <a:gdLst>
                  <a:gd name="T0" fmla="*/ 23745 w 48260"/>
                  <a:gd name="T1" fmla="*/ 0 h 48259"/>
                  <a:gd name="T2" fmla="*/ 17830 w 48260"/>
                  <a:gd name="T3" fmla="*/ 0 h 48259"/>
                  <a:gd name="T4" fmla="*/ 12424 w 48260"/>
                  <a:gd name="T5" fmla="*/ 2157 h 48259"/>
                  <a:gd name="T6" fmla="*/ 8283 w 48260"/>
                  <a:gd name="T7" fmla="*/ 5790 h 48259"/>
                  <a:gd name="T8" fmla="*/ 3211 w 48260"/>
                  <a:gd name="T9" fmla="*/ 10105 h 48259"/>
                  <a:gd name="T10" fmla="*/ 0 w 48260"/>
                  <a:gd name="T11" fmla="*/ 16554 h 48259"/>
                  <a:gd name="T12" fmla="*/ 0 w 48260"/>
                  <a:gd name="T13" fmla="*/ 23833 h 48259"/>
                  <a:gd name="T14" fmla="*/ 6720 w 48260"/>
                  <a:gd name="T15" fmla="*/ 24130 h 48259"/>
                  <a:gd name="T16" fmla="*/ 9671 w 48260"/>
                  <a:gd name="T17" fmla="*/ 26028 h 48259"/>
                  <a:gd name="T18" fmla="*/ 10651 w 48260"/>
                  <a:gd name="T19" fmla="*/ 37051 h 48259"/>
                  <a:gd name="T20" fmla="*/ 10775 w 48260"/>
                  <a:gd name="T21" fmla="*/ 38737 h 48259"/>
                  <a:gd name="T22" fmla="*/ 11233 w 48260"/>
                  <a:gd name="T23" fmla="*/ 43896 h 48259"/>
                  <a:gd name="T24" fmla="*/ 14867 w 48260"/>
                  <a:gd name="T25" fmla="*/ 46177 h 48259"/>
                  <a:gd name="T26" fmla="*/ 19145 w 48260"/>
                  <a:gd name="T27" fmla="*/ 47479 h 48259"/>
                  <a:gd name="T28" fmla="*/ 26150 w 48260"/>
                  <a:gd name="T29" fmla="*/ 47479 h 48259"/>
                  <a:gd name="T30" fmla="*/ 47478 w 48260"/>
                  <a:gd name="T31" fmla="*/ 23746 h 48259"/>
                  <a:gd name="T32" fmla="*/ 45617 w 48260"/>
                  <a:gd name="T33" fmla="*/ 14511 h 48259"/>
                  <a:gd name="T34" fmla="*/ 40536 w 48260"/>
                  <a:gd name="T35" fmla="*/ 6962 h 48259"/>
                  <a:gd name="T36" fmla="*/ 32993 w 48260"/>
                  <a:gd name="T37" fmla="*/ 1868 h 48259"/>
                  <a:gd name="T38" fmla="*/ 23745 w 48260"/>
                  <a:gd name="T39" fmla="*/ 0 h 4825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48260" h="48259" extrusionOk="0">
                    <a:moveTo>
                      <a:pt x="24062" y="0"/>
                    </a:moveTo>
                    <a:lnTo>
                      <a:pt x="18068" y="0"/>
                    </a:lnTo>
                    <a:lnTo>
                      <a:pt x="12590" y="2186"/>
                    </a:lnTo>
                    <a:lnTo>
                      <a:pt x="8393" y="5867"/>
                    </a:lnTo>
                    <a:lnTo>
                      <a:pt x="3254" y="10240"/>
                    </a:lnTo>
                    <a:lnTo>
                      <a:pt x="0" y="16774"/>
                    </a:lnTo>
                    <a:lnTo>
                      <a:pt x="0" y="24150"/>
                    </a:lnTo>
                    <a:lnTo>
                      <a:pt x="6810" y="24451"/>
                    </a:lnTo>
                    <a:lnTo>
                      <a:pt x="9800" y="26374"/>
                    </a:lnTo>
                    <a:lnTo>
                      <a:pt x="10793" y="37544"/>
                    </a:lnTo>
                    <a:lnTo>
                      <a:pt x="10919" y="39253"/>
                    </a:lnTo>
                    <a:lnTo>
                      <a:pt x="11383" y="44480"/>
                    </a:lnTo>
                    <a:lnTo>
                      <a:pt x="15065" y="46792"/>
                    </a:lnTo>
                    <a:lnTo>
                      <a:pt x="19400" y="48111"/>
                    </a:lnTo>
                    <a:lnTo>
                      <a:pt x="26499" y="48111"/>
                    </a:lnTo>
                    <a:lnTo>
                      <a:pt x="48111" y="24062"/>
                    </a:lnTo>
                    <a:lnTo>
                      <a:pt x="46225" y="14704"/>
                    </a:lnTo>
                    <a:lnTo>
                      <a:pt x="41076" y="7055"/>
                    </a:lnTo>
                    <a:lnTo>
                      <a:pt x="33433" y="1893"/>
                    </a:lnTo>
                    <a:lnTo>
                      <a:pt x="2406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15" name="object 13"/>
              <p:cNvSpPr>
                <a:spLocks noChangeArrowheads="1"/>
              </p:cNvSpPr>
              <p:nvPr/>
            </p:nvSpPr>
            <p:spPr bwMode="auto">
              <a:xfrm>
                <a:off x="4621212" y="6750050"/>
                <a:ext cx="239712" cy="225425"/>
              </a:xfrm>
              <a:prstGeom prst="rect">
                <a:avLst/>
              </a:prstGeom>
              <a:blipFill>
                <a:blip r:embed="rId4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object 14"/>
              <p:cNvSpPr>
                <a:spLocks noChangeArrowheads="1"/>
              </p:cNvSpPr>
              <p:nvPr/>
            </p:nvSpPr>
            <p:spPr bwMode="auto">
              <a:xfrm>
                <a:off x="4410075" y="6811963"/>
                <a:ext cx="169862" cy="163512"/>
              </a:xfrm>
              <a:prstGeom prst="rect">
                <a:avLst/>
              </a:prstGeom>
              <a:blipFill>
                <a:blip r:embed="rId5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" name="object 15"/>
              <p:cNvSpPr/>
              <p:nvPr/>
            </p:nvSpPr>
            <p:spPr bwMode="auto">
              <a:xfrm>
                <a:off x="4414838" y="6592888"/>
                <a:ext cx="409575" cy="290512"/>
              </a:xfrm>
              <a:custGeom>
                <a:avLst/>
                <a:gdLst>
                  <a:gd name="T0" fmla="*/ 80465 w 409575"/>
                  <a:gd name="T1" fmla="*/ 206770 h 290195"/>
                  <a:gd name="T2" fmla="*/ 144398 w 409575"/>
                  <a:gd name="T3" fmla="*/ 230830 h 290195"/>
                  <a:gd name="T4" fmla="*/ 176713 w 409575"/>
                  <a:gd name="T5" fmla="*/ 290230 h 290195"/>
                  <a:gd name="T6" fmla="*/ 194782 w 409575"/>
                  <a:gd name="T7" fmla="*/ 284029 h 290195"/>
                  <a:gd name="T8" fmla="*/ 194304 w 409575"/>
                  <a:gd name="T9" fmla="*/ 271173 h 290195"/>
                  <a:gd name="T10" fmla="*/ 204391 w 409575"/>
                  <a:gd name="T11" fmla="*/ 221423 h 290195"/>
                  <a:gd name="T12" fmla="*/ 395314 w 409575"/>
                  <a:gd name="T13" fmla="*/ 19396 h 290195"/>
                  <a:gd name="T14" fmla="*/ 367778 w 409575"/>
                  <a:gd name="T15" fmla="*/ 19484 h 290195"/>
                  <a:gd name="T16" fmla="*/ 377578 w 409575"/>
                  <a:gd name="T17" fmla="*/ 21723 h 290195"/>
                  <a:gd name="T18" fmla="*/ 37957 w 409575"/>
                  <a:gd name="T19" fmla="*/ 120907 h 290195"/>
                  <a:gd name="T20" fmla="*/ 1949 w 409575"/>
                  <a:gd name="T21" fmla="*/ 165698 h 290195"/>
                  <a:gd name="T22" fmla="*/ 9535 w 409575"/>
                  <a:gd name="T23" fmla="*/ 237575 h 290195"/>
                  <a:gd name="T24" fmla="*/ 41179 w 409575"/>
                  <a:gd name="T25" fmla="*/ 215074 h 290195"/>
                  <a:gd name="T26" fmla="*/ 80465 w 409575"/>
                  <a:gd name="T27" fmla="*/ 206770 h 290195"/>
                  <a:gd name="T28" fmla="*/ 216642 w 409575"/>
                  <a:gd name="T29" fmla="*/ 199538 h 290195"/>
                  <a:gd name="T30" fmla="*/ 300410 w 409575"/>
                  <a:gd name="T31" fmla="*/ 147232 h 290195"/>
                  <a:gd name="T32" fmla="*/ 407908 w 409575"/>
                  <a:gd name="T33" fmla="*/ 144907 h 290195"/>
                  <a:gd name="T34" fmla="*/ 397871 w 409575"/>
                  <a:gd name="T35" fmla="*/ 31220 h 290195"/>
                  <a:gd name="T36" fmla="*/ 407908 w 409575"/>
                  <a:gd name="T37" fmla="*/ 144907 h 290195"/>
                  <a:gd name="T38" fmla="*/ 344159 w 409575"/>
                  <a:gd name="T39" fmla="*/ 145970 h 290195"/>
                  <a:gd name="T40" fmla="*/ 377612 w 409575"/>
                  <a:gd name="T41" fmla="*/ 154262 h 290195"/>
                  <a:gd name="T42" fmla="*/ 395132 w 409575"/>
                  <a:gd name="T43" fmla="*/ 162807 h 290195"/>
                  <a:gd name="T44" fmla="*/ 405146 w 409575"/>
                  <a:gd name="T45" fmla="*/ 162807 h 290195"/>
                  <a:gd name="T46" fmla="*/ 407908 w 409575"/>
                  <a:gd name="T47" fmla="*/ 144907 h 290195"/>
                  <a:gd name="T48" fmla="*/ 65563 w 409575"/>
                  <a:gd name="T49" fmla="*/ 58906 h 290195"/>
                  <a:gd name="T50" fmla="*/ 59745 w 409575"/>
                  <a:gd name="T51" fmla="*/ 120907 h 290195"/>
                  <a:gd name="T52" fmla="*/ 85642 w 409575"/>
                  <a:gd name="T53" fmla="*/ 64693 h 290195"/>
                  <a:gd name="T54" fmla="*/ 371422 w 409575"/>
                  <a:gd name="T55" fmla="*/ 0 h 290195"/>
                  <a:gd name="T56" fmla="*/ 223145 w 409575"/>
                  <a:gd name="T57" fmla="*/ 517 h 290195"/>
                  <a:gd name="T58" fmla="*/ 200829 w 409575"/>
                  <a:gd name="T59" fmla="*/ 13966 h 290195"/>
                  <a:gd name="T60" fmla="*/ 189843 w 409575"/>
                  <a:gd name="T61" fmla="*/ 50478 h 290195"/>
                  <a:gd name="T62" fmla="*/ 180043 w 409575"/>
                  <a:gd name="T63" fmla="*/ 97174 h 290195"/>
                  <a:gd name="T64" fmla="*/ 194782 w 409575"/>
                  <a:gd name="T65" fmla="*/ 120907 h 290195"/>
                  <a:gd name="T66" fmla="*/ 205118 w 409575"/>
                  <a:gd name="T67" fmla="*/ 72009 h 290195"/>
                  <a:gd name="T68" fmla="*/ 212373 w 409575"/>
                  <a:gd name="T69" fmla="*/ 36931 h 290195"/>
                  <a:gd name="T70" fmla="*/ 220130 w 409575"/>
                  <a:gd name="T71" fmla="*/ 21588 h 290195"/>
                  <a:gd name="T72" fmla="*/ 233382 w 409575"/>
                  <a:gd name="T73" fmla="*/ 19396 h 290195"/>
                  <a:gd name="T74" fmla="*/ 395035 w 409575"/>
                  <a:gd name="T75" fmla="*/ 18109 h 290195"/>
                  <a:gd name="T76" fmla="*/ 383262 w 409575"/>
                  <a:gd name="T77" fmla="*/ 3947 h 290195"/>
                  <a:gd name="T78" fmla="*/ 371422 w 409575"/>
                  <a:gd name="T79" fmla="*/ 0 h 290195"/>
                  <a:gd name="T80" fmla="*/ 290314 w 409575"/>
                  <a:gd name="T81" fmla="*/ 19396 h 290195"/>
                  <a:gd name="T82" fmla="*/ 305845 w 409575"/>
                  <a:gd name="T83" fmla="*/ 120907 h 29019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09575" h="290195" extrusionOk="0">
                    <a:moveTo>
                      <a:pt x="212594" y="206544"/>
                    </a:moveTo>
                    <a:lnTo>
                      <a:pt x="80465" y="206544"/>
                    </a:lnTo>
                    <a:lnTo>
                      <a:pt x="115190" y="212951"/>
                    </a:lnTo>
                    <a:lnTo>
                      <a:pt x="144398" y="230578"/>
                    </a:lnTo>
                    <a:lnTo>
                      <a:pt x="165701" y="257030"/>
                    </a:lnTo>
                    <a:lnTo>
                      <a:pt x="176713" y="289913"/>
                    </a:lnTo>
                    <a:lnTo>
                      <a:pt x="195674" y="289913"/>
                    </a:lnTo>
                    <a:lnTo>
                      <a:pt x="194782" y="283719"/>
                    </a:lnTo>
                    <a:lnTo>
                      <a:pt x="194304" y="277336"/>
                    </a:lnTo>
                    <a:lnTo>
                      <a:pt x="194304" y="270877"/>
                    </a:lnTo>
                    <a:lnTo>
                      <a:pt x="196866" y="245216"/>
                    </a:lnTo>
                    <a:lnTo>
                      <a:pt x="204391" y="221181"/>
                    </a:lnTo>
                    <a:lnTo>
                      <a:pt x="212594" y="206544"/>
                    </a:lnTo>
                    <a:close/>
                  </a:path>
                  <a:path w="409575" h="290195" extrusionOk="0">
                    <a:moveTo>
                      <a:pt x="395314" y="19375"/>
                    </a:moveTo>
                    <a:lnTo>
                      <a:pt x="366659" y="19375"/>
                    </a:lnTo>
                    <a:lnTo>
                      <a:pt x="367778" y="19463"/>
                    </a:lnTo>
                    <a:lnTo>
                      <a:pt x="374575" y="19764"/>
                    </a:lnTo>
                    <a:lnTo>
                      <a:pt x="377578" y="21699"/>
                    </a:lnTo>
                    <a:lnTo>
                      <a:pt x="386311" y="120775"/>
                    </a:lnTo>
                    <a:lnTo>
                      <a:pt x="37957" y="120775"/>
                    </a:lnTo>
                    <a:lnTo>
                      <a:pt x="14797" y="133911"/>
                    </a:lnTo>
                    <a:lnTo>
                      <a:pt x="1949" y="165517"/>
                    </a:lnTo>
                    <a:lnTo>
                      <a:pt x="0" y="203887"/>
                    </a:lnTo>
                    <a:lnTo>
                      <a:pt x="9535" y="237316"/>
                    </a:lnTo>
                    <a:lnTo>
                      <a:pt x="24182" y="224530"/>
                    </a:lnTo>
                    <a:lnTo>
                      <a:pt x="41179" y="214839"/>
                    </a:lnTo>
                    <a:lnTo>
                      <a:pt x="60086" y="208693"/>
                    </a:lnTo>
                    <a:lnTo>
                      <a:pt x="80465" y="206544"/>
                    </a:lnTo>
                    <a:lnTo>
                      <a:pt x="212594" y="206544"/>
                    </a:lnTo>
                    <a:lnTo>
                      <a:pt x="216642" y="199320"/>
                    </a:lnTo>
                    <a:lnTo>
                      <a:pt x="253285" y="165004"/>
                    </a:lnTo>
                    <a:lnTo>
                      <a:pt x="300410" y="147071"/>
                    </a:lnTo>
                    <a:lnTo>
                      <a:pt x="326476" y="144749"/>
                    </a:lnTo>
                    <a:lnTo>
                      <a:pt x="407908" y="144749"/>
                    </a:lnTo>
                    <a:lnTo>
                      <a:pt x="401437" y="71930"/>
                    </a:lnTo>
                    <a:lnTo>
                      <a:pt x="397871" y="31186"/>
                    </a:lnTo>
                    <a:lnTo>
                      <a:pt x="395314" y="19375"/>
                    </a:lnTo>
                    <a:close/>
                  </a:path>
                  <a:path w="409575" h="290195" extrusionOk="0">
                    <a:moveTo>
                      <a:pt x="407908" y="144749"/>
                    </a:moveTo>
                    <a:lnTo>
                      <a:pt x="326476" y="144749"/>
                    </a:lnTo>
                    <a:lnTo>
                      <a:pt x="344159" y="145811"/>
                    </a:lnTo>
                    <a:lnTo>
                      <a:pt x="361263" y="148950"/>
                    </a:lnTo>
                    <a:lnTo>
                      <a:pt x="377612" y="154094"/>
                    </a:lnTo>
                    <a:lnTo>
                      <a:pt x="393322" y="161310"/>
                    </a:lnTo>
                    <a:lnTo>
                      <a:pt x="395132" y="162629"/>
                    </a:lnTo>
                    <a:lnTo>
                      <a:pt x="397394" y="163320"/>
                    </a:lnTo>
                    <a:lnTo>
                      <a:pt x="405146" y="162629"/>
                    </a:lnTo>
                    <a:lnTo>
                      <a:pt x="409079" y="157930"/>
                    </a:lnTo>
                    <a:lnTo>
                      <a:pt x="407908" y="144749"/>
                    </a:lnTo>
                    <a:close/>
                  </a:path>
                  <a:path w="409575" h="290195" extrusionOk="0">
                    <a:moveTo>
                      <a:pt x="79812" y="58842"/>
                    </a:moveTo>
                    <a:lnTo>
                      <a:pt x="65563" y="58842"/>
                    </a:lnTo>
                    <a:lnTo>
                      <a:pt x="59745" y="64622"/>
                    </a:lnTo>
                    <a:lnTo>
                      <a:pt x="59745" y="120775"/>
                    </a:lnTo>
                    <a:lnTo>
                      <a:pt x="85642" y="120775"/>
                    </a:lnTo>
                    <a:lnTo>
                      <a:pt x="85642" y="64622"/>
                    </a:lnTo>
                    <a:lnTo>
                      <a:pt x="79812" y="58842"/>
                    </a:lnTo>
                    <a:close/>
                  </a:path>
                  <a:path w="409575" h="290195" extrusionOk="0">
                    <a:moveTo>
                      <a:pt x="371422" y="0"/>
                    </a:moveTo>
                    <a:lnTo>
                      <a:pt x="233382" y="0"/>
                    </a:lnTo>
                    <a:lnTo>
                      <a:pt x="223145" y="516"/>
                    </a:lnTo>
                    <a:lnTo>
                      <a:pt x="211517" y="4133"/>
                    </a:lnTo>
                    <a:lnTo>
                      <a:pt x="200829" y="13951"/>
                    </a:lnTo>
                    <a:lnTo>
                      <a:pt x="193412" y="33071"/>
                    </a:lnTo>
                    <a:lnTo>
                      <a:pt x="189843" y="50423"/>
                    </a:lnTo>
                    <a:lnTo>
                      <a:pt x="185188" y="72687"/>
                    </a:lnTo>
                    <a:lnTo>
                      <a:pt x="180043" y="97068"/>
                    </a:lnTo>
                    <a:lnTo>
                      <a:pt x="175005" y="120775"/>
                    </a:lnTo>
                    <a:lnTo>
                      <a:pt x="194782" y="120775"/>
                    </a:lnTo>
                    <a:lnTo>
                      <a:pt x="200010" y="96184"/>
                    </a:lnTo>
                    <a:lnTo>
                      <a:pt x="205118" y="71930"/>
                    </a:lnTo>
                    <a:lnTo>
                      <a:pt x="209457" y="51127"/>
                    </a:lnTo>
                    <a:lnTo>
                      <a:pt x="212373" y="36891"/>
                    </a:lnTo>
                    <a:lnTo>
                      <a:pt x="215622" y="26764"/>
                    </a:lnTo>
                    <a:lnTo>
                      <a:pt x="220130" y="21564"/>
                    </a:lnTo>
                    <a:lnTo>
                      <a:pt x="226012" y="19649"/>
                    </a:lnTo>
                    <a:lnTo>
                      <a:pt x="233382" y="19375"/>
                    </a:lnTo>
                    <a:lnTo>
                      <a:pt x="395314" y="19375"/>
                    </a:lnTo>
                    <a:lnTo>
                      <a:pt x="395035" y="18089"/>
                    </a:lnTo>
                    <a:lnTo>
                      <a:pt x="389858" y="9291"/>
                    </a:lnTo>
                    <a:lnTo>
                      <a:pt x="383262" y="3943"/>
                    </a:lnTo>
                    <a:lnTo>
                      <a:pt x="376171" y="1193"/>
                    </a:lnTo>
                    <a:lnTo>
                      <a:pt x="371422" y="0"/>
                    </a:lnTo>
                    <a:close/>
                  </a:path>
                  <a:path w="409575" h="290195" extrusionOk="0">
                    <a:moveTo>
                      <a:pt x="305845" y="19375"/>
                    </a:moveTo>
                    <a:lnTo>
                      <a:pt x="290314" y="19375"/>
                    </a:lnTo>
                    <a:lnTo>
                      <a:pt x="290314" y="120775"/>
                    </a:lnTo>
                    <a:lnTo>
                      <a:pt x="305845" y="120775"/>
                    </a:lnTo>
                    <a:lnTo>
                      <a:pt x="305845" y="1937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18" name="object 16"/>
              <p:cNvSpPr>
                <a:spLocks noChangeArrowheads="1"/>
              </p:cNvSpPr>
              <p:nvPr/>
            </p:nvSpPr>
            <p:spPr bwMode="auto">
              <a:xfrm>
                <a:off x="4718050" y="6484938"/>
                <a:ext cx="215899" cy="215899"/>
              </a:xfrm>
              <a:prstGeom prst="rect">
                <a:avLst/>
              </a:prstGeom>
              <a:blipFill>
                <a:blip r:embed="rId6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9" name="Group 17"/>
            <p:cNvGrpSpPr/>
            <p:nvPr userDrawn="1"/>
          </p:nvGrpSpPr>
          <p:grpSpPr bwMode="auto">
            <a:xfrm>
              <a:off x="2369471" y="3432698"/>
              <a:ext cx="486638" cy="487627"/>
              <a:chOff x="5251450" y="6340475"/>
              <a:chExt cx="781050" cy="782638"/>
            </a:xfrm>
          </p:grpSpPr>
          <p:sp>
            <p:nvSpPr>
              <p:cNvPr id="20" name="object 6"/>
              <p:cNvSpPr/>
              <p:nvPr/>
            </p:nvSpPr>
            <p:spPr bwMode="auto">
              <a:xfrm>
                <a:off x="5251450" y="6340475"/>
                <a:ext cx="781050" cy="782638"/>
              </a:xfrm>
              <a:custGeom>
                <a:avLst/>
                <a:gdLst>
                  <a:gd name="T0" fmla="*/ 390519 w 781685"/>
                  <a:gd name="T1" fmla="*/ 0 h 781684"/>
                  <a:gd name="T2" fmla="*/ 341532 w 781685"/>
                  <a:gd name="T3" fmla="*/ 3049 h 781684"/>
                  <a:gd name="T4" fmla="*/ 294362 w 781685"/>
                  <a:gd name="T5" fmla="*/ 11951 h 781684"/>
                  <a:gd name="T6" fmla="*/ 249373 w 781685"/>
                  <a:gd name="T7" fmla="*/ 26339 h 781684"/>
                  <a:gd name="T8" fmla="*/ 206933 w 781685"/>
                  <a:gd name="T9" fmla="*/ 45848 h 781684"/>
                  <a:gd name="T10" fmla="*/ 167406 w 781685"/>
                  <a:gd name="T11" fmla="*/ 70109 h 781684"/>
                  <a:gd name="T12" fmla="*/ 131158 w 781685"/>
                  <a:gd name="T13" fmla="*/ 98757 h 781684"/>
                  <a:gd name="T14" fmla="*/ 98557 w 781685"/>
                  <a:gd name="T15" fmla="*/ 131425 h 781684"/>
                  <a:gd name="T16" fmla="*/ 69967 w 781685"/>
                  <a:gd name="T17" fmla="*/ 167746 h 781684"/>
                  <a:gd name="T18" fmla="*/ 45755 w 781685"/>
                  <a:gd name="T19" fmla="*/ 207354 h 781684"/>
                  <a:gd name="T20" fmla="*/ 26286 w 781685"/>
                  <a:gd name="T21" fmla="*/ 249881 h 781684"/>
                  <a:gd name="T22" fmla="*/ 11926 w 781685"/>
                  <a:gd name="T23" fmla="*/ 294961 h 781684"/>
                  <a:gd name="T24" fmla="*/ 3043 w 781685"/>
                  <a:gd name="T25" fmla="*/ 342227 h 781684"/>
                  <a:gd name="T26" fmla="*/ 0 w 781685"/>
                  <a:gd name="T27" fmla="*/ 391313 h 781684"/>
                  <a:gd name="T28" fmla="*/ 3043 w 781685"/>
                  <a:gd name="T29" fmla="*/ 440399 h 781684"/>
                  <a:gd name="T30" fmla="*/ 11926 w 781685"/>
                  <a:gd name="T31" fmla="*/ 487665 h 781684"/>
                  <a:gd name="T32" fmla="*/ 26286 w 781685"/>
                  <a:gd name="T33" fmla="*/ 532745 h 781684"/>
                  <a:gd name="T34" fmla="*/ 45755 w 781685"/>
                  <a:gd name="T35" fmla="*/ 575272 h 781684"/>
                  <a:gd name="T36" fmla="*/ 69967 w 781685"/>
                  <a:gd name="T37" fmla="*/ 614880 h 781684"/>
                  <a:gd name="T38" fmla="*/ 98557 w 781685"/>
                  <a:gd name="T39" fmla="*/ 651201 h 781684"/>
                  <a:gd name="T40" fmla="*/ 131158 w 781685"/>
                  <a:gd name="T41" fmla="*/ 683869 h 781684"/>
                  <a:gd name="T42" fmla="*/ 167406 w 781685"/>
                  <a:gd name="T43" fmla="*/ 712517 h 781684"/>
                  <a:gd name="T44" fmla="*/ 206933 w 781685"/>
                  <a:gd name="T45" fmla="*/ 736778 h 781684"/>
                  <a:gd name="T46" fmla="*/ 249373 w 781685"/>
                  <a:gd name="T47" fmla="*/ 756287 h 781684"/>
                  <a:gd name="T48" fmla="*/ 294362 w 781685"/>
                  <a:gd name="T49" fmla="*/ 770675 h 781684"/>
                  <a:gd name="T50" fmla="*/ 341532 w 781685"/>
                  <a:gd name="T51" fmla="*/ 779577 h 781684"/>
                  <a:gd name="T52" fmla="*/ 390519 w 781685"/>
                  <a:gd name="T53" fmla="*/ 782626 h 781684"/>
                  <a:gd name="T54" fmla="*/ 439505 w 781685"/>
                  <a:gd name="T55" fmla="*/ 779577 h 781684"/>
                  <a:gd name="T56" fmla="*/ 486675 w 781685"/>
                  <a:gd name="T57" fmla="*/ 770675 h 781684"/>
                  <a:gd name="T58" fmla="*/ 531664 w 781685"/>
                  <a:gd name="T59" fmla="*/ 756287 h 781684"/>
                  <a:gd name="T60" fmla="*/ 574104 w 781685"/>
                  <a:gd name="T61" fmla="*/ 736778 h 781684"/>
                  <a:gd name="T62" fmla="*/ 613631 w 781685"/>
                  <a:gd name="T63" fmla="*/ 712517 h 781684"/>
                  <a:gd name="T64" fmla="*/ 649879 w 781685"/>
                  <a:gd name="T65" fmla="*/ 683869 h 781684"/>
                  <a:gd name="T66" fmla="*/ 682480 w 781685"/>
                  <a:gd name="T67" fmla="*/ 651201 h 781684"/>
                  <a:gd name="T68" fmla="*/ 711070 w 781685"/>
                  <a:gd name="T69" fmla="*/ 614880 h 781684"/>
                  <a:gd name="T70" fmla="*/ 735282 w 781685"/>
                  <a:gd name="T71" fmla="*/ 575272 h 781684"/>
                  <a:gd name="T72" fmla="*/ 754751 w 781685"/>
                  <a:gd name="T73" fmla="*/ 532745 h 781684"/>
                  <a:gd name="T74" fmla="*/ 769111 w 781685"/>
                  <a:gd name="T75" fmla="*/ 487665 h 781684"/>
                  <a:gd name="T76" fmla="*/ 777994 w 781685"/>
                  <a:gd name="T77" fmla="*/ 440399 h 781684"/>
                  <a:gd name="T78" fmla="*/ 781037 w 781685"/>
                  <a:gd name="T79" fmla="*/ 391313 h 781684"/>
                  <a:gd name="T80" fmla="*/ 777994 w 781685"/>
                  <a:gd name="T81" fmla="*/ 342227 h 781684"/>
                  <a:gd name="T82" fmla="*/ 769111 w 781685"/>
                  <a:gd name="T83" fmla="*/ 294961 h 781684"/>
                  <a:gd name="T84" fmla="*/ 754751 w 781685"/>
                  <a:gd name="T85" fmla="*/ 249881 h 781684"/>
                  <a:gd name="T86" fmla="*/ 735282 w 781685"/>
                  <a:gd name="T87" fmla="*/ 207354 h 781684"/>
                  <a:gd name="T88" fmla="*/ 711070 w 781685"/>
                  <a:gd name="T89" fmla="*/ 167746 h 781684"/>
                  <a:gd name="T90" fmla="*/ 682480 w 781685"/>
                  <a:gd name="T91" fmla="*/ 131425 h 781684"/>
                  <a:gd name="T92" fmla="*/ 649879 w 781685"/>
                  <a:gd name="T93" fmla="*/ 98757 h 781684"/>
                  <a:gd name="T94" fmla="*/ 613631 w 781685"/>
                  <a:gd name="T95" fmla="*/ 70109 h 781684"/>
                  <a:gd name="T96" fmla="*/ 574104 w 781685"/>
                  <a:gd name="T97" fmla="*/ 45848 h 781684"/>
                  <a:gd name="T98" fmla="*/ 531664 w 781685"/>
                  <a:gd name="T99" fmla="*/ 26339 h 781684"/>
                  <a:gd name="T100" fmla="*/ 486675 w 781685"/>
                  <a:gd name="T101" fmla="*/ 11951 h 781684"/>
                  <a:gd name="T102" fmla="*/ 439505 w 781685"/>
                  <a:gd name="T103" fmla="*/ 3049 h 781684"/>
                  <a:gd name="T104" fmla="*/ 390519 w 781685"/>
                  <a:gd name="T105" fmla="*/ 0 h 7816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81685" h="781684" extrusionOk="0">
                    <a:moveTo>
                      <a:pt x="390836" y="0"/>
                    </a:moveTo>
                    <a:lnTo>
                      <a:pt x="341810" y="3045"/>
                    </a:lnTo>
                    <a:lnTo>
                      <a:pt x="294601" y="11936"/>
                    </a:lnTo>
                    <a:lnTo>
                      <a:pt x="249576" y="26307"/>
                    </a:lnTo>
                    <a:lnTo>
                      <a:pt x="207101" y="45792"/>
                    </a:lnTo>
                    <a:lnTo>
                      <a:pt x="167542" y="70024"/>
                    </a:lnTo>
                    <a:lnTo>
                      <a:pt x="131265" y="98637"/>
                    </a:lnTo>
                    <a:lnTo>
                      <a:pt x="98637" y="131265"/>
                    </a:lnTo>
                    <a:lnTo>
                      <a:pt x="70024" y="167542"/>
                    </a:lnTo>
                    <a:lnTo>
                      <a:pt x="45792" y="207101"/>
                    </a:lnTo>
                    <a:lnTo>
                      <a:pt x="26307" y="249576"/>
                    </a:lnTo>
                    <a:lnTo>
                      <a:pt x="11936" y="294601"/>
                    </a:lnTo>
                    <a:lnTo>
                      <a:pt x="3045" y="341810"/>
                    </a:lnTo>
                    <a:lnTo>
                      <a:pt x="0" y="390836"/>
                    </a:lnTo>
                    <a:lnTo>
                      <a:pt x="3045" y="439862"/>
                    </a:lnTo>
                    <a:lnTo>
                      <a:pt x="11936" y="487071"/>
                    </a:lnTo>
                    <a:lnTo>
                      <a:pt x="26307" y="532096"/>
                    </a:lnTo>
                    <a:lnTo>
                      <a:pt x="45792" y="574571"/>
                    </a:lnTo>
                    <a:lnTo>
                      <a:pt x="70024" y="614130"/>
                    </a:lnTo>
                    <a:lnTo>
                      <a:pt x="98637" y="650407"/>
                    </a:lnTo>
                    <a:lnTo>
                      <a:pt x="131265" y="683035"/>
                    </a:lnTo>
                    <a:lnTo>
                      <a:pt x="167542" y="711648"/>
                    </a:lnTo>
                    <a:lnTo>
                      <a:pt x="207101" y="735880"/>
                    </a:lnTo>
                    <a:lnTo>
                      <a:pt x="249576" y="755365"/>
                    </a:lnTo>
                    <a:lnTo>
                      <a:pt x="294601" y="769736"/>
                    </a:lnTo>
                    <a:lnTo>
                      <a:pt x="341810" y="778627"/>
                    </a:lnTo>
                    <a:lnTo>
                      <a:pt x="390836" y="781672"/>
                    </a:lnTo>
                    <a:lnTo>
                      <a:pt x="439862" y="778627"/>
                    </a:lnTo>
                    <a:lnTo>
                      <a:pt x="487071" y="769736"/>
                    </a:lnTo>
                    <a:lnTo>
                      <a:pt x="532096" y="755365"/>
                    </a:lnTo>
                    <a:lnTo>
                      <a:pt x="574571" y="735880"/>
                    </a:lnTo>
                    <a:lnTo>
                      <a:pt x="614130" y="711648"/>
                    </a:lnTo>
                    <a:lnTo>
                      <a:pt x="650407" y="683035"/>
                    </a:lnTo>
                    <a:lnTo>
                      <a:pt x="683035" y="650407"/>
                    </a:lnTo>
                    <a:lnTo>
                      <a:pt x="711648" y="614130"/>
                    </a:lnTo>
                    <a:lnTo>
                      <a:pt x="735880" y="574571"/>
                    </a:lnTo>
                    <a:lnTo>
                      <a:pt x="755365" y="532096"/>
                    </a:lnTo>
                    <a:lnTo>
                      <a:pt x="769736" y="487071"/>
                    </a:lnTo>
                    <a:lnTo>
                      <a:pt x="778627" y="439862"/>
                    </a:lnTo>
                    <a:lnTo>
                      <a:pt x="781672" y="390836"/>
                    </a:lnTo>
                    <a:lnTo>
                      <a:pt x="778627" y="341810"/>
                    </a:lnTo>
                    <a:lnTo>
                      <a:pt x="769736" y="294601"/>
                    </a:lnTo>
                    <a:lnTo>
                      <a:pt x="755365" y="249576"/>
                    </a:lnTo>
                    <a:lnTo>
                      <a:pt x="735880" y="207101"/>
                    </a:lnTo>
                    <a:lnTo>
                      <a:pt x="711648" y="167542"/>
                    </a:lnTo>
                    <a:lnTo>
                      <a:pt x="683035" y="131265"/>
                    </a:lnTo>
                    <a:lnTo>
                      <a:pt x="650407" y="98637"/>
                    </a:lnTo>
                    <a:lnTo>
                      <a:pt x="614130" y="70024"/>
                    </a:lnTo>
                    <a:lnTo>
                      <a:pt x="574571" y="45792"/>
                    </a:lnTo>
                    <a:lnTo>
                      <a:pt x="532096" y="26307"/>
                    </a:lnTo>
                    <a:lnTo>
                      <a:pt x="487071" y="11936"/>
                    </a:lnTo>
                    <a:lnTo>
                      <a:pt x="439862" y="3045"/>
                    </a:lnTo>
                    <a:lnTo>
                      <a:pt x="390836" y="0"/>
                    </a:lnTo>
                    <a:close/>
                  </a:path>
                </a:pathLst>
              </a:custGeom>
              <a:solidFill>
                <a:srgbClr val="333C93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21" name="object 17"/>
              <p:cNvSpPr>
                <a:spLocks noChangeArrowheads="1"/>
              </p:cNvSpPr>
              <p:nvPr/>
            </p:nvSpPr>
            <p:spPr bwMode="auto">
              <a:xfrm>
                <a:off x="5434013" y="6538913"/>
                <a:ext cx="223837" cy="396875"/>
              </a:xfrm>
              <a:prstGeom prst="rect">
                <a:avLst/>
              </a:prstGeom>
              <a:blipFill>
                <a:blip r:embed="rId7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22" name="object 18"/>
              <p:cNvSpPr/>
              <p:nvPr/>
            </p:nvSpPr>
            <p:spPr bwMode="auto">
              <a:xfrm>
                <a:off x="5578475" y="6456363"/>
                <a:ext cx="219074" cy="260350"/>
              </a:xfrm>
              <a:custGeom>
                <a:avLst/>
                <a:gdLst>
                  <a:gd name="T0" fmla="*/ 62843 w 218439"/>
                  <a:gd name="T1" fmla="*/ 132343 h 259715"/>
                  <a:gd name="T2" fmla="*/ 26576 w 218439"/>
                  <a:gd name="T3" fmla="*/ 144687 h 259715"/>
                  <a:gd name="T4" fmla="*/ 3027 w 218439"/>
                  <a:gd name="T5" fmla="*/ 177518 h 259715"/>
                  <a:gd name="T6" fmla="*/ 920 w 218439"/>
                  <a:gd name="T7" fmla="*/ 186354 h 259715"/>
                  <a:gd name="T8" fmla="*/ 478 w 218439"/>
                  <a:gd name="T9" fmla="*/ 189011 h 259715"/>
                  <a:gd name="T10" fmla="*/ 252 w 218439"/>
                  <a:gd name="T11" fmla="*/ 191140 h 259715"/>
                  <a:gd name="T12" fmla="*/ 89 w 218439"/>
                  <a:gd name="T13" fmla="*/ 193709 h 259715"/>
                  <a:gd name="T14" fmla="*/ 0 w 218439"/>
                  <a:gd name="T15" fmla="*/ 198761 h 259715"/>
                  <a:gd name="T16" fmla="*/ 138 w 218439"/>
                  <a:gd name="T17" fmla="*/ 201355 h 259715"/>
                  <a:gd name="T18" fmla="*/ 202 w 218439"/>
                  <a:gd name="T19" fmla="*/ 203030 h 259715"/>
                  <a:gd name="T20" fmla="*/ 15625 w 218439"/>
                  <a:gd name="T21" fmla="*/ 239205 h 259715"/>
                  <a:gd name="T22" fmla="*/ 23791 w 218439"/>
                  <a:gd name="T23" fmla="*/ 246864 h 259715"/>
                  <a:gd name="T24" fmla="*/ 26311 w 218439"/>
                  <a:gd name="T25" fmla="*/ 248804 h 259715"/>
                  <a:gd name="T26" fmla="*/ 62264 w 218439"/>
                  <a:gd name="T27" fmla="*/ 259900 h 259715"/>
                  <a:gd name="T28" fmla="*/ 72494 w 218439"/>
                  <a:gd name="T29" fmla="*/ 239121 h 259715"/>
                  <a:gd name="T30" fmla="*/ 86510 w 218439"/>
                  <a:gd name="T31" fmla="*/ 221059 h 259715"/>
                  <a:gd name="T32" fmla="*/ 103852 w 218439"/>
                  <a:gd name="T33" fmla="*/ 206377 h 259715"/>
                  <a:gd name="T34" fmla="*/ 124063 w 218439"/>
                  <a:gd name="T35" fmla="*/ 195737 h 259715"/>
                  <a:gd name="T36" fmla="*/ 124002 w 218439"/>
                  <a:gd name="T37" fmla="*/ 191140 h 259715"/>
                  <a:gd name="T38" fmla="*/ 102791 w 218439"/>
                  <a:gd name="T39" fmla="*/ 147836 h 259715"/>
                  <a:gd name="T40" fmla="*/ 103383 w 218439"/>
                  <a:gd name="T41" fmla="*/ 145758 h 259715"/>
                  <a:gd name="T42" fmla="*/ 103938 w 218439"/>
                  <a:gd name="T43" fmla="*/ 143679 h 259715"/>
                  <a:gd name="T44" fmla="*/ 105261 w 218439"/>
                  <a:gd name="T45" fmla="*/ 139699 h 259715"/>
                  <a:gd name="T46" fmla="*/ 106005 w 218439"/>
                  <a:gd name="T47" fmla="*/ 137834 h 259715"/>
                  <a:gd name="T48" fmla="*/ 106723 w 218439"/>
                  <a:gd name="T49" fmla="*/ 135933 h 259715"/>
                  <a:gd name="T50" fmla="*/ 107763 w 218439"/>
                  <a:gd name="T51" fmla="*/ 133968 h 259715"/>
                  <a:gd name="T52" fmla="*/ 75193 w 218439"/>
                  <a:gd name="T53" fmla="*/ 133968 h 259715"/>
                  <a:gd name="T54" fmla="*/ 69170 w 218439"/>
                  <a:gd name="T55" fmla="*/ 132708 h 259715"/>
                  <a:gd name="T56" fmla="*/ 62843 w 218439"/>
                  <a:gd name="T57" fmla="*/ 132343 h 259715"/>
                  <a:gd name="T58" fmla="*/ 211554 w 218439"/>
                  <a:gd name="T59" fmla="*/ 0 h 259715"/>
                  <a:gd name="T60" fmla="*/ 162232 w 218439"/>
                  <a:gd name="T61" fmla="*/ 24400 h 259715"/>
                  <a:gd name="T62" fmla="*/ 128393 w 218439"/>
                  <a:gd name="T63" fmla="*/ 51846 h 259715"/>
                  <a:gd name="T64" fmla="*/ 100199 w 218439"/>
                  <a:gd name="T65" fmla="*/ 84305 h 259715"/>
                  <a:gd name="T66" fmla="*/ 79264 w 218439"/>
                  <a:gd name="T67" fmla="*/ 122859 h 259715"/>
                  <a:gd name="T68" fmla="*/ 77247 w 218439"/>
                  <a:gd name="T69" fmla="*/ 128400 h 259715"/>
                  <a:gd name="T70" fmla="*/ 76567 w 218439"/>
                  <a:gd name="T71" fmla="*/ 130252 h 259715"/>
                  <a:gd name="T72" fmla="*/ 75823 w 218439"/>
                  <a:gd name="T73" fmla="*/ 132066 h 259715"/>
                  <a:gd name="T74" fmla="*/ 75193 w 218439"/>
                  <a:gd name="T75" fmla="*/ 133968 h 259715"/>
                  <a:gd name="T76" fmla="*/ 107763 w 218439"/>
                  <a:gd name="T77" fmla="*/ 133968 h 259715"/>
                  <a:gd name="T78" fmla="*/ 124497 w 218439"/>
                  <a:gd name="T79" fmla="*/ 102341 h 259715"/>
                  <a:gd name="T80" fmla="*/ 149033 w 218439"/>
                  <a:gd name="T81" fmla="*/ 74036 h 259715"/>
                  <a:gd name="T82" fmla="*/ 178454 w 218439"/>
                  <a:gd name="T83" fmla="*/ 50214 h 259715"/>
                  <a:gd name="T84" fmla="*/ 210888 w 218439"/>
                  <a:gd name="T85" fmla="*/ 30077 h 259715"/>
                  <a:gd name="T86" fmla="*/ 218899 w 218439"/>
                  <a:gd name="T87" fmla="*/ 20111 h 259715"/>
                  <a:gd name="T88" fmla="*/ 218471 w 218439"/>
                  <a:gd name="T89" fmla="*/ 8247 h 259715"/>
                  <a:gd name="T90" fmla="*/ 211554 w 218439"/>
                  <a:gd name="T91" fmla="*/ 0 h 25971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18439" h="259715" extrusionOk="0">
                    <a:moveTo>
                      <a:pt x="62661" y="132020"/>
                    </a:moveTo>
                    <a:lnTo>
                      <a:pt x="26499" y="144334"/>
                    </a:lnTo>
                    <a:lnTo>
                      <a:pt x="3018" y="177085"/>
                    </a:lnTo>
                    <a:lnTo>
                      <a:pt x="917" y="185899"/>
                    </a:lnTo>
                    <a:lnTo>
                      <a:pt x="477" y="188550"/>
                    </a:lnTo>
                    <a:lnTo>
                      <a:pt x="251" y="190674"/>
                    </a:lnTo>
                    <a:lnTo>
                      <a:pt x="89" y="193237"/>
                    </a:lnTo>
                    <a:lnTo>
                      <a:pt x="0" y="198276"/>
                    </a:lnTo>
                    <a:lnTo>
                      <a:pt x="138" y="200864"/>
                    </a:lnTo>
                    <a:lnTo>
                      <a:pt x="201" y="202535"/>
                    </a:lnTo>
                    <a:lnTo>
                      <a:pt x="15580" y="238622"/>
                    </a:lnTo>
                    <a:lnTo>
                      <a:pt x="23722" y="246262"/>
                    </a:lnTo>
                    <a:lnTo>
                      <a:pt x="26235" y="248197"/>
                    </a:lnTo>
                    <a:lnTo>
                      <a:pt x="62083" y="259266"/>
                    </a:lnTo>
                    <a:lnTo>
                      <a:pt x="72284" y="238538"/>
                    </a:lnTo>
                    <a:lnTo>
                      <a:pt x="86259" y="220520"/>
                    </a:lnTo>
                    <a:lnTo>
                      <a:pt x="103551" y="205874"/>
                    </a:lnTo>
                    <a:lnTo>
                      <a:pt x="123703" y="195260"/>
                    </a:lnTo>
                    <a:lnTo>
                      <a:pt x="123642" y="190674"/>
                    </a:lnTo>
                    <a:lnTo>
                      <a:pt x="102493" y="147475"/>
                    </a:lnTo>
                    <a:lnTo>
                      <a:pt x="103083" y="145402"/>
                    </a:lnTo>
                    <a:lnTo>
                      <a:pt x="103636" y="143329"/>
                    </a:lnTo>
                    <a:lnTo>
                      <a:pt x="104955" y="139358"/>
                    </a:lnTo>
                    <a:lnTo>
                      <a:pt x="105697" y="137498"/>
                    </a:lnTo>
                    <a:lnTo>
                      <a:pt x="106413" y="135601"/>
                    </a:lnTo>
                    <a:lnTo>
                      <a:pt x="107450" y="133641"/>
                    </a:lnTo>
                    <a:lnTo>
                      <a:pt x="74975" y="133641"/>
                    </a:lnTo>
                    <a:lnTo>
                      <a:pt x="68969" y="132384"/>
                    </a:lnTo>
                    <a:lnTo>
                      <a:pt x="62661" y="132020"/>
                    </a:lnTo>
                    <a:close/>
                  </a:path>
                  <a:path w="218439" h="259715" extrusionOk="0">
                    <a:moveTo>
                      <a:pt x="210940" y="0"/>
                    </a:moveTo>
                    <a:lnTo>
                      <a:pt x="161761" y="24340"/>
                    </a:lnTo>
                    <a:lnTo>
                      <a:pt x="128020" y="51720"/>
                    </a:lnTo>
                    <a:lnTo>
                      <a:pt x="99908" y="84099"/>
                    </a:lnTo>
                    <a:lnTo>
                      <a:pt x="79034" y="122559"/>
                    </a:lnTo>
                    <a:lnTo>
                      <a:pt x="77023" y="128087"/>
                    </a:lnTo>
                    <a:lnTo>
                      <a:pt x="76345" y="129934"/>
                    </a:lnTo>
                    <a:lnTo>
                      <a:pt x="75603" y="131744"/>
                    </a:lnTo>
                    <a:lnTo>
                      <a:pt x="74975" y="133641"/>
                    </a:lnTo>
                    <a:lnTo>
                      <a:pt x="107450" y="133641"/>
                    </a:lnTo>
                    <a:lnTo>
                      <a:pt x="124136" y="102091"/>
                    </a:lnTo>
                    <a:lnTo>
                      <a:pt x="148600" y="73855"/>
                    </a:lnTo>
                    <a:lnTo>
                      <a:pt x="177936" y="50092"/>
                    </a:lnTo>
                    <a:lnTo>
                      <a:pt x="210276" y="30004"/>
                    </a:lnTo>
                    <a:lnTo>
                      <a:pt x="218264" y="20062"/>
                    </a:lnTo>
                    <a:lnTo>
                      <a:pt x="217837" y="8227"/>
                    </a:lnTo>
                    <a:lnTo>
                      <a:pt x="21094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23" name="object 19"/>
              <p:cNvSpPr>
                <a:spLocks noChangeArrowheads="1"/>
              </p:cNvSpPr>
              <p:nvPr/>
            </p:nvSpPr>
            <p:spPr bwMode="auto">
              <a:xfrm>
                <a:off x="5713413" y="6508750"/>
                <a:ext cx="122237" cy="123825"/>
              </a:xfrm>
              <a:prstGeom prst="rect">
                <a:avLst/>
              </a:prstGeom>
              <a:blipFill>
                <a:blip r:embed="rId8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object 20"/>
              <p:cNvSpPr/>
              <p:nvPr/>
            </p:nvSpPr>
            <p:spPr bwMode="auto">
              <a:xfrm>
                <a:off x="5646738" y="6651625"/>
                <a:ext cx="203200" cy="301625"/>
              </a:xfrm>
              <a:custGeom>
                <a:avLst/>
                <a:gdLst>
                  <a:gd name="T0" fmla="*/ 50174 w 202564"/>
                  <a:gd name="T1" fmla="*/ 15761 h 301625"/>
                  <a:gd name="T2" fmla="*/ 0 w 202564"/>
                  <a:gd name="T3" fmla="*/ 106948 h 301625"/>
                  <a:gd name="T4" fmla="*/ 18799 w 202564"/>
                  <a:gd name="T5" fmla="*/ 165339 h 301625"/>
                  <a:gd name="T6" fmla="*/ 31886 w 202564"/>
                  <a:gd name="T7" fmla="*/ 256209 h 301625"/>
                  <a:gd name="T8" fmla="*/ 127604 w 202564"/>
                  <a:gd name="T9" fmla="*/ 301045 h 301625"/>
                  <a:gd name="T10" fmla="*/ 174779 w 202564"/>
                  <a:gd name="T11" fmla="*/ 278736 h 301625"/>
                  <a:gd name="T12" fmla="*/ 96127 w 202564"/>
                  <a:gd name="T13" fmla="*/ 275817 h 301625"/>
                  <a:gd name="T14" fmla="*/ 49266 w 202564"/>
                  <a:gd name="T15" fmla="*/ 241967 h 301625"/>
                  <a:gd name="T16" fmla="*/ 34934 w 202564"/>
                  <a:gd name="T17" fmla="*/ 192545 h 301625"/>
                  <a:gd name="T18" fmla="*/ 43050 w 202564"/>
                  <a:gd name="T19" fmla="*/ 165678 h 301625"/>
                  <a:gd name="T20" fmla="*/ 46290 w 202564"/>
                  <a:gd name="T21" fmla="*/ 160803 h 301625"/>
                  <a:gd name="T22" fmla="*/ 31227 w 202564"/>
                  <a:gd name="T23" fmla="*/ 144016 h 301625"/>
                  <a:gd name="T24" fmla="*/ 22335 w 202564"/>
                  <a:gd name="T25" fmla="*/ 101659 h 301625"/>
                  <a:gd name="T26" fmla="*/ 39231 w 202564"/>
                  <a:gd name="T27" fmla="*/ 56928 h 301625"/>
                  <a:gd name="T28" fmla="*/ 87521 w 202564"/>
                  <a:gd name="T29" fmla="*/ 23190 h 301625"/>
                  <a:gd name="T30" fmla="*/ 158885 w 202564"/>
                  <a:gd name="T31" fmla="*/ 22041 h 301625"/>
                  <a:gd name="T32" fmla="*/ 119636 w 202564"/>
                  <a:gd name="T33" fmla="*/ 0 h 301625"/>
                  <a:gd name="T34" fmla="*/ 92520 w 202564"/>
                  <a:gd name="T35" fmla="*/ 135495 h 301625"/>
                  <a:gd name="T36" fmla="*/ 148071 w 202564"/>
                  <a:gd name="T37" fmla="*/ 152095 h 301625"/>
                  <a:gd name="T38" fmla="*/ 180394 w 202564"/>
                  <a:gd name="T39" fmla="*/ 200964 h 301625"/>
                  <a:gd name="T40" fmla="*/ 170620 w 202564"/>
                  <a:gd name="T41" fmla="*/ 253433 h 301625"/>
                  <a:gd name="T42" fmla="*/ 124385 w 202564"/>
                  <a:gd name="T43" fmla="*/ 278736 h 301625"/>
                  <a:gd name="T44" fmla="*/ 188368 w 202564"/>
                  <a:gd name="T45" fmla="*/ 266664 h 301625"/>
                  <a:gd name="T46" fmla="*/ 203104 w 202564"/>
                  <a:gd name="T47" fmla="*/ 202057 h 301625"/>
                  <a:gd name="T48" fmla="*/ 169448 w 202564"/>
                  <a:gd name="T49" fmla="*/ 140485 h 301625"/>
                  <a:gd name="T50" fmla="*/ 99052 w 202564"/>
                  <a:gd name="T51" fmla="*/ 112729 h 301625"/>
                  <a:gd name="T52" fmla="*/ 80561 w 202564"/>
                  <a:gd name="T53" fmla="*/ 114538 h 301625"/>
                  <a:gd name="T54" fmla="*/ 73112 w 202564"/>
                  <a:gd name="T55" fmla="*/ 116436 h 301625"/>
                  <a:gd name="T56" fmla="*/ 68953 w 202564"/>
                  <a:gd name="T57" fmla="*/ 117655 h 301625"/>
                  <a:gd name="T58" fmla="*/ 64125 w 202564"/>
                  <a:gd name="T59" fmla="*/ 119552 h 301625"/>
                  <a:gd name="T60" fmla="*/ 60646 w 202564"/>
                  <a:gd name="T61" fmla="*/ 120984 h 301625"/>
                  <a:gd name="T62" fmla="*/ 54928 w 202564"/>
                  <a:gd name="T63" fmla="*/ 123980 h 301625"/>
                  <a:gd name="T64" fmla="*/ 50109 w 202564"/>
                  <a:gd name="T65" fmla="*/ 126903 h 301625"/>
                  <a:gd name="T66" fmla="*/ 46743 w 202564"/>
                  <a:gd name="T67" fmla="*/ 129340 h 301625"/>
                  <a:gd name="T68" fmla="*/ 40807 w 202564"/>
                  <a:gd name="T69" fmla="*/ 134052 h 301625"/>
                  <a:gd name="T70" fmla="*/ 37870 w 202564"/>
                  <a:gd name="T71" fmla="*/ 136816 h 301625"/>
                  <a:gd name="T72" fmla="*/ 34617 w 202564"/>
                  <a:gd name="T73" fmla="*/ 140159 h 301625"/>
                  <a:gd name="T74" fmla="*/ 31795 w 202564"/>
                  <a:gd name="T75" fmla="*/ 143312 h 301625"/>
                  <a:gd name="T76" fmla="*/ 65485 w 202564"/>
                  <a:gd name="T77" fmla="*/ 144016 h 301625"/>
                  <a:gd name="T78" fmla="*/ 92520 w 202564"/>
                  <a:gd name="T79" fmla="*/ 135495 h 301625"/>
                  <a:gd name="T80" fmla="*/ 174568 w 202564"/>
                  <a:gd name="T81" fmla="*/ 127279 h 301625"/>
                  <a:gd name="T82" fmla="*/ 149723 w 202564"/>
                  <a:gd name="T83" fmla="*/ 126199 h 301625"/>
                  <a:gd name="T84" fmla="*/ 144618 w 202564"/>
                  <a:gd name="T85" fmla="*/ 123510 h 301625"/>
                  <a:gd name="T86" fmla="*/ 138252 w 202564"/>
                  <a:gd name="T87" fmla="*/ 120570 h 301625"/>
                  <a:gd name="T88" fmla="*/ 133853 w 202564"/>
                  <a:gd name="T89" fmla="*/ 118961 h 301625"/>
                  <a:gd name="T90" fmla="*/ 128849 w 202564"/>
                  <a:gd name="T91" fmla="*/ 117202 h 301625"/>
                  <a:gd name="T92" fmla="*/ 124513 w 202564"/>
                  <a:gd name="T93" fmla="*/ 116046 h 301625"/>
                  <a:gd name="T94" fmla="*/ 101989 w 202564"/>
                  <a:gd name="T95" fmla="*/ 112754 h 301625"/>
                  <a:gd name="T96" fmla="*/ 158885 w 202564"/>
                  <a:gd name="T97" fmla="*/ 22041 h 301625"/>
                  <a:gd name="T98" fmla="*/ 138731 w 202564"/>
                  <a:gd name="T99" fmla="*/ 32426 h 301625"/>
                  <a:gd name="T100" fmla="*/ 162374 w 202564"/>
                  <a:gd name="T101" fmla="*/ 74655 h 301625"/>
                  <a:gd name="T102" fmla="*/ 151550 w 202564"/>
                  <a:gd name="T103" fmla="*/ 127279 h 301625"/>
                  <a:gd name="T104" fmla="*/ 182849 w 202564"/>
                  <a:gd name="T105" fmla="*/ 105919 h 301625"/>
                  <a:gd name="T106" fmla="*/ 173791 w 202564"/>
                  <a:gd name="T107" fmla="*/ 39127 h 30162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02564" h="301625" extrusionOk="0">
                    <a:moveTo>
                      <a:pt x="119262" y="0"/>
                    </a:moveTo>
                    <a:lnTo>
                      <a:pt x="50017" y="15761"/>
                    </a:lnTo>
                    <a:lnTo>
                      <a:pt x="21404" y="43684"/>
                    </a:lnTo>
                    <a:lnTo>
                      <a:pt x="0" y="106948"/>
                    </a:lnTo>
                    <a:lnTo>
                      <a:pt x="4381" y="138190"/>
                    </a:lnTo>
                    <a:lnTo>
                      <a:pt x="18740" y="165339"/>
                    </a:lnTo>
                    <a:lnTo>
                      <a:pt x="12675" y="195871"/>
                    </a:lnTo>
                    <a:lnTo>
                      <a:pt x="31786" y="256209"/>
                    </a:lnTo>
                    <a:lnTo>
                      <a:pt x="90581" y="297858"/>
                    </a:lnTo>
                    <a:lnTo>
                      <a:pt x="127205" y="301045"/>
                    </a:lnTo>
                    <a:lnTo>
                      <a:pt x="161035" y="290497"/>
                    </a:lnTo>
                    <a:lnTo>
                      <a:pt x="174232" y="278736"/>
                    </a:lnTo>
                    <a:lnTo>
                      <a:pt x="123996" y="278736"/>
                    </a:lnTo>
                    <a:lnTo>
                      <a:pt x="95826" y="275817"/>
                    </a:lnTo>
                    <a:lnTo>
                      <a:pt x="68624" y="262140"/>
                    </a:lnTo>
                    <a:lnTo>
                      <a:pt x="49112" y="241967"/>
                    </a:lnTo>
                    <a:lnTo>
                      <a:pt x="37600" y="217919"/>
                    </a:lnTo>
                    <a:lnTo>
                      <a:pt x="34825" y="192545"/>
                    </a:lnTo>
                    <a:lnTo>
                      <a:pt x="41521" y="168392"/>
                    </a:lnTo>
                    <a:lnTo>
                      <a:pt x="42915" y="165678"/>
                    </a:lnTo>
                    <a:lnTo>
                      <a:pt x="44474" y="163140"/>
                    </a:lnTo>
                    <a:lnTo>
                      <a:pt x="46145" y="160803"/>
                    </a:lnTo>
                    <a:lnTo>
                      <a:pt x="65280" y="144016"/>
                    </a:lnTo>
                    <a:lnTo>
                      <a:pt x="31129" y="144016"/>
                    </a:lnTo>
                    <a:lnTo>
                      <a:pt x="23488" y="123980"/>
                    </a:lnTo>
                    <a:lnTo>
                      <a:pt x="22265" y="101659"/>
                    </a:lnTo>
                    <a:lnTo>
                      <a:pt x="27468" y="78745"/>
                    </a:lnTo>
                    <a:lnTo>
                      <a:pt x="39108" y="56928"/>
                    </a:lnTo>
                    <a:lnTo>
                      <a:pt x="61206" y="35083"/>
                    </a:lnTo>
                    <a:lnTo>
                      <a:pt x="87247" y="23190"/>
                    </a:lnTo>
                    <a:lnTo>
                      <a:pt x="114015" y="22041"/>
                    </a:lnTo>
                    <a:lnTo>
                      <a:pt x="158388" y="22041"/>
                    </a:lnTo>
                    <a:lnTo>
                      <a:pt x="151465" y="14081"/>
                    </a:lnTo>
                    <a:lnTo>
                      <a:pt x="119262" y="0"/>
                    </a:lnTo>
                    <a:close/>
                  </a:path>
                  <a:path w="202564" h="301625" extrusionOk="0">
                    <a:moveTo>
                      <a:pt x="170846" y="135495"/>
                    </a:moveTo>
                    <a:lnTo>
                      <a:pt x="92230" y="135495"/>
                    </a:lnTo>
                    <a:lnTo>
                      <a:pt x="120403" y="138417"/>
                    </a:lnTo>
                    <a:lnTo>
                      <a:pt x="147608" y="152095"/>
                    </a:lnTo>
                    <a:lnTo>
                      <a:pt x="168600" y="174439"/>
                    </a:lnTo>
                    <a:lnTo>
                      <a:pt x="179829" y="200964"/>
                    </a:lnTo>
                    <a:lnTo>
                      <a:pt x="180567" y="228389"/>
                    </a:lnTo>
                    <a:lnTo>
                      <a:pt x="170086" y="253433"/>
                    </a:lnTo>
                    <a:lnTo>
                      <a:pt x="149846" y="271180"/>
                    </a:lnTo>
                    <a:lnTo>
                      <a:pt x="123996" y="278736"/>
                    </a:lnTo>
                    <a:lnTo>
                      <a:pt x="174232" y="278736"/>
                    </a:lnTo>
                    <a:lnTo>
                      <a:pt x="187778" y="266664"/>
                    </a:lnTo>
                    <a:lnTo>
                      <a:pt x="201513" y="235742"/>
                    </a:lnTo>
                    <a:lnTo>
                      <a:pt x="202468" y="202057"/>
                    </a:lnTo>
                    <a:lnTo>
                      <a:pt x="191363" y="169131"/>
                    </a:lnTo>
                    <a:lnTo>
                      <a:pt x="168918" y="140485"/>
                    </a:lnTo>
                    <a:lnTo>
                      <a:pt x="170846" y="135495"/>
                    </a:lnTo>
                    <a:close/>
                  </a:path>
                  <a:path w="202564" h="301625" extrusionOk="0">
                    <a:moveTo>
                      <a:pt x="98742" y="112729"/>
                    </a:moveTo>
                    <a:lnTo>
                      <a:pt x="81427" y="114363"/>
                    </a:lnTo>
                    <a:lnTo>
                      <a:pt x="80309" y="114538"/>
                    </a:lnTo>
                    <a:lnTo>
                      <a:pt x="77394" y="115167"/>
                    </a:lnTo>
                    <a:lnTo>
                      <a:pt x="72883" y="116436"/>
                    </a:lnTo>
                    <a:lnTo>
                      <a:pt x="71916" y="116649"/>
                    </a:lnTo>
                    <a:lnTo>
                      <a:pt x="68737" y="117655"/>
                    </a:lnTo>
                    <a:lnTo>
                      <a:pt x="66538" y="118496"/>
                    </a:lnTo>
                    <a:lnTo>
                      <a:pt x="63924" y="119552"/>
                    </a:lnTo>
                    <a:lnTo>
                      <a:pt x="63472" y="119690"/>
                    </a:lnTo>
                    <a:lnTo>
                      <a:pt x="60456" y="120984"/>
                    </a:lnTo>
                    <a:lnTo>
                      <a:pt x="57918" y="122228"/>
                    </a:lnTo>
                    <a:lnTo>
                      <a:pt x="54756" y="123980"/>
                    </a:lnTo>
                    <a:lnTo>
                      <a:pt x="54124" y="124415"/>
                    </a:lnTo>
                    <a:lnTo>
                      <a:pt x="49952" y="126903"/>
                    </a:lnTo>
                    <a:lnTo>
                      <a:pt x="47414" y="128674"/>
                    </a:lnTo>
                    <a:lnTo>
                      <a:pt x="46597" y="129340"/>
                    </a:lnTo>
                    <a:lnTo>
                      <a:pt x="42915" y="132130"/>
                    </a:lnTo>
                    <a:lnTo>
                      <a:pt x="40679" y="134052"/>
                    </a:lnTo>
                    <a:lnTo>
                      <a:pt x="38995" y="135660"/>
                    </a:lnTo>
                    <a:lnTo>
                      <a:pt x="37751" y="136816"/>
                    </a:lnTo>
                    <a:lnTo>
                      <a:pt x="36520" y="138023"/>
                    </a:lnTo>
                    <a:lnTo>
                      <a:pt x="34509" y="140159"/>
                    </a:lnTo>
                    <a:lnTo>
                      <a:pt x="32336" y="142697"/>
                    </a:lnTo>
                    <a:lnTo>
                      <a:pt x="31695" y="143312"/>
                    </a:lnTo>
                    <a:lnTo>
                      <a:pt x="31129" y="144016"/>
                    </a:lnTo>
                    <a:lnTo>
                      <a:pt x="65280" y="144016"/>
                    </a:lnTo>
                    <a:lnTo>
                      <a:pt x="66380" y="143050"/>
                    </a:lnTo>
                    <a:lnTo>
                      <a:pt x="92230" y="135495"/>
                    </a:lnTo>
                    <a:lnTo>
                      <a:pt x="170846" y="135495"/>
                    </a:lnTo>
                    <a:lnTo>
                      <a:pt x="174022" y="127279"/>
                    </a:lnTo>
                    <a:lnTo>
                      <a:pt x="151076" y="127279"/>
                    </a:lnTo>
                    <a:lnTo>
                      <a:pt x="149254" y="126199"/>
                    </a:lnTo>
                    <a:lnTo>
                      <a:pt x="144843" y="123937"/>
                    </a:lnTo>
                    <a:lnTo>
                      <a:pt x="144165" y="123510"/>
                    </a:lnTo>
                    <a:lnTo>
                      <a:pt x="140647" y="121801"/>
                    </a:lnTo>
                    <a:lnTo>
                      <a:pt x="137819" y="120570"/>
                    </a:lnTo>
                    <a:lnTo>
                      <a:pt x="134201" y="119175"/>
                    </a:lnTo>
                    <a:lnTo>
                      <a:pt x="133434" y="118961"/>
                    </a:lnTo>
                    <a:lnTo>
                      <a:pt x="130557" y="117931"/>
                    </a:lnTo>
                    <a:lnTo>
                      <a:pt x="128446" y="117202"/>
                    </a:lnTo>
                    <a:lnTo>
                      <a:pt x="125217" y="116285"/>
                    </a:lnTo>
                    <a:lnTo>
                      <a:pt x="124123" y="116046"/>
                    </a:lnTo>
                    <a:lnTo>
                      <a:pt x="119386" y="114865"/>
                    </a:lnTo>
                    <a:lnTo>
                      <a:pt x="101670" y="112754"/>
                    </a:lnTo>
                    <a:lnTo>
                      <a:pt x="98742" y="112729"/>
                    </a:lnTo>
                    <a:close/>
                  </a:path>
                  <a:path w="202564" h="301625" extrusionOk="0">
                    <a:moveTo>
                      <a:pt x="158388" y="22041"/>
                    </a:moveTo>
                    <a:lnTo>
                      <a:pt x="114015" y="22041"/>
                    </a:lnTo>
                    <a:lnTo>
                      <a:pt x="138297" y="32426"/>
                    </a:lnTo>
                    <a:lnTo>
                      <a:pt x="154288" y="50941"/>
                    </a:lnTo>
                    <a:lnTo>
                      <a:pt x="161866" y="74655"/>
                    </a:lnTo>
                    <a:lnTo>
                      <a:pt x="160854" y="100968"/>
                    </a:lnTo>
                    <a:lnTo>
                      <a:pt x="151076" y="127279"/>
                    </a:lnTo>
                    <a:lnTo>
                      <a:pt x="174022" y="127279"/>
                    </a:lnTo>
                    <a:lnTo>
                      <a:pt x="182277" y="105919"/>
                    </a:lnTo>
                    <a:lnTo>
                      <a:pt x="183619" y="70936"/>
                    </a:lnTo>
                    <a:lnTo>
                      <a:pt x="173247" y="39127"/>
                    </a:lnTo>
                    <a:lnTo>
                      <a:pt x="158388" y="220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25" name="object 21"/>
              <p:cNvSpPr/>
              <p:nvPr/>
            </p:nvSpPr>
            <p:spPr bwMode="auto">
              <a:xfrm>
                <a:off x="5737225" y="6692900"/>
                <a:ext cx="50800" cy="42863"/>
              </a:xfrm>
              <a:custGeom>
                <a:avLst/>
                <a:gdLst>
                  <a:gd name="T0" fmla="*/ 22102 w 50164"/>
                  <a:gd name="T1" fmla="*/ 0 h 43815"/>
                  <a:gd name="T2" fmla="*/ 0 w 50164"/>
                  <a:gd name="T3" fmla="*/ 3539 h 43815"/>
                  <a:gd name="T4" fmla="*/ 1628 w 50164"/>
                  <a:gd name="T5" fmla="*/ 14455 h 43815"/>
                  <a:gd name="T6" fmla="*/ 3287 w 50164"/>
                  <a:gd name="T7" fmla="*/ 20943 h 43815"/>
                  <a:gd name="T8" fmla="*/ 32887 w 50164"/>
                  <a:gd name="T9" fmla="*/ 42316 h 43815"/>
                  <a:gd name="T10" fmla="*/ 39662 w 50164"/>
                  <a:gd name="T11" fmla="*/ 41915 h 43815"/>
                  <a:gd name="T12" fmla="*/ 50719 w 50164"/>
                  <a:gd name="T13" fmla="*/ 40145 h 43815"/>
                  <a:gd name="T14" fmla="*/ 47868 w 50164"/>
                  <a:gd name="T15" fmla="*/ 21044 h 43815"/>
                  <a:gd name="T16" fmla="*/ 30308 w 50164"/>
                  <a:gd name="T17" fmla="*/ 21044 h 43815"/>
                  <a:gd name="T18" fmla="*/ 24633 w 50164"/>
                  <a:gd name="T19" fmla="*/ 16938 h 43815"/>
                  <a:gd name="T20" fmla="*/ 22102 w 50164"/>
                  <a:gd name="T21" fmla="*/ 0 h 43815"/>
                  <a:gd name="T22" fmla="*/ 47461 w 50164"/>
                  <a:gd name="T23" fmla="*/ 18314 h 43815"/>
                  <a:gd name="T24" fmla="*/ 30308 w 50164"/>
                  <a:gd name="T25" fmla="*/ 21044 h 43815"/>
                  <a:gd name="T26" fmla="*/ 47868 w 50164"/>
                  <a:gd name="T27" fmla="*/ 21044 h 43815"/>
                  <a:gd name="T28" fmla="*/ 47461 w 50164"/>
                  <a:gd name="T29" fmla="*/ 18314 h 4381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0164" h="43815" extrusionOk="0">
                    <a:moveTo>
                      <a:pt x="21825" y="0"/>
                    </a:moveTo>
                    <a:lnTo>
                      <a:pt x="0" y="3618"/>
                    </a:lnTo>
                    <a:lnTo>
                      <a:pt x="1608" y="14776"/>
                    </a:lnTo>
                    <a:lnTo>
                      <a:pt x="3246" y="21408"/>
                    </a:lnTo>
                    <a:lnTo>
                      <a:pt x="32475" y="43256"/>
                    </a:lnTo>
                    <a:lnTo>
                      <a:pt x="39165" y="42846"/>
                    </a:lnTo>
                    <a:lnTo>
                      <a:pt x="50084" y="41037"/>
                    </a:lnTo>
                    <a:lnTo>
                      <a:pt x="47269" y="21511"/>
                    </a:lnTo>
                    <a:lnTo>
                      <a:pt x="29929" y="21511"/>
                    </a:lnTo>
                    <a:lnTo>
                      <a:pt x="24325" y="17314"/>
                    </a:lnTo>
                    <a:lnTo>
                      <a:pt x="21825" y="0"/>
                    </a:lnTo>
                    <a:close/>
                  </a:path>
                  <a:path w="50164" h="43815" extrusionOk="0">
                    <a:moveTo>
                      <a:pt x="46867" y="18721"/>
                    </a:moveTo>
                    <a:lnTo>
                      <a:pt x="29929" y="21511"/>
                    </a:lnTo>
                    <a:lnTo>
                      <a:pt x="47269" y="21511"/>
                    </a:lnTo>
                    <a:lnTo>
                      <a:pt x="46867" y="187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26" name="object 22"/>
              <p:cNvSpPr/>
              <p:nvPr/>
            </p:nvSpPr>
            <p:spPr bwMode="auto">
              <a:xfrm>
                <a:off x="5765799" y="6856413"/>
                <a:ext cx="42863" cy="52387"/>
              </a:xfrm>
              <a:custGeom>
                <a:avLst/>
                <a:gdLst>
                  <a:gd name="T0" fmla="*/ 39128 w 42545"/>
                  <a:gd name="T1" fmla="*/ 0 h 52070"/>
                  <a:gd name="T2" fmla="*/ 711 w 42545"/>
                  <a:gd name="T3" fmla="*/ 27430 h 52070"/>
                  <a:gd name="T4" fmla="*/ 0 w 42545"/>
                  <a:gd name="T5" fmla="*/ 40958 h 52070"/>
                  <a:gd name="T6" fmla="*/ 1607 w 42545"/>
                  <a:gd name="T7" fmla="*/ 52197 h 52070"/>
                  <a:gd name="T8" fmla="*/ 23608 w 42545"/>
                  <a:gd name="T9" fmla="*/ 48556 h 52070"/>
                  <a:gd name="T10" fmla="*/ 21102 w 42545"/>
                  <a:gd name="T11" fmla="*/ 31123 h 52070"/>
                  <a:gd name="T12" fmla="*/ 25305 w 42545"/>
                  <a:gd name="T13" fmla="*/ 25270 h 52070"/>
                  <a:gd name="T14" fmla="*/ 42369 w 42545"/>
                  <a:gd name="T15" fmla="*/ 22451 h 52070"/>
                  <a:gd name="T16" fmla="*/ 39128 w 42545"/>
                  <a:gd name="T17" fmla="*/ 0 h 5207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2545" h="52070" extrusionOk="0">
                    <a:moveTo>
                      <a:pt x="38838" y="0"/>
                    </a:moveTo>
                    <a:lnTo>
                      <a:pt x="706" y="27264"/>
                    </a:lnTo>
                    <a:lnTo>
                      <a:pt x="0" y="40710"/>
                    </a:lnTo>
                    <a:lnTo>
                      <a:pt x="1595" y="51881"/>
                    </a:lnTo>
                    <a:lnTo>
                      <a:pt x="23433" y="48262"/>
                    </a:lnTo>
                    <a:lnTo>
                      <a:pt x="20945" y="30935"/>
                    </a:lnTo>
                    <a:lnTo>
                      <a:pt x="25117" y="25117"/>
                    </a:lnTo>
                    <a:lnTo>
                      <a:pt x="42055" y="22315"/>
                    </a:lnTo>
                    <a:lnTo>
                      <a:pt x="3883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</p:grpSp>
        <p:grpSp>
          <p:nvGrpSpPr>
            <p:cNvPr id="27" name="Group 18"/>
            <p:cNvGrpSpPr/>
            <p:nvPr userDrawn="1"/>
          </p:nvGrpSpPr>
          <p:grpSpPr bwMode="auto">
            <a:xfrm>
              <a:off x="2976439" y="3432698"/>
              <a:ext cx="487626" cy="487627"/>
              <a:chOff x="6221413" y="6340475"/>
              <a:chExt cx="782637" cy="782638"/>
            </a:xfrm>
          </p:grpSpPr>
          <p:sp>
            <p:nvSpPr>
              <p:cNvPr id="28" name="object 7"/>
              <p:cNvSpPr/>
              <p:nvPr/>
            </p:nvSpPr>
            <p:spPr bwMode="auto">
              <a:xfrm>
                <a:off x="6221413" y="6340475"/>
                <a:ext cx="782637" cy="782638"/>
              </a:xfrm>
              <a:custGeom>
                <a:avLst/>
                <a:gdLst>
                  <a:gd name="T0" fmla="*/ 391312 w 781684"/>
                  <a:gd name="T1" fmla="*/ 0 h 781684"/>
                  <a:gd name="T2" fmla="*/ 342227 w 781684"/>
                  <a:gd name="T3" fmla="*/ 3049 h 781684"/>
                  <a:gd name="T4" fmla="*/ 294960 w 781684"/>
                  <a:gd name="T5" fmla="*/ 11951 h 781684"/>
                  <a:gd name="T6" fmla="*/ 249880 w 781684"/>
                  <a:gd name="T7" fmla="*/ 26339 h 781684"/>
                  <a:gd name="T8" fmla="*/ 207353 w 781684"/>
                  <a:gd name="T9" fmla="*/ 45848 h 781684"/>
                  <a:gd name="T10" fmla="*/ 167746 w 781684"/>
                  <a:gd name="T11" fmla="*/ 70109 h 781684"/>
                  <a:gd name="T12" fmla="*/ 131425 w 781684"/>
                  <a:gd name="T13" fmla="*/ 98757 h 781684"/>
                  <a:gd name="T14" fmla="*/ 98757 w 781684"/>
                  <a:gd name="T15" fmla="*/ 131425 h 781684"/>
                  <a:gd name="T16" fmla="*/ 70109 w 781684"/>
                  <a:gd name="T17" fmla="*/ 167746 h 781684"/>
                  <a:gd name="T18" fmla="*/ 45848 w 781684"/>
                  <a:gd name="T19" fmla="*/ 207354 h 781684"/>
                  <a:gd name="T20" fmla="*/ 26339 w 781684"/>
                  <a:gd name="T21" fmla="*/ 249881 h 781684"/>
                  <a:gd name="T22" fmla="*/ 11951 w 781684"/>
                  <a:gd name="T23" fmla="*/ 294961 h 781684"/>
                  <a:gd name="T24" fmla="*/ 3049 w 781684"/>
                  <a:gd name="T25" fmla="*/ 342227 h 781684"/>
                  <a:gd name="T26" fmla="*/ 0 w 781684"/>
                  <a:gd name="T27" fmla="*/ 391313 h 781684"/>
                  <a:gd name="T28" fmla="*/ 3049 w 781684"/>
                  <a:gd name="T29" fmla="*/ 440399 h 781684"/>
                  <a:gd name="T30" fmla="*/ 11951 w 781684"/>
                  <a:gd name="T31" fmla="*/ 487665 h 781684"/>
                  <a:gd name="T32" fmla="*/ 26339 w 781684"/>
                  <a:gd name="T33" fmla="*/ 532745 h 781684"/>
                  <a:gd name="T34" fmla="*/ 45848 w 781684"/>
                  <a:gd name="T35" fmla="*/ 575272 h 781684"/>
                  <a:gd name="T36" fmla="*/ 70109 w 781684"/>
                  <a:gd name="T37" fmla="*/ 614880 h 781684"/>
                  <a:gd name="T38" fmla="*/ 98757 w 781684"/>
                  <a:gd name="T39" fmla="*/ 651201 h 781684"/>
                  <a:gd name="T40" fmla="*/ 131425 w 781684"/>
                  <a:gd name="T41" fmla="*/ 683869 h 781684"/>
                  <a:gd name="T42" fmla="*/ 167746 w 781684"/>
                  <a:gd name="T43" fmla="*/ 712517 h 781684"/>
                  <a:gd name="T44" fmla="*/ 207353 w 781684"/>
                  <a:gd name="T45" fmla="*/ 736778 h 781684"/>
                  <a:gd name="T46" fmla="*/ 249880 w 781684"/>
                  <a:gd name="T47" fmla="*/ 756287 h 781684"/>
                  <a:gd name="T48" fmla="*/ 294960 w 781684"/>
                  <a:gd name="T49" fmla="*/ 770675 h 781684"/>
                  <a:gd name="T50" fmla="*/ 342227 w 781684"/>
                  <a:gd name="T51" fmla="*/ 779577 h 781684"/>
                  <a:gd name="T52" fmla="*/ 391312 w 781684"/>
                  <a:gd name="T53" fmla="*/ 782626 h 781684"/>
                  <a:gd name="T54" fmla="*/ 440398 w 781684"/>
                  <a:gd name="T55" fmla="*/ 779577 h 781684"/>
                  <a:gd name="T56" fmla="*/ 487665 w 781684"/>
                  <a:gd name="T57" fmla="*/ 770675 h 781684"/>
                  <a:gd name="T58" fmla="*/ 532745 w 781684"/>
                  <a:gd name="T59" fmla="*/ 756287 h 781684"/>
                  <a:gd name="T60" fmla="*/ 575271 w 781684"/>
                  <a:gd name="T61" fmla="*/ 736778 h 781684"/>
                  <a:gd name="T62" fmla="*/ 614879 w 781684"/>
                  <a:gd name="T63" fmla="*/ 712517 h 781684"/>
                  <a:gd name="T64" fmla="*/ 651200 w 781684"/>
                  <a:gd name="T65" fmla="*/ 683869 h 781684"/>
                  <a:gd name="T66" fmla="*/ 683868 w 781684"/>
                  <a:gd name="T67" fmla="*/ 651201 h 781684"/>
                  <a:gd name="T68" fmla="*/ 712516 w 781684"/>
                  <a:gd name="T69" fmla="*/ 614880 h 781684"/>
                  <a:gd name="T70" fmla="*/ 736777 w 781684"/>
                  <a:gd name="T71" fmla="*/ 575272 h 781684"/>
                  <a:gd name="T72" fmla="*/ 756286 w 781684"/>
                  <a:gd name="T73" fmla="*/ 532745 h 781684"/>
                  <a:gd name="T74" fmla="*/ 770674 w 781684"/>
                  <a:gd name="T75" fmla="*/ 487665 h 781684"/>
                  <a:gd name="T76" fmla="*/ 779576 w 781684"/>
                  <a:gd name="T77" fmla="*/ 440399 h 781684"/>
                  <a:gd name="T78" fmla="*/ 782625 w 781684"/>
                  <a:gd name="T79" fmla="*/ 391313 h 781684"/>
                  <a:gd name="T80" fmla="*/ 779576 w 781684"/>
                  <a:gd name="T81" fmla="*/ 342227 h 781684"/>
                  <a:gd name="T82" fmla="*/ 770674 w 781684"/>
                  <a:gd name="T83" fmla="*/ 294961 h 781684"/>
                  <a:gd name="T84" fmla="*/ 756286 w 781684"/>
                  <a:gd name="T85" fmla="*/ 249881 h 781684"/>
                  <a:gd name="T86" fmla="*/ 736777 w 781684"/>
                  <a:gd name="T87" fmla="*/ 207354 h 781684"/>
                  <a:gd name="T88" fmla="*/ 712516 w 781684"/>
                  <a:gd name="T89" fmla="*/ 167746 h 781684"/>
                  <a:gd name="T90" fmla="*/ 683868 w 781684"/>
                  <a:gd name="T91" fmla="*/ 131425 h 781684"/>
                  <a:gd name="T92" fmla="*/ 651200 w 781684"/>
                  <a:gd name="T93" fmla="*/ 98757 h 781684"/>
                  <a:gd name="T94" fmla="*/ 614879 w 781684"/>
                  <a:gd name="T95" fmla="*/ 70109 h 781684"/>
                  <a:gd name="T96" fmla="*/ 575271 w 781684"/>
                  <a:gd name="T97" fmla="*/ 45848 h 781684"/>
                  <a:gd name="T98" fmla="*/ 532745 w 781684"/>
                  <a:gd name="T99" fmla="*/ 26339 h 781684"/>
                  <a:gd name="T100" fmla="*/ 487665 w 781684"/>
                  <a:gd name="T101" fmla="*/ 11951 h 781684"/>
                  <a:gd name="T102" fmla="*/ 440398 w 781684"/>
                  <a:gd name="T103" fmla="*/ 3049 h 781684"/>
                  <a:gd name="T104" fmla="*/ 391312 w 781684"/>
                  <a:gd name="T105" fmla="*/ 0 h 7816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81684" h="781684" extrusionOk="0">
                    <a:moveTo>
                      <a:pt x="390836" y="0"/>
                    </a:moveTo>
                    <a:lnTo>
                      <a:pt x="341810" y="3045"/>
                    </a:lnTo>
                    <a:lnTo>
                      <a:pt x="294601" y="11936"/>
                    </a:lnTo>
                    <a:lnTo>
                      <a:pt x="249576" y="26307"/>
                    </a:lnTo>
                    <a:lnTo>
                      <a:pt x="207101" y="45792"/>
                    </a:lnTo>
                    <a:lnTo>
                      <a:pt x="167542" y="70024"/>
                    </a:lnTo>
                    <a:lnTo>
                      <a:pt x="131265" y="98637"/>
                    </a:lnTo>
                    <a:lnTo>
                      <a:pt x="98637" y="131265"/>
                    </a:lnTo>
                    <a:lnTo>
                      <a:pt x="70024" y="167542"/>
                    </a:lnTo>
                    <a:lnTo>
                      <a:pt x="45792" y="207101"/>
                    </a:lnTo>
                    <a:lnTo>
                      <a:pt x="26307" y="249576"/>
                    </a:lnTo>
                    <a:lnTo>
                      <a:pt x="11936" y="294601"/>
                    </a:lnTo>
                    <a:lnTo>
                      <a:pt x="3045" y="341810"/>
                    </a:lnTo>
                    <a:lnTo>
                      <a:pt x="0" y="390836"/>
                    </a:lnTo>
                    <a:lnTo>
                      <a:pt x="3045" y="439862"/>
                    </a:lnTo>
                    <a:lnTo>
                      <a:pt x="11936" y="487071"/>
                    </a:lnTo>
                    <a:lnTo>
                      <a:pt x="26307" y="532096"/>
                    </a:lnTo>
                    <a:lnTo>
                      <a:pt x="45792" y="574571"/>
                    </a:lnTo>
                    <a:lnTo>
                      <a:pt x="70024" y="614130"/>
                    </a:lnTo>
                    <a:lnTo>
                      <a:pt x="98637" y="650407"/>
                    </a:lnTo>
                    <a:lnTo>
                      <a:pt x="131265" y="683035"/>
                    </a:lnTo>
                    <a:lnTo>
                      <a:pt x="167542" y="711648"/>
                    </a:lnTo>
                    <a:lnTo>
                      <a:pt x="207101" y="735880"/>
                    </a:lnTo>
                    <a:lnTo>
                      <a:pt x="249576" y="755365"/>
                    </a:lnTo>
                    <a:lnTo>
                      <a:pt x="294601" y="769736"/>
                    </a:lnTo>
                    <a:lnTo>
                      <a:pt x="341810" y="778627"/>
                    </a:lnTo>
                    <a:lnTo>
                      <a:pt x="390836" y="781672"/>
                    </a:lnTo>
                    <a:lnTo>
                      <a:pt x="439862" y="778627"/>
                    </a:lnTo>
                    <a:lnTo>
                      <a:pt x="487071" y="769736"/>
                    </a:lnTo>
                    <a:lnTo>
                      <a:pt x="532096" y="755365"/>
                    </a:lnTo>
                    <a:lnTo>
                      <a:pt x="574571" y="735880"/>
                    </a:lnTo>
                    <a:lnTo>
                      <a:pt x="614130" y="711648"/>
                    </a:lnTo>
                    <a:lnTo>
                      <a:pt x="650407" y="683035"/>
                    </a:lnTo>
                    <a:lnTo>
                      <a:pt x="683035" y="650407"/>
                    </a:lnTo>
                    <a:lnTo>
                      <a:pt x="711648" y="614130"/>
                    </a:lnTo>
                    <a:lnTo>
                      <a:pt x="735880" y="574571"/>
                    </a:lnTo>
                    <a:lnTo>
                      <a:pt x="755365" y="532096"/>
                    </a:lnTo>
                    <a:lnTo>
                      <a:pt x="769736" y="487071"/>
                    </a:lnTo>
                    <a:lnTo>
                      <a:pt x="778627" y="439862"/>
                    </a:lnTo>
                    <a:lnTo>
                      <a:pt x="781672" y="390836"/>
                    </a:lnTo>
                    <a:lnTo>
                      <a:pt x="778627" y="341810"/>
                    </a:lnTo>
                    <a:lnTo>
                      <a:pt x="769736" y="294601"/>
                    </a:lnTo>
                    <a:lnTo>
                      <a:pt x="755365" y="249576"/>
                    </a:lnTo>
                    <a:lnTo>
                      <a:pt x="735880" y="207101"/>
                    </a:lnTo>
                    <a:lnTo>
                      <a:pt x="711648" y="167542"/>
                    </a:lnTo>
                    <a:lnTo>
                      <a:pt x="683035" y="131265"/>
                    </a:lnTo>
                    <a:lnTo>
                      <a:pt x="650407" y="98637"/>
                    </a:lnTo>
                    <a:lnTo>
                      <a:pt x="614130" y="70024"/>
                    </a:lnTo>
                    <a:lnTo>
                      <a:pt x="574571" y="45792"/>
                    </a:lnTo>
                    <a:lnTo>
                      <a:pt x="532096" y="26307"/>
                    </a:lnTo>
                    <a:lnTo>
                      <a:pt x="487071" y="11936"/>
                    </a:lnTo>
                    <a:lnTo>
                      <a:pt x="439862" y="3045"/>
                    </a:lnTo>
                    <a:lnTo>
                      <a:pt x="390836" y="0"/>
                    </a:lnTo>
                    <a:close/>
                  </a:path>
                </a:pathLst>
              </a:custGeom>
              <a:solidFill>
                <a:srgbClr val="8982BE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29" name="object 23"/>
              <p:cNvSpPr/>
              <p:nvPr/>
            </p:nvSpPr>
            <p:spPr bwMode="auto">
              <a:xfrm>
                <a:off x="6445250" y="6481763"/>
                <a:ext cx="265113" cy="503237"/>
              </a:xfrm>
              <a:custGeom>
                <a:avLst/>
                <a:gdLst>
                  <a:gd name="T0" fmla="*/ 77803 w 265429"/>
                  <a:gd name="T1" fmla="*/ 27 h 504190"/>
                  <a:gd name="T2" fmla="*/ 17305 w 265429"/>
                  <a:gd name="T3" fmla="*/ 103978 h 504190"/>
                  <a:gd name="T4" fmla="*/ 5024 w 265429"/>
                  <a:gd name="T5" fmla="*/ 142349 h 504190"/>
                  <a:gd name="T6" fmla="*/ 0 w 265429"/>
                  <a:gd name="T7" fmla="*/ 182185 h 504190"/>
                  <a:gd name="T8" fmla="*/ 0 w 265429"/>
                  <a:gd name="T9" fmla="*/ 447510 h 504190"/>
                  <a:gd name="T10" fmla="*/ 4639 w 265429"/>
                  <a:gd name="T11" fmla="*/ 469026 h 504190"/>
                  <a:gd name="T12" fmla="*/ 17288 w 265429"/>
                  <a:gd name="T13" fmla="*/ 486611 h 504190"/>
                  <a:gd name="T14" fmla="*/ 36040 w 265429"/>
                  <a:gd name="T15" fmla="*/ 498476 h 504190"/>
                  <a:gd name="T16" fmla="*/ 58985 w 265429"/>
                  <a:gd name="T17" fmla="*/ 502829 h 504190"/>
                  <a:gd name="T18" fmla="*/ 207741 w 265429"/>
                  <a:gd name="T19" fmla="*/ 502829 h 504190"/>
                  <a:gd name="T20" fmla="*/ 223496 w 265429"/>
                  <a:gd name="T21" fmla="*/ 501547 h 504190"/>
                  <a:gd name="T22" fmla="*/ 239628 w 265429"/>
                  <a:gd name="T23" fmla="*/ 496639 h 504190"/>
                  <a:gd name="T24" fmla="*/ 253695 w 265429"/>
                  <a:gd name="T25" fmla="*/ 486512 h 504190"/>
                  <a:gd name="T26" fmla="*/ 263250 w 265429"/>
                  <a:gd name="T27" fmla="*/ 469570 h 504190"/>
                  <a:gd name="T28" fmla="*/ 251680 w 265429"/>
                  <a:gd name="T29" fmla="*/ 467600 h 504190"/>
                  <a:gd name="T30" fmla="*/ 221170 w 265429"/>
                  <a:gd name="T31" fmla="*/ 467600 h 504190"/>
                  <a:gd name="T32" fmla="*/ 214769 w 265429"/>
                  <a:gd name="T33" fmla="*/ 465644 h 504190"/>
                  <a:gd name="T34" fmla="*/ 58985 w 265429"/>
                  <a:gd name="T35" fmla="*/ 465644 h 504190"/>
                  <a:gd name="T36" fmla="*/ 50606 w 265429"/>
                  <a:gd name="T37" fmla="*/ 464193 h 504190"/>
                  <a:gd name="T38" fmla="*/ 43674 w 265429"/>
                  <a:gd name="T39" fmla="*/ 460264 h 504190"/>
                  <a:gd name="T40" fmla="*/ 38954 w 265429"/>
                  <a:gd name="T41" fmla="*/ 454491 h 504190"/>
                  <a:gd name="T42" fmla="*/ 37211 w 265429"/>
                  <a:gd name="T43" fmla="*/ 447510 h 504190"/>
                  <a:gd name="T44" fmla="*/ 37211 w 265429"/>
                  <a:gd name="T45" fmla="*/ 182185 h 504190"/>
                  <a:gd name="T46" fmla="*/ 45814 w 265429"/>
                  <a:gd name="T47" fmla="*/ 133560 h 504190"/>
                  <a:gd name="T48" fmla="*/ 94088 w 265429"/>
                  <a:gd name="T49" fmla="*/ 26347 h 504190"/>
                  <a:gd name="T50" fmla="*/ 95806 w 265429"/>
                  <a:gd name="T51" fmla="*/ 19194 h 504190"/>
                  <a:gd name="T52" fmla="*/ 94663 w 265429"/>
                  <a:gd name="T53" fmla="*/ 12172 h 504190"/>
                  <a:gd name="T54" fmla="*/ 90959 w 265429"/>
                  <a:gd name="T55" fmla="*/ 6086 h 504190"/>
                  <a:gd name="T56" fmla="*/ 84989 w 265429"/>
                  <a:gd name="T57" fmla="*/ 1741 h 504190"/>
                  <a:gd name="T58" fmla="*/ 77803 w 265429"/>
                  <a:gd name="T59" fmla="*/ 27 h 504190"/>
                  <a:gd name="T60" fmla="*/ 225149 w 265429"/>
                  <a:gd name="T61" fmla="*/ 463086 h 504190"/>
                  <a:gd name="T62" fmla="*/ 221170 w 265429"/>
                  <a:gd name="T63" fmla="*/ 467600 h 504190"/>
                  <a:gd name="T64" fmla="*/ 251680 w 265429"/>
                  <a:gd name="T65" fmla="*/ 467600 h 504190"/>
                  <a:gd name="T66" fmla="*/ 225149 w 265429"/>
                  <a:gd name="T67" fmla="*/ 463086 h 504190"/>
                  <a:gd name="T68" fmla="*/ 192560 w 265429"/>
                  <a:gd name="T69" fmla="*/ 0 h 504190"/>
                  <a:gd name="T70" fmla="*/ 185327 w 265429"/>
                  <a:gd name="T71" fmla="*/ 1540 h 504190"/>
                  <a:gd name="T72" fmla="*/ 179287 w 265429"/>
                  <a:gd name="T73" fmla="*/ 5778 h 504190"/>
                  <a:gd name="T74" fmla="*/ 175458 w 265429"/>
                  <a:gd name="T75" fmla="*/ 11785 h 504190"/>
                  <a:gd name="T76" fmla="*/ 174153 w 265429"/>
                  <a:gd name="T77" fmla="*/ 18786 h 504190"/>
                  <a:gd name="T78" fmla="*/ 175689 w 265429"/>
                  <a:gd name="T79" fmla="*/ 26009 h 504190"/>
                  <a:gd name="T80" fmla="*/ 216200 w 265429"/>
                  <a:gd name="T81" fmla="*/ 118814 h 504190"/>
                  <a:gd name="T82" fmla="*/ 219465 w 265429"/>
                  <a:gd name="T83" fmla="*/ 125532 h 504190"/>
                  <a:gd name="T84" fmla="*/ 222466 w 265429"/>
                  <a:gd name="T85" fmla="*/ 131445 h 504190"/>
                  <a:gd name="T86" fmla="*/ 225085 w 265429"/>
                  <a:gd name="T87" fmla="*/ 138159 h 504190"/>
                  <a:gd name="T88" fmla="*/ 227206 w 265429"/>
                  <a:gd name="T89" fmla="*/ 147283 h 504190"/>
                  <a:gd name="T90" fmla="*/ 264919 w 265429"/>
                  <a:gd name="T91" fmla="*/ 147283 h 504190"/>
                  <a:gd name="T92" fmla="*/ 263537 w 265429"/>
                  <a:gd name="T93" fmla="*/ 133827 h 504190"/>
                  <a:gd name="T94" fmla="*/ 260011 w 265429"/>
                  <a:gd name="T95" fmla="*/ 123368 h 504190"/>
                  <a:gd name="T96" fmla="*/ 255278 w 265429"/>
                  <a:gd name="T97" fmla="*/ 114040 h 504190"/>
                  <a:gd name="T98" fmla="*/ 250230 w 265429"/>
                  <a:gd name="T99" fmla="*/ 103877 h 504190"/>
                  <a:gd name="T100" fmla="*/ 209812 w 265429"/>
                  <a:gd name="T101" fmla="*/ 11172 h 504190"/>
                  <a:gd name="T102" fmla="*/ 205593 w 265429"/>
                  <a:gd name="T103" fmla="*/ 5115 h 504190"/>
                  <a:gd name="T104" fmla="*/ 199579 w 265429"/>
                  <a:gd name="T105" fmla="*/ 1292 h 504190"/>
                  <a:gd name="T106" fmla="*/ 192560 w 265429"/>
                  <a:gd name="T107" fmla="*/ 0 h 50419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65429" h="504190" extrusionOk="0">
                    <a:moveTo>
                      <a:pt x="77896" y="27"/>
                    </a:moveTo>
                    <a:lnTo>
                      <a:pt x="17326" y="104175"/>
                    </a:lnTo>
                    <a:lnTo>
                      <a:pt x="5030" y="142619"/>
                    </a:lnTo>
                    <a:lnTo>
                      <a:pt x="0" y="182530"/>
                    </a:lnTo>
                    <a:lnTo>
                      <a:pt x="0" y="448357"/>
                    </a:lnTo>
                    <a:lnTo>
                      <a:pt x="4645" y="469914"/>
                    </a:lnTo>
                    <a:lnTo>
                      <a:pt x="17309" y="487533"/>
                    </a:lnTo>
                    <a:lnTo>
                      <a:pt x="36083" y="499420"/>
                    </a:lnTo>
                    <a:lnTo>
                      <a:pt x="59055" y="503781"/>
                    </a:lnTo>
                    <a:lnTo>
                      <a:pt x="207989" y="503781"/>
                    </a:lnTo>
                    <a:lnTo>
                      <a:pt x="223762" y="502497"/>
                    </a:lnTo>
                    <a:lnTo>
                      <a:pt x="239914" y="497580"/>
                    </a:lnTo>
                    <a:lnTo>
                      <a:pt x="253997" y="487433"/>
                    </a:lnTo>
                    <a:lnTo>
                      <a:pt x="263564" y="470459"/>
                    </a:lnTo>
                    <a:lnTo>
                      <a:pt x="251980" y="468486"/>
                    </a:lnTo>
                    <a:lnTo>
                      <a:pt x="221434" y="468486"/>
                    </a:lnTo>
                    <a:lnTo>
                      <a:pt x="215025" y="466526"/>
                    </a:lnTo>
                    <a:lnTo>
                      <a:pt x="59055" y="466526"/>
                    </a:lnTo>
                    <a:lnTo>
                      <a:pt x="50666" y="465072"/>
                    </a:lnTo>
                    <a:lnTo>
                      <a:pt x="43726" y="461136"/>
                    </a:lnTo>
                    <a:lnTo>
                      <a:pt x="39000" y="455352"/>
                    </a:lnTo>
                    <a:lnTo>
                      <a:pt x="37255" y="448357"/>
                    </a:lnTo>
                    <a:lnTo>
                      <a:pt x="37255" y="182530"/>
                    </a:lnTo>
                    <a:lnTo>
                      <a:pt x="45869" y="133813"/>
                    </a:lnTo>
                    <a:lnTo>
                      <a:pt x="94200" y="26397"/>
                    </a:lnTo>
                    <a:lnTo>
                      <a:pt x="95920" y="19230"/>
                    </a:lnTo>
                    <a:lnTo>
                      <a:pt x="94776" y="12195"/>
                    </a:lnTo>
                    <a:lnTo>
                      <a:pt x="91067" y="6098"/>
                    </a:lnTo>
                    <a:lnTo>
                      <a:pt x="85090" y="1744"/>
                    </a:lnTo>
                    <a:lnTo>
                      <a:pt x="77896" y="27"/>
                    </a:lnTo>
                    <a:close/>
                  </a:path>
                  <a:path w="265429" h="504190" extrusionOk="0">
                    <a:moveTo>
                      <a:pt x="225417" y="463963"/>
                    </a:moveTo>
                    <a:lnTo>
                      <a:pt x="221434" y="468486"/>
                    </a:lnTo>
                    <a:lnTo>
                      <a:pt x="251980" y="468486"/>
                    </a:lnTo>
                    <a:lnTo>
                      <a:pt x="225417" y="463963"/>
                    </a:lnTo>
                    <a:close/>
                  </a:path>
                  <a:path w="265429" h="504190" extrusionOk="0">
                    <a:moveTo>
                      <a:pt x="192790" y="0"/>
                    </a:moveTo>
                    <a:lnTo>
                      <a:pt x="185548" y="1543"/>
                    </a:lnTo>
                    <a:lnTo>
                      <a:pt x="179501" y="5789"/>
                    </a:lnTo>
                    <a:lnTo>
                      <a:pt x="175667" y="11807"/>
                    </a:lnTo>
                    <a:lnTo>
                      <a:pt x="174361" y="18822"/>
                    </a:lnTo>
                    <a:lnTo>
                      <a:pt x="175898" y="26058"/>
                    </a:lnTo>
                    <a:lnTo>
                      <a:pt x="216458" y="119039"/>
                    </a:lnTo>
                    <a:lnTo>
                      <a:pt x="219727" y="125770"/>
                    </a:lnTo>
                    <a:lnTo>
                      <a:pt x="222731" y="131694"/>
                    </a:lnTo>
                    <a:lnTo>
                      <a:pt x="225353" y="138421"/>
                    </a:lnTo>
                    <a:lnTo>
                      <a:pt x="227477" y="147562"/>
                    </a:lnTo>
                    <a:lnTo>
                      <a:pt x="265235" y="147562"/>
                    </a:lnTo>
                    <a:lnTo>
                      <a:pt x="263851" y="134080"/>
                    </a:lnTo>
                    <a:lnTo>
                      <a:pt x="260321" y="123602"/>
                    </a:lnTo>
                    <a:lnTo>
                      <a:pt x="255582" y="114256"/>
                    </a:lnTo>
                    <a:lnTo>
                      <a:pt x="250528" y="104074"/>
                    </a:lnTo>
                    <a:lnTo>
                      <a:pt x="210062" y="11193"/>
                    </a:lnTo>
                    <a:lnTo>
                      <a:pt x="205838" y="5125"/>
                    </a:lnTo>
                    <a:lnTo>
                      <a:pt x="199817" y="1294"/>
                    </a:lnTo>
                    <a:lnTo>
                      <a:pt x="19279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30" name="object 24"/>
              <p:cNvSpPr/>
              <p:nvPr/>
            </p:nvSpPr>
            <p:spPr bwMode="auto">
              <a:xfrm>
                <a:off x="6496050" y="6429375"/>
                <a:ext cx="169862" cy="38100"/>
              </a:xfrm>
              <a:custGeom>
                <a:avLst/>
                <a:gdLst>
                  <a:gd name="T0" fmla="*/ 150823 w 168909"/>
                  <a:gd name="T1" fmla="*/ 0 h 37465"/>
                  <a:gd name="T2" fmla="*/ 18713 w 168909"/>
                  <a:gd name="T3" fmla="*/ 0 h 37465"/>
                  <a:gd name="T4" fmla="*/ 11429 w 168909"/>
                  <a:gd name="T5" fmla="*/ 1485 h 37465"/>
                  <a:gd name="T6" fmla="*/ 5481 w 168909"/>
                  <a:gd name="T7" fmla="*/ 5537 h 37465"/>
                  <a:gd name="T8" fmla="*/ 1470 w 168909"/>
                  <a:gd name="T9" fmla="*/ 11552 h 37465"/>
                  <a:gd name="T10" fmla="*/ 0 w 168909"/>
                  <a:gd name="T11" fmla="*/ 18923 h 37465"/>
                  <a:gd name="T12" fmla="*/ 1470 w 168909"/>
                  <a:gd name="T13" fmla="*/ 26288 h 37465"/>
                  <a:gd name="T14" fmla="*/ 5481 w 168909"/>
                  <a:gd name="T15" fmla="*/ 32299 h 37465"/>
                  <a:gd name="T16" fmla="*/ 11429 w 168909"/>
                  <a:gd name="T17" fmla="*/ 36350 h 37465"/>
                  <a:gd name="T18" fmla="*/ 18713 w 168909"/>
                  <a:gd name="T19" fmla="*/ 37836 h 37465"/>
                  <a:gd name="T20" fmla="*/ 150823 w 168909"/>
                  <a:gd name="T21" fmla="*/ 37836 h 37465"/>
                  <a:gd name="T22" fmla="*/ 158113 w 168909"/>
                  <a:gd name="T23" fmla="*/ 36350 h 37465"/>
                  <a:gd name="T24" fmla="*/ 164061 w 168909"/>
                  <a:gd name="T25" fmla="*/ 32299 h 37465"/>
                  <a:gd name="T26" fmla="*/ 168068 w 168909"/>
                  <a:gd name="T27" fmla="*/ 26288 h 37465"/>
                  <a:gd name="T28" fmla="*/ 169537 w 168909"/>
                  <a:gd name="T29" fmla="*/ 18923 h 37465"/>
                  <a:gd name="T30" fmla="*/ 168068 w 168909"/>
                  <a:gd name="T31" fmla="*/ 11552 h 37465"/>
                  <a:gd name="T32" fmla="*/ 164061 w 168909"/>
                  <a:gd name="T33" fmla="*/ 5537 h 37465"/>
                  <a:gd name="T34" fmla="*/ 158113 w 168909"/>
                  <a:gd name="T35" fmla="*/ 1485 h 37465"/>
                  <a:gd name="T36" fmla="*/ 150823 w 168909"/>
                  <a:gd name="T37" fmla="*/ 0 h 3746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8909" h="37465" extrusionOk="0">
                    <a:moveTo>
                      <a:pt x="149976" y="0"/>
                    </a:moveTo>
                    <a:lnTo>
                      <a:pt x="18608" y="0"/>
                    </a:lnTo>
                    <a:lnTo>
                      <a:pt x="11365" y="1460"/>
                    </a:lnTo>
                    <a:lnTo>
                      <a:pt x="5450" y="5445"/>
                    </a:lnTo>
                    <a:lnTo>
                      <a:pt x="1462" y="11359"/>
                    </a:lnTo>
                    <a:lnTo>
                      <a:pt x="0" y="18608"/>
                    </a:lnTo>
                    <a:lnTo>
                      <a:pt x="1462" y="25850"/>
                    </a:lnTo>
                    <a:lnTo>
                      <a:pt x="5450" y="31761"/>
                    </a:lnTo>
                    <a:lnTo>
                      <a:pt x="11365" y="35744"/>
                    </a:lnTo>
                    <a:lnTo>
                      <a:pt x="18608" y="37205"/>
                    </a:lnTo>
                    <a:lnTo>
                      <a:pt x="149976" y="37205"/>
                    </a:lnTo>
                    <a:lnTo>
                      <a:pt x="157225" y="35744"/>
                    </a:lnTo>
                    <a:lnTo>
                      <a:pt x="163140" y="31761"/>
                    </a:lnTo>
                    <a:lnTo>
                      <a:pt x="167124" y="25850"/>
                    </a:lnTo>
                    <a:lnTo>
                      <a:pt x="168585" y="18608"/>
                    </a:lnTo>
                    <a:lnTo>
                      <a:pt x="167124" y="11359"/>
                    </a:lnTo>
                    <a:lnTo>
                      <a:pt x="163140" y="5445"/>
                    </a:lnTo>
                    <a:lnTo>
                      <a:pt x="157225" y="1460"/>
                    </a:lnTo>
                    <a:lnTo>
                      <a:pt x="1499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31" name="object 25"/>
              <p:cNvSpPr>
                <a:spLocks noChangeArrowheads="1"/>
              </p:cNvSpPr>
              <p:nvPr/>
            </p:nvSpPr>
            <p:spPr bwMode="auto">
              <a:xfrm>
                <a:off x="6604000" y="6848475"/>
                <a:ext cx="198438" cy="92075"/>
              </a:xfrm>
              <a:prstGeom prst="rect">
                <a:avLst/>
              </a:prstGeom>
              <a:blipFill>
                <a:blip r:embed="rId9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object 26"/>
              <p:cNvSpPr/>
              <p:nvPr/>
            </p:nvSpPr>
            <p:spPr bwMode="auto">
              <a:xfrm>
                <a:off x="6491288" y="6594475"/>
                <a:ext cx="423862" cy="257175"/>
              </a:xfrm>
              <a:custGeom>
                <a:avLst/>
                <a:gdLst>
                  <a:gd name="T0" fmla="*/ 6349 w 424815"/>
                  <a:gd name="T1" fmla="*/ 53428 h 257175"/>
                  <a:gd name="T2" fmla="*/ 0 w 424815"/>
                  <a:gd name="T3" fmla="*/ 77970 h 257175"/>
                  <a:gd name="T4" fmla="*/ 38902 w 424815"/>
                  <a:gd name="T5" fmla="*/ 129825 h 257175"/>
                  <a:gd name="T6" fmla="*/ 74497 w 424815"/>
                  <a:gd name="T7" fmla="*/ 141407 h 257175"/>
                  <a:gd name="T8" fmla="*/ 92979 w 424815"/>
                  <a:gd name="T9" fmla="*/ 228552 h 257175"/>
                  <a:gd name="T10" fmla="*/ 97667 w 424815"/>
                  <a:gd name="T11" fmla="*/ 241483 h 257175"/>
                  <a:gd name="T12" fmla="*/ 102830 w 424815"/>
                  <a:gd name="T13" fmla="*/ 256603 h 257175"/>
                  <a:gd name="T14" fmla="*/ 152017 w 424815"/>
                  <a:gd name="T15" fmla="*/ 237171 h 257175"/>
                  <a:gd name="T16" fmla="*/ 211914 w 424815"/>
                  <a:gd name="T17" fmla="*/ 230254 h 257175"/>
                  <a:gd name="T18" fmla="*/ 333132 w 424815"/>
                  <a:gd name="T19" fmla="*/ 222451 h 257175"/>
                  <a:gd name="T20" fmla="*/ 344712 w 424815"/>
                  <a:gd name="T21" fmla="*/ 187742 h 257175"/>
                  <a:gd name="T22" fmla="*/ 348214 w 424815"/>
                  <a:gd name="T23" fmla="*/ 168748 h 257175"/>
                  <a:gd name="T24" fmla="*/ 245226 w 424815"/>
                  <a:gd name="T25" fmla="*/ 168610 h 257175"/>
                  <a:gd name="T26" fmla="*/ 151999 w 424815"/>
                  <a:gd name="T27" fmla="*/ 160996 h 257175"/>
                  <a:gd name="T28" fmla="*/ 159534 w 424815"/>
                  <a:gd name="T29" fmla="*/ 134257 h 257175"/>
                  <a:gd name="T30" fmla="*/ 245361 w 424815"/>
                  <a:gd name="T31" fmla="*/ 134119 h 257175"/>
                  <a:gd name="T32" fmla="*/ 384921 w 424815"/>
                  <a:gd name="T33" fmla="*/ 129825 h 257175"/>
                  <a:gd name="T34" fmla="*/ 416779 w 424815"/>
                  <a:gd name="T35" fmla="*/ 105885 h 257175"/>
                  <a:gd name="T36" fmla="*/ 423827 w 424815"/>
                  <a:gd name="T37" fmla="*/ 77970 h 257175"/>
                  <a:gd name="T38" fmla="*/ 107356 w 424815"/>
                  <a:gd name="T39" fmla="*/ 72337 h 257175"/>
                  <a:gd name="T40" fmla="*/ 11386 w 424815"/>
                  <a:gd name="T41" fmla="*/ 42105 h 257175"/>
                  <a:gd name="T42" fmla="*/ 211914 w 424815"/>
                  <a:gd name="T43" fmla="*/ 230254 h 257175"/>
                  <a:gd name="T44" fmla="*/ 271810 w 424815"/>
                  <a:gd name="T45" fmla="*/ 237171 h 257175"/>
                  <a:gd name="T46" fmla="*/ 320996 w 424815"/>
                  <a:gd name="T47" fmla="*/ 256603 h 257175"/>
                  <a:gd name="T48" fmla="*/ 326160 w 424815"/>
                  <a:gd name="T49" fmla="*/ 241483 h 257175"/>
                  <a:gd name="T50" fmla="*/ 330221 w 424815"/>
                  <a:gd name="T51" fmla="*/ 230254 h 257175"/>
                  <a:gd name="T52" fmla="*/ 264242 w 424815"/>
                  <a:gd name="T53" fmla="*/ 134119 h 257175"/>
                  <a:gd name="T54" fmla="*/ 271890 w 424815"/>
                  <a:gd name="T55" fmla="*/ 160996 h 257175"/>
                  <a:gd name="T56" fmla="*/ 348214 w 424815"/>
                  <a:gd name="T57" fmla="*/ 168748 h 257175"/>
                  <a:gd name="T58" fmla="*/ 349331 w 424815"/>
                  <a:gd name="T59" fmla="*/ 141407 h 257175"/>
                  <a:gd name="T60" fmla="*/ 366027 w 424815"/>
                  <a:gd name="T61" fmla="*/ 135507 h 257175"/>
                  <a:gd name="T62" fmla="*/ 245226 w 424815"/>
                  <a:gd name="T63" fmla="*/ 134257 h 257175"/>
                  <a:gd name="T64" fmla="*/ 185799 w 424815"/>
                  <a:gd name="T65" fmla="*/ 141872 h 257175"/>
                  <a:gd name="T66" fmla="*/ 178252 w 424815"/>
                  <a:gd name="T67" fmla="*/ 168610 h 257175"/>
                  <a:gd name="T68" fmla="*/ 237702 w 424815"/>
                  <a:gd name="T69" fmla="*/ 160996 h 257175"/>
                  <a:gd name="T70" fmla="*/ 245226 w 424815"/>
                  <a:gd name="T71" fmla="*/ 134257 h 257175"/>
                  <a:gd name="T72" fmla="*/ 126939 w 424815"/>
                  <a:gd name="T73" fmla="*/ 0 h 257175"/>
                  <a:gd name="T74" fmla="*/ 129944 w 424815"/>
                  <a:gd name="T75" fmla="*/ 33445 h 257175"/>
                  <a:gd name="T76" fmla="*/ 136655 w 424815"/>
                  <a:gd name="T77" fmla="*/ 56128 h 257175"/>
                  <a:gd name="T78" fmla="*/ 129283 w 424815"/>
                  <a:gd name="T79" fmla="*/ 59068 h 257175"/>
                  <a:gd name="T80" fmla="*/ 112834 w 424815"/>
                  <a:gd name="T81" fmla="*/ 67964 h 257175"/>
                  <a:gd name="T82" fmla="*/ 316458 w 424815"/>
                  <a:gd name="T83" fmla="*/ 72337 h 257175"/>
                  <a:gd name="T84" fmla="*/ 289756 w 424815"/>
                  <a:gd name="T85" fmla="*/ 48903 h 257175"/>
                  <a:gd name="T86" fmla="*/ 160688 w 424815"/>
                  <a:gd name="T87" fmla="*/ 41705 h 257175"/>
                  <a:gd name="T88" fmla="*/ 155489 w 424815"/>
                  <a:gd name="T89" fmla="*/ 17509 h 257175"/>
                  <a:gd name="T90" fmla="*/ 412441 w 424815"/>
                  <a:gd name="T91" fmla="*/ 42105 h 257175"/>
                  <a:gd name="T92" fmla="*/ 316458 w 424815"/>
                  <a:gd name="T93" fmla="*/ 72337 h 257175"/>
                  <a:gd name="T94" fmla="*/ 421606 w 424815"/>
                  <a:gd name="T95" fmla="*/ 64869 h 257175"/>
                  <a:gd name="T96" fmla="*/ 412441 w 424815"/>
                  <a:gd name="T97" fmla="*/ 42105 h 257175"/>
                  <a:gd name="T98" fmla="*/ 201175 w 424815"/>
                  <a:gd name="T99" fmla="*/ 45330 h 257175"/>
                  <a:gd name="T100" fmla="*/ 176758 w 424815"/>
                  <a:gd name="T101" fmla="*/ 46988 h 257175"/>
                  <a:gd name="T102" fmla="*/ 260092 w 424815"/>
                  <a:gd name="T103" fmla="*/ 48903 h 257175"/>
                  <a:gd name="T104" fmla="*/ 234447 w 424815"/>
                  <a:gd name="T105" fmla="*/ 45862 h 257175"/>
                  <a:gd name="T106" fmla="*/ 211914 w 424815"/>
                  <a:gd name="T107" fmla="*/ 45196 h 257175"/>
                  <a:gd name="T108" fmla="*/ 269232 w 424815"/>
                  <a:gd name="T109" fmla="*/ 0 h 257175"/>
                  <a:gd name="T110" fmla="*/ 267085 w 424815"/>
                  <a:gd name="T111" fmla="*/ 26232 h 257175"/>
                  <a:gd name="T112" fmla="*/ 289756 w 424815"/>
                  <a:gd name="T113" fmla="*/ 48903 h 257175"/>
                  <a:gd name="T114" fmla="*/ 293882 w 424815"/>
                  <a:gd name="T115" fmla="*/ 33445 h 257175"/>
                  <a:gd name="T116" fmla="*/ 296888 w 424815"/>
                  <a:gd name="T117" fmla="*/ 0 h 25717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424815" h="257175" extrusionOk="0">
                    <a:moveTo>
                      <a:pt x="11412" y="42105"/>
                    </a:moveTo>
                    <a:lnTo>
                      <a:pt x="6363" y="53428"/>
                    </a:lnTo>
                    <a:lnTo>
                      <a:pt x="2226" y="64869"/>
                    </a:lnTo>
                    <a:lnTo>
                      <a:pt x="0" y="77970"/>
                    </a:lnTo>
                    <a:lnTo>
                      <a:pt x="1132" y="91908"/>
                    </a:lnTo>
                    <a:lnTo>
                      <a:pt x="38989" y="129825"/>
                    </a:lnTo>
                    <a:lnTo>
                      <a:pt x="74890" y="138328"/>
                    </a:lnTo>
                    <a:lnTo>
                      <a:pt x="74664" y="141407"/>
                    </a:lnTo>
                    <a:lnTo>
                      <a:pt x="79293" y="187742"/>
                    </a:lnTo>
                    <a:lnTo>
                      <a:pt x="93188" y="228552"/>
                    </a:lnTo>
                    <a:lnTo>
                      <a:pt x="95518" y="234861"/>
                    </a:lnTo>
                    <a:lnTo>
                      <a:pt x="97887" y="241483"/>
                    </a:lnTo>
                    <a:lnTo>
                      <a:pt x="102119" y="253914"/>
                    </a:lnTo>
                    <a:lnTo>
                      <a:pt x="103061" y="256603"/>
                    </a:lnTo>
                    <a:lnTo>
                      <a:pt x="125959" y="245447"/>
                    </a:lnTo>
                    <a:lnTo>
                      <a:pt x="152359" y="237171"/>
                    </a:lnTo>
                    <a:lnTo>
                      <a:pt x="181442" y="232025"/>
                    </a:lnTo>
                    <a:lnTo>
                      <a:pt x="212390" y="230254"/>
                    </a:lnTo>
                    <a:lnTo>
                      <a:pt x="330963" y="230254"/>
                    </a:lnTo>
                    <a:lnTo>
                      <a:pt x="333881" y="222451"/>
                    </a:lnTo>
                    <a:lnTo>
                      <a:pt x="340291" y="204949"/>
                    </a:lnTo>
                    <a:lnTo>
                      <a:pt x="345487" y="187742"/>
                    </a:lnTo>
                    <a:lnTo>
                      <a:pt x="348970" y="169218"/>
                    </a:lnTo>
                    <a:lnTo>
                      <a:pt x="348997" y="168748"/>
                    </a:lnTo>
                    <a:lnTo>
                      <a:pt x="245913" y="168748"/>
                    </a:lnTo>
                    <a:lnTo>
                      <a:pt x="245777" y="168610"/>
                    </a:lnTo>
                    <a:lnTo>
                      <a:pt x="159893" y="168610"/>
                    </a:lnTo>
                    <a:lnTo>
                      <a:pt x="152341" y="160996"/>
                    </a:lnTo>
                    <a:lnTo>
                      <a:pt x="152328" y="141872"/>
                    </a:lnTo>
                    <a:lnTo>
                      <a:pt x="159893" y="134257"/>
                    </a:lnTo>
                    <a:lnTo>
                      <a:pt x="245777" y="134257"/>
                    </a:lnTo>
                    <a:lnTo>
                      <a:pt x="245913" y="134119"/>
                    </a:lnTo>
                    <a:lnTo>
                      <a:pt x="371475" y="134119"/>
                    </a:lnTo>
                    <a:lnTo>
                      <a:pt x="385786" y="129825"/>
                    </a:lnTo>
                    <a:lnTo>
                      <a:pt x="403730" y="120284"/>
                    </a:lnTo>
                    <a:lnTo>
                      <a:pt x="417716" y="105885"/>
                    </a:lnTo>
                    <a:lnTo>
                      <a:pt x="423647" y="91908"/>
                    </a:lnTo>
                    <a:lnTo>
                      <a:pt x="424780" y="77970"/>
                    </a:lnTo>
                    <a:lnTo>
                      <a:pt x="423823" y="72337"/>
                    </a:lnTo>
                    <a:lnTo>
                      <a:pt x="107597" y="72337"/>
                    </a:lnTo>
                    <a:lnTo>
                      <a:pt x="47220" y="53401"/>
                    </a:lnTo>
                    <a:lnTo>
                      <a:pt x="11412" y="42105"/>
                    </a:lnTo>
                    <a:close/>
                  </a:path>
                  <a:path w="424815" h="257175" extrusionOk="0">
                    <a:moveTo>
                      <a:pt x="330963" y="230254"/>
                    </a:moveTo>
                    <a:lnTo>
                      <a:pt x="212390" y="230254"/>
                    </a:lnTo>
                    <a:lnTo>
                      <a:pt x="243338" y="232025"/>
                    </a:lnTo>
                    <a:lnTo>
                      <a:pt x="272421" y="237171"/>
                    </a:lnTo>
                    <a:lnTo>
                      <a:pt x="298821" y="245447"/>
                    </a:lnTo>
                    <a:lnTo>
                      <a:pt x="321718" y="256603"/>
                    </a:lnTo>
                    <a:lnTo>
                      <a:pt x="322661" y="253914"/>
                    </a:lnTo>
                    <a:lnTo>
                      <a:pt x="326893" y="241483"/>
                    </a:lnTo>
                    <a:lnTo>
                      <a:pt x="329262" y="234861"/>
                    </a:lnTo>
                    <a:lnTo>
                      <a:pt x="330963" y="230254"/>
                    </a:lnTo>
                    <a:close/>
                  </a:path>
                  <a:path w="424815" h="257175" extrusionOk="0">
                    <a:moveTo>
                      <a:pt x="371475" y="134119"/>
                    </a:moveTo>
                    <a:lnTo>
                      <a:pt x="264836" y="134119"/>
                    </a:lnTo>
                    <a:lnTo>
                      <a:pt x="272501" y="141872"/>
                    </a:lnTo>
                    <a:lnTo>
                      <a:pt x="272501" y="160996"/>
                    </a:lnTo>
                    <a:lnTo>
                      <a:pt x="264836" y="168748"/>
                    </a:lnTo>
                    <a:lnTo>
                      <a:pt x="348997" y="168748"/>
                    </a:lnTo>
                    <a:lnTo>
                      <a:pt x="350241" y="147765"/>
                    </a:lnTo>
                    <a:lnTo>
                      <a:pt x="350116" y="141407"/>
                    </a:lnTo>
                    <a:lnTo>
                      <a:pt x="349889" y="138328"/>
                    </a:lnTo>
                    <a:lnTo>
                      <a:pt x="366850" y="135507"/>
                    </a:lnTo>
                    <a:lnTo>
                      <a:pt x="371475" y="134119"/>
                    </a:lnTo>
                    <a:close/>
                  </a:path>
                  <a:path w="424815" h="257175" extrusionOk="0">
                    <a:moveTo>
                      <a:pt x="245777" y="134257"/>
                    </a:moveTo>
                    <a:lnTo>
                      <a:pt x="178653" y="134257"/>
                    </a:lnTo>
                    <a:lnTo>
                      <a:pt x="186217" y="141872"/>
                    </a:lnTo>
                    <a:lnTo>
                      <a:pt x="186205" y="160996"/>
                    </a:lnTo>
                    <a:lnTo>
                      <a:pt x="178653" y="168610"/>
                    </a:lnTo>
                    <a:lnTo>
                      <a:pt x="245777" y="168610"/>
                    </a:lnTo>
                    <a:lnTo>
                      <a:pt x="238236" y="160996"/>
                    </a:lnTo>
                    <a:lnTo>
                      <a:pt x="238236" y="141872"/>
                    </a:lnTo>
                    <a:lnTo>
                      <a:pt x="245777" y="134257"/>
                    </a:lnTo>
                    <a:close/>
                  </a:path>
                  <a:path w="424815" h="257175" extrusionOk="0">
                    <a:moveTo>
                      <a:pt x="154942" y="0"/>
                    </a:moveTo>
                    <a:lnTo>
                      <a:pt x="127224" y="0"/>
                    </a:lnTo>
                    <a:lnTo>
                      <a:pt x="128049" y="18145"/>
                    </a:lnTo>
                    <a:lnTo>
                      <a:pt x="130236" y="33445"/>
                    </a:lnTo>
                    <a:lnTo>
                      <a:pt x="133352" y="46054"/>
                    </a:lnTo>
                    <a:lnTo>
                      <a:pt x="136962" y="56128"/>
                    </a:lnTo>
                    <a:lnTo>
                      <a:pt x="133243" y="57522"/>
                    </a:lnTo>
                    <a:lnTo>
                      <a:pt x="129574" y="59068"/>
                    </a:lnTo>
                    <a:lnTo>
                      <a:pt x="119233" y="64119"/>
                    </a:lnTo>
                    <a:lnTo>
                      <a:pt x="113088" y="67964"/>
                    </a:lnTo>
                    <a:lnTo>
                      <a:pt x="107597" y="72337"/>
                    </a:lnTo>
                    <a:lnTo>
                      <a:pt x="317170" y="72337"/>
                    </a:lnTo>
                    <a:lnTo>
                      <a:pt x="287818" y="56128"/>
                    </a:lnTo>
                    <a:lnTo>
                      <a:pt x="290407" y="48903"/>
                    </a:lnTo>
                    <a:lnTo>
                      <a:pt x="164052" y="48903"/>
                    </a:lnTo>
                    <a:lnTo>
                      <a:pt x="161049" y="41705"/>
                    </a:lnTo>
                    <a:lnTo>
                      <a:pt x="158093" y="31326"/>
                    </a:lnTo>
                    <a:lnTo>
                      <a:pt x="155839" y="17509"/>
                    </a:lnTo>
                    <a:lnTo>
                      <a:pt x="154942" y="0"/>
                    </a:lnTo>
                    <a:close/>
                  </a:path>
                  <a:path w="424815" h="257175" extrusionOk="0">
                    <a:moveTo>
                      <a:pt x="413368" y="42105"/>
                    </a:moveTo>
                    <a:lnTo>
                      <a:pt x="377473" y="53428"/>
                    </a:lnTo>
                    <a:lnTo>
                      <a:pt x="317170" y="72337"/>
                    </a:lnTo>
                    <a:lnTo>
                      <a:pt x="423823" y="72337"/>
                    </a:lnTo>
                    <a:lnTo>
                      <a:pt x="422554" y="64869"/>
                    </a:lnTo>
                    <a:lnTo>
                      <a:pt x="418407" y="53401"/>
                    </a:lnTo>
                    <a:lnTo>
                      <a:pt x="413368" y="42105"/>
                    </a:lnTo>
                    <a:close/>
                  </a:path>
                  <a:path w="424815" h="257175" extrusionOk="0">
                    <a:moveTo>
                      <a:pt x="212390" y="45196"/>
                    </a:moveTo>
                    <a:lnTo>
                      <a:pt x="201627" y="45330"/>
                    </a:lnTo>
                    <a:lnTo>
                      <a:pt x="189781" y="45862"/>
                    </a:lnTo>
                    <a:lnTo>
                      <a:pt x="177155" y="46988"/>
                    </a:lnTo>
                    <a:lnTo>
                      <a:pt x="164052" y="48903"/>
                    </a:lnTo>
                    <a:lnTo>
                      <a:pt x="260677" y="48903"/>
                    </a:lnTo>
                    <a:lnTo>
                      <a:pt x="247586" y="46988"/>
                    </a:lnTo>
                    <a:lnTo>
                      <a:pt x="234974" y="45862"/>
                    </a:lnTo>
                    <a:lnTo>
                      <a:pt x="223142" y="45330"/>
                    </a:lnTo>
                    <a:lnTo>
                      <a:pt x="212390" y="45196"/>
                    </a:lnTo>
                    <a:close/>
                  </a:path>
                  <a:path w="424815" h="257175" extrusionOk="0">
                    <a:moveTo>
                      <a:pt x="297556" y="0"/>
                    </a:moveTo>
                    <a:lnTo>
                      <a:pt x="269837" y="0"/>
                    </a:lnTo>
                    <a:lnTo>
                      <a:pt x="269235" y="14373"/>
                    </a:lnTo>
                    <a:lnTo>
                      <a:pt x="267686" y="26232"/>
                    </a:lnTo>
                    <a:lnTo>
                      <a:pt x="260677" y="48903"/>
                    </a:lnTo>
                    <a:lnTo>
                      <a:pt x="290407" y="48903"/>
                    </a:lnTo>
                    <a:lnTo>
                      <a:pt x="291428" y="46054"/>
                    </a:lnTo>
                    <a:lnTo>
                      <a:pt x="294543" y="33445"/>
                    </a:lnTo>
                    <a:lnTo>
                      <a:pt x="296731" y="18145"/>
                    </a:lnTo>
                    <a:lnTo>
                      <a:pt x="29755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</p:grpSp>
        <p:grpSp>
          <p:nvGrpSpPr>
            <p:cNvPr id="33" name="Group 19"/>
            <p:cNvGrpSpPr/>
            <p:nvPr userDrawn="1"/>
          </p:nvGrpSpPr>
          <p:grpSpPr bwMode="auto">
            <a:xfrm>
              <a:off x="3584394" y="3432698"/>
              <a:ext cx="486638" cy="487627"/>
              <a:chOff x="7192962" y="6340475"/>
              <a:chExt cx="781050" cy="782638"/>
            </a:xfrm>
          </p:grpSpPr>
          <p:sp>
            <p:nvSpPr>
              <p:cNvPr id="34" name="object 8"/>
              <p:cNvSpPr/>
              <p:nvPr/>
            </p:nvSpPr>
            <p:spPr bwMode="auto">
              <a:xfrm>
                <a:off x="7192962" y="6340475"/>
                <a:ext cx="781050" cy="782638"/>
              </a:xfrm>
              <a:custGeom>
                <a:avLst/>
                <a:gdLst>
                  <a:gd name="T0" fmla="*/ 390519 w 781684"/>
                  <a:gd name="T1" fmla="*/ 0 h 781684"/>
                  <a:gd name="T2" fmla="*/ 341533 w 781684"/>
                  <a:gd name="T3" fmla="*/ 3049 h 781684"/>
                  <a:gd name="T4" fmla="*/ 294362 w 781684"/>
                  <a:gd name="T5" fmla="*/ 11951 h 781684"/>
                  <a:gd name="T6" fmla="*/ 249374 w 781684"/>
                  <a:gd name="T7" fmla="*/ 26339 h 781684"/>
                  <a:gd name="T8" fmla="*/ 206933 w 781684"/>
                  <a:gd name="T9" fmla="*/ 45848 h 781684"/>
                  <a:gd name="T10" fmla="*/ 167406 w 781684"/>
                  <a:gd name="T11" fmla="*/ 70109 h 781684"/>
                  <a:gd name="T12" fmla="*/ 131159 w 781684"/>
                  <a:gd name="T13" fmla="*/ 98757 h 781684"/>
                  <a:gd name="T14" fmla="*/ 98557 w 781684"/>
                  <a:gd name="T15" fmla="*/ 131425 h 781684"/>
                  <a:gd name="T16" fmla="*/ 69967 w 781684"/>
                  <a:gd name="T17" fmla="*/ 167746 h 781684"/>
                  <a:gd name="T18" fmla="*/ 45755 w 781684"/>
                  <a:gd name="T19" fmla="*/ 207354 h 781684"/>
                  <a:gd name="T20" fmla="*/ 26286 w 781684"/>
                  <a:gd name="T21" fmla="*/ 249881 h 781684"/>
                  <a:gd name="T22" fmla="*/ 11926 w 781684"/>
                  <a:gd name="T23" fmla="*/ 294961 h 781684"/>
                  <a:gd name="T24" fmla="*/ 3043 w 781684"/>
                  <a:gd name="T25" fmla="*/ 342227 h 781684"/>
                  <a:gd name="T26" fmla="*/ 0 w 781684"/>
                  <a:gd name="T27" fmla="*/ 391313 h 781684"/>
                  <a:gd name="T28" fmla="*/ 3043 w 781684"/>
                  <a:gd name="T29" fmla="*/ 440399 h 781684"/>
                  <a:gd name="T30" fmla="*/ 11926 w 781684"/>
                  <a:gd name="T31" fmla="*/ 487665 h 781684"/>
                  <a:gd name="T32" fmla="*/ 26286 w 781684"/>
                  <a:gd name="T33" fmla="*/ 532745 h 781684"/>
                  <a:gd name="T34" fmla="*/ 45755 w 781684"/>
                  <a:gd name="T35" fmla="*/ 575272 h 781684"/>
                  <a:gd name="T36" fmla="*/ 69967 w 781684"/>
                  <a:gd name="T37" fmla="*/ 614880 h 781684"/>
                  <a:gd name="T38" fmla="*/ 98557 w 781684"/>
                  <a:gd name="T39" fmla="*/ 651201 h 781684"/>
                  <a:gd name="T40" fmla="*/ 131159 w 781684"/>
                  <a:gd name="T41" fmla="*/ 683869 h 781684"/>
                  <a:gd name="T42" fmla="*/ 167406 w 781684"/>
                  <a:gd name="T43" fmla="*/ 712517 h 781684"/>
                  <a:gd name="T44" fmla="*/ 206933 w 781684"/>
                  <a:gd name="T45" fmla="*/ 736778 h 781684"/>
                  <a:gd name="T46" fmla="*/ 249374 w 781684"/>
                  <a:gd name="T47" fmla="*/ 756287 h 781684"/>
                  <a:gd name="T48" fmla="*/ 294362 w 781684"/>
                  <a:gd name="T49" fmla="*/ 770675 h 781684"/>
                  <a:gd name="T50" fmla="*/ 341533 w 781684"/>
                  <a:gd name="T51" fmla="*/ 779577 h 781684"/>
                  <a:gd name="T52" fmla="*/ 390519 w 781684"/>
                  <a:gd name="T53" fmla="*/ 782626 h 781684"/>
                  <a:gd name="T54" fmla="*/ 439505 w 781684"/>
                  <a:gd name="T55" fmla="*/ 779577 h 781684"/>
                  <a:gd name="T56" fmla="*/ 486676 w 781684"/>
                  <a:gd name="T57" fmla="*/ 770675 h 781684"/>
                  <a:gd name="T58" fmla="*/ 531664 w 781684"/>
                  <a:gd name="T59" fmla="*/ 756287 h 781684"/>
                  <a:gd name="T60" fmla="*/ 574105 w 781684"/>
                  <a:gd name="T61" fmla="*/ 736778 h 781684"/>
                  <a:gd name="T62" fmla="*/ 613632 w 781684"/>
                  <a:gd name="T63" fmla="*/ 712517 h 781684"/>
                  <a:gd name="T64" fmla="*/ 649879 w 781684"/>
                  <a:gd name="T65" fmla="*/ 683869 h 781684"/>
                  <a:gd name="T66" fmla="*/ 682481 w 781684"/>
                  <a:gd name="T67" fmla="*/ 651201 h 781684"/>
                  <a:gd name="T68" fmla="*/ 711071 w 781684"/>
                  <a:gd name="T69" fmla="*/ 614880 h 781684"/>
                  <a:gd name="T70" fmla="*/ 735283 w 781684"/>
                  <a:gd name="T71" fmla="*/ 575272 h 781684"/>
                  <a:gd name="T72" fmla="*/ 754752 w 781684"/>
                  <a:gd name="T73" fmla="*/ 532745 h 781684"/>
                  <a:gd name="T74" fmla="*/ 769112 w 781684"/>
                  <a:gd name="T75" fmla="*/ 487665 h 781684"/>
                  <a:gd name="T76" fmla="*/ 777995 w 781684"/>
                  <a:gd name="T77" fmla="*/ 440399 h 781684"/>
                  <a:gd name="T78" fmla="*/ 781038 w 781684"/>
                  <a:gd name="T79" fmla="*/ 391313 h 781684"/>
                  <a:gd name="T80" fmla="*/ 777995 w 781684"/>
                  <a:gd name="T81" fmla="*/ 342227 h 781684"/>
                  <a:gd name="T82" fmla="*/ 769112 w 781684"/>
                  <a:gd name="T83" fmla="*/ 294961 h 781684"/>
                  <a:gd name="T84" fmla="*/ 754752 w 781684"/>
                  <a:gd name="T85" fmla="*/ 249881 h 781684"/>
                  <a:gd name="T86" fmla="*/ 735283 w 781684"/>
                  <a:gd name="T87" fmla="*/ 207354 h 781684"/>
                  <a:gd name="T88" fmla="*/ 711071 w 781684"/>
                  <a:gd name="T89" fmla="*/ 167746 h 781684"/>
                  <a:gd name="T90" fmla="*/ 682481 w 781684"/>
                  <a:gd name="T91" fmla="*/ 131425 h 781684"/>
                  <a:gd name="T92" fmla="*/ 649879 w 781684"/>
                  <a:gd name="T93" fmla="*/ 98757 h 781684"/>
                  <a:gd name="T94" fmla="*/ 613632 w 781684"/>
                  <a:gd name="T95" fmla="*/ 70109 h 781684"/>
                  <a:gd name="T96" fmla="*/ 574105 w 781684"/>
                  <a:gd name="T97" fmla="*/ 45848 h 781684"/>
                  <a:gd name="T98" fmla="*/ 531664 w 781684"/>
                  <a:gd name="T99" fmla="*/ 26339 h 781684"/>
                  <a:gd name="T100" fmla="*/ 486676 w 781684"/>
                  <a:gd name="T101" fmla="*/ 11951 h 781684"/>
                  <a:gd name="T102" fmla="*/ 439505 w 781684"/>
                  <a:gd name="T103" fmla="*/ 3049 h 781684"/>
                  <a:gd name="T104" fmla="*/ 390519 w 781684"/>
                  <a:gd name="T105" fmla="*/ 0 h 7816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81684" h="781684" extrusionOk="0">
                    <a:moveTo>
                      <a:pt x="390836" y="0"/>
                    </a:moveTo>
                    <a:lnTo>
                      <a:pt x="341810" y="3045"/>
                    </a:lnTo>
                    <a:lnTo>
                      <a:pt x="294601" y="11936"/>
                    </a:lnTo>
                    <a:lnTo>
                      <a:pt x="249576" y="26307"/>
                    </a:lnTo>
                    <a:lnTo>
                      <a:pt x="207101" y="45792"/>
                    </a:lnTo>
                    <a:lnTo>
                      <a:pt x="167542" y="70024"/>
                    </a:lnTo>
                    <a:lnTo>
                      <a:pt x="131265" y="98637"/>
                    </a:lnTo>
                    <a:lnTo>
                      <a:pt x="98637" y="131265"/>
                    </a:lnTo>
                    <a:lnTo>
                      <a:pt x="70024" y="167542"/>
                    </a:lnTo>
                    <a:lnTo>
                      <a:pt x="45792" y="207101"/>
                    </a:lnTo>
                    <a:lnTo>
                      <a:pt x="26307" y="249576"/>
                    </a:lnTo>
                    <a:lnTo>
                      <a:pt x="11936" y="294601"/>
                    </a:lnTo>
                    <a:lnTo>
                      <a:pt x="3045" y="341810"/>
                    </a:lnTo>
                    <a:lnTo>
                      <a:pt x="0" y="390836"/>
                    </a:lnTo>
                    <a:lnTo>
                      <a:pt x="3045" y="439862"/>
                    </a:lnTo>
                    <a:lnTo>
                      <a:pt x="11936" y="487071"/>
                    </a:lnTo>
                    <a:lnTo>
                      <a:pt x="26307" y="532096"/>
                    </a:lnTo>
                    <a:lnTo>
                      <a:pt x="45792" y="574571"/>
                    </a:lnTo>
                    <a:lnTo>
                      <a:pt x="70024" y="614130"/>
                    </a:lnTo>
                    <a:lnTo>
                      <a:pt x="98637" y="650407"/>
                    </a:lnTo>
                    <a:lnTo>
                      <a:pt x="131265" y="683035"/>
                    </a:lnTo>
                    <a:lnTo>
                      <a:pt x="167542" y="711648"/>
                    </a:lnTo>
                    <a:lnTo>
                      <a:pt x="207101" y="735880"/>
                    </a:lnTo>
                    <a:lnTo>
                      <a:pt x="249576" y="755365"/>
                    </a:lnTo>
                    <a:lnTo>
                      <a:pt x="294601" y="769736"/>
                    </a:lnTo>
                    <a:lnTo>
                      <a:pt x="341810" y="778627"/>
                    </a:lnTo>
                    <a:lnTo>
                      <a:pt x="390836" y="781672"/>
                    </a:lnTo>
                    <a:lnTo>
                      <a:pt x="439862" y="778627"/>
                    </a:lnTo>
                    <a:lnTo>
                      <a:pt x="487071" y="769736"/>
                    </a:lnTo>
                    <a:lnTo>
                      <a:pt x="532096" y="755365"/>
                    </a:lnTo>
                    <a:lnTo>
                      <a:pt x="574571" y="735880"/>
                    </a:lnTo>
                    <a:lnTo>
                      <a:pt x="614130" y="711648"/>
                    </a:lnTo>
                    <a:lnTo>
                      <a:pt x="650407" y="683035"/>
                    </a:lnTo>
                    <a:lnTo>
                      <a:pt x="683035" y="650407"/>
                    </a:lnTo>
                    <a:lnTo>
                      <a:pt x="711648" y="614130"/>
                    </a:lnTo>
                    <a:lnTo>
                      <a:pt x="735880" y="574571"/>
                    </a:lnTo>
                    <a:lnTo>
                      <a:pt x="755365" y="532096"/>
                    </a:lnTo>
                    <a:lnTo>
                      <a:pt x="769736" y="487071"/>
                    </a:lnTo>
                    <a:lnTo>
                      <a:pt x="778627" y="439862"/>
                    </a:lnTo>
                    <a:lnTo>
                      <a:pt x="781672" y="390836"/>
                    </a:lnTo>
                    <a:lnTo>
                      <a:pt x="778627" y="341810"/>
                    </a:lnTo>
                    <a:lnTo>
                      <a:pt x="769736" y="294601"/>
                    </a:lnTo>
                    <a:lnTo>
                      <a:pt x="755365" y="249576"/>
                    </a:lnTo>
                    <a:lnTo>
                      <a:pt x="735880" y="207101"/>
                    </a:lnTo>
                    <a:lnTo>
                      <a:pt x="711648" y="167542"/>
                    </a:lnTo>
                    <a:lnTo>
                      <a:pt x="683035" y="131265"/>
                    </a:lnTo>
                    <a:lnTo>
                      <a:pt x="650407" y="98637"/>
                    </a:lnTo>
                    <a:lnTo>
                      <a:pt x="614130" y="70024"/>
                    </a:lnTo>
                    <a:lnTo>
                      <a:pt x="574571" y="45792"/>
                    </a:lnTo>
                    <a:lnTo>
                      <a:pt x="532096" y="26307"/>
                    </a:lnTo>
                    <a:lnTo>
                      <a:pt x="487071" y="11936"/>
                    </a:lnTo>
                    <a:lnTo>
                      <a:pt x="439862" y="3045"/>
                    </a:lnTo>
                    <a:lnTo>
                      <a:pt x="390836" y="0"/>
                    </a:lnTo>
                    <a:close/>
                  </a:path>
                </a:pathLst>
              </a:custGeom>
              <a:solidFill>
                <a:srgbClr val="BC5CA3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35" name="object 27"/>
              <p:cNvSpPr/>
              <p:nvPr/>
            </p:nvSpPr>
            <p:spPr bwMode="auto">
              <a:xfrm>
                <a:off x="7305675" y="6548438"/>
                <a:ext cx="523875" cy="360362"/>
              </a:xfrm>
              <a:custGeom>
                <a:avLst/>
                <a:gdLst>
                  <a:gd name="T0" fmla="*/ 175495 w 522604"/>
                  <a:gd name="T1" fmla="*/ 0 h 360045"/>
                  <a:gd name="T2" fmla="*/ 168214 w 522604"/>
                  <a:gd name="T3" fmla="*/ 52769 h 360045"/>
                  <a:gd name="T4" fmla="*/ 60779 w 522604"/>
                  <a:gd name="T5" fmla="*/ 60506 h 360045"/>
                  <a:gd name="T6" fmla="*/ 7431 w 522604"/>
                  <a:gd name="T7" fmla="*/ 119636 h 360045"/>
                  <a:gd name="T8" fmla="*/ 0 w 522604"/>
                  <a:gd name="T9" fmla="*/ 310554 h 360045"/>
                  <a:gd name="T10" fmla="*/ 52322 w 522604"/>
                  <a:gd name="T11" fmla="*/ 317824 h 360045"/>
                  <a:gd name="T12" fmla="*/ 71209 w 522604"/>
                  <a:gd name="T13" fmla="*/ 348062 h 360045"/>
                  <a:gd name="T14" fmla="*/ 105362 w 522604"/>
                  <a:gd name="T15" fmla="*/ 360117 h 360045"/>
                  <a:gd name="T16" fmla="*/ 139494 w 522604"/>
                  <a:gd name="T17" fmla="*/ 348006 h 360045"/>
                  <a:gd name="T18" fmla="*/ 154152 w 522604"/>
                  <a:gd name="T19" fmla="*/ 327934 h 360045"/>
                  <a:gd name="T20" fmla="*/ 96870 w 522604"/>
                  <a:gd name="T21" fmla="*/ 326207 h 360045"/>
                  <a:gd name="T22" fmla="*/ 85168 w 522604"/>
                  <a:gd name="T23" fmla="*/ 314517 h 360045"/>
                  <a:gd name="T24" fmla="*/ 85088 w 522604"/>
                  <a:gd name="T25" fmla="*/ 297430 h 360045"/>
                  <a:gd name="T26" fmla="*/ 96801 w 522604"/>
                  <a:gd name="T27" fmla="*/ 285734 h 360045"/>
                  <a:gd name="T28" fmla="*/ 32383 w 522604"/>
                  <a:gd name="T29" fmla="*/ 285641 h 360045"/>
                  <a:gd name="T30" fmla="*/ 50369 w 522604"/>
                  <a:gd name="T31" fmla="*/ 106967 h 360045"/>
                  <a:gd name="T32" fmla="*/ 200446 w 522604"/>
                  <a:gd name="T33" fmla="*/ 85102 h 360045"/>
                  <a:gd name="T34" fmla="*/ 523738 w 522604"/>
                  <a:gd name="T35" fmla="*/ 32332 h 360045"/>
                  <a:gd name="T36" fmla="*/ 516458 w 522604"/>
                  <a:gd name="T37" fmla="*/ 0 h 360045"/>
                  <a:gd name="T38" fmla="*/ 105362 w 522604"/>
                  <a:gd name="T39" fmla="*/ 284006 h 360045"/>
                  <a:gd name="T40" fmla="*/ 120892 w 522604"/>
                  <a:gd name="T41" fmla="*/ 290445 h 360045"/>
                  <a:gd name="T42" fmla="*/ 127316 w 522604"/>
                  <a:gd name="T43" fmla="*/ 305976 h 360045"/>
                  <a:gd name="T44" fmla="*/ 120892 w 522604"/>
                  <a:gd name="T45" fmla="*/ 321497 h 360045"/>
                  <a:gd name="T46" fmla="*/ 105362 w 522604"/>
                  <a:gd name="T47" fmla="*/ 327934 h 360045"/>
                  <a:gd name="T48" fmla="*/ 158351 w 522604"/>
                  <a:gd name="T49" fmla="*/ 317824 h 360045"/>
                  <a:gd name="T50" fmla="*/ 269991 w 522604"/>
                  <a:gd name="T51" fmla="*/ 313218 h 360045"/>
                  <a:gd name="T52" fmla="*/ 268097 w 522604"/>
                  <a:gd name="T53" fmla="*/ 300143 h 360045"/>
                  <a:gd name="T54" fmla="*/ 155669 w 522604"/>
                  <a:gd name="T55" fmla="*/ 285641 h 360045"/>
                  <a:gd name="T56" fmla="*/ 105362 w 522604"/>
                  <a:gd name="T57" fmla="*/ 251673 h 360045"/>
                  <a:gd name="T58" fmla="*/ 74729 w 522604"/>
                  <a:gd name="T59" fmla="*/ 261234 h 360045"/>
                  <a:gd name="T60" fmla="*/ 55055 w 522604"/>
                  <a:gd name="T61" fmla="*/ 285641 h 360045"/>
                  <a:gd name="T62" fmla="*/ 105362 w 522604"/>
                  <a:gd name="T63" fmla="*/ 284006 h 360045"/>
                  <a:gd name="T64" fmla="*/ 147574 w 522604"/>
                  <a:gd name="T65" fmla="*/ 271919 h 360045"/>
                  <a:gd name="T66" fmla="*/ 121632 w 522604"/>
                  <a:gd name="T67" fmla="*/ 254176 h 360045"/>
                  <a:gd name="T68" fmla="*/ 200446 w 522604"/>
                  <a:gd name="T69" fmla="*/ 85102 h 360045"/>
                  <a:gd name="T70" fmla="*/ 168076 w 522604"/>
                  <a:gd name="T71" fmla="*/ 285641 h 360045"/>
                  <a:gd name="T72" fmla="*/ 200446 w 522604"/>
                  <a:gd name="T73" fmla="*/ 85102 h 360045"/>
                  <a:gd name="T74" fmla="*/ 491241 w 522604"/>
                  <a:gd name="T75" fmla="*/ 32332 h 360045"/>
                  <a:gd name="T76" fmla="*/ 523738 w 522604"/>
                  <a:gd name="T77" fmla="*/ 139343 h 36004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522604" h="360045" extrusionOk="0">
                    <a:moveTo>
                      <a:pt x="515205" y="0"/>
                    </a:moveTo>
                    <a:lnTo>
                      <a:pt x="175069" y="0"/>
                    </a:lnTo>
                    <a:lnTo>
                      <a:pt x="167806" y="7262"/>
                    </a:lnTo>
                    <a:lnTo>
                      <a:pt x="167806" y="52723"/>
                    </a:lnTo>
                    <a:lnTo>
                      <a:pt x="100118" y="52723"/>
                    </a:lnTo>
                    <a:lnTo>
                      <a:pt x="60632" y="60453"/>
                    </a:lnTo>
                    <a:lnTo>
                      <a:pt x="28949" y="82602"/>
                    </a:lnTo>
                    <a:lnTo>
                      <a:pt x="7413" y="119531"/>
                    </a:lnTo>
                    <a:lnTo>
                      <a:pt x="0" y="167253"/>
                    </a:lnTo>
                    <a:lnTo>
                      <a:pt x="0" y="310281"/>
                    </a:lnTo>
                    <a:lnTo>
                      <a:pt x="7262" y="317544"/>
                    </a:lnTo>
                    <a:lnTo>
                      <a:pt x="52195" y="317544"/>
                    </a:lnTo>
                    <a:lnTo>
                      <a:pt x="59169" y="334366"/>
                    </a:lnTo>
                    <a:lnTo>
                      <a:pt x="71036" y="347756"/>
                    </a:lnTo>
                    <a:lnTo>
                      <a:pt x="86711" y="356604"/>
                    </a:lnTo>
                    <a:lnTo>
                      <a:pt x="105106" y="359800"/>
                    </a:lnTo>
                    <a:lnTo>
                      <a:pt x="123485" y="356583"/>
                    </a:lnTo>
                    <a:lnTo>
                      <a:pt x="139156" y="347700"/>
                    </a:lnTo>
                    <a:lnTo>
                      <a:pt x="151017" y="334303"/>
                    </a:lnTo>
                    <a:lnTo>
                      <a:pt x="153778" y="327646"/>
                    </a:lnTo>
                    <a:lnTo>
                      <a:pt x="105106" y="327646"/>
                    </a:lnTo>
                    <a:lnTo>
                      <a:pt x="96635" y="325920"/>
                    </a:lnTo>
                    <a:lnTo>
                      <a:pt x="89687" y="321214"/>
                    </a:lnTo>
                    <a:lnTo>
                      <a:pt x="84961" y="314240"/>
                    </a:lnTo>
                    <a:lnTo>
                      <a:pt x="83155" y="305707"/>
                    </a:lnTo>
                    <a:lnTo>
                      <a:pt x="84882" y="297168"/>
                    </a:lnTo>
                    <a:lnTo>
                      <a:pt x="89588" y="290190"/>
                    </a:lnTo>
                    <a:lnTo>
                      <a:pt x="96566" y="285483"/>
                    </a:lnTo>
                    <a:lnTo>
                      <a:pt x="97027" y="285390"/>
                    </a:lnTo>
                    <a:lnTo>
                      <a:pt x="32304" y="285390"/>
                    </a:lnTo>
                    <a:lnTo>
                      <a:pt x="32319" y="167253"/>
                    </a:lnTo>
                    <a:lnTo>
                      <a:pt x="50247" y="106873"/>
                    </a:lnTo>
                    <a:lnTo>
                      <a:pt x="99967" y="85027"/>
                    </a:lnTo>
                    <a:lnTo>
                      <a:pt x="199960" y="85027"/>
                    </a:lnTo>
                    <a:lnTo>
                      <a:pt x="199960" y="32304"/>
                    </a:lnTo>
                    <a:lnTo>
                      <a:pt x="522467" y="32304"/>
                    </a:lnTo>
                    <a:lnTo>
                      <a:pt x="522467" y="7262"/>
                    </a:lnTo>
                    <a:lnTo>
                      <a:pt x="515205" y="0"/>
                    </a:lnTo>
                    <a:close/>
                  </a:path>
                  <a:path w="522604" h="360045" extrusionOk="0">
                    <a:moveTo>
                      <a:pt x="154329" y="283756"/>
                    </a:moveTo>
                    <a:lnTo>
                      <a:pt x="105106" y="283756"/>
                    </a:lnTo>
                    <a:lnTo>
                      <a:pt x="113638" y="285483"/>
                    </a:lnTo>
                    <a:lnTo>
                      <a:pt x="120599" y="290190"/>
                    </a:lnTo>
                    <a:lnTo>
                      <a:pt x="125288" y="297168"/>
                    </a:lnTo>
                    <a:lnTo>
                      <a:pt x="127007" y="305707"/>
                    </a:lnTo>
                    <a:lnTo>
                      <a:pt x="125288" y="314240"/>
                    </a:lnTo>
                    <a:lnTo>
                      <a:pt x="120599" y="321214"/>
                    </a:lnTo>
                    <a:lnTo>
                      <a:pt x="113638" y="325920"/>
                    </a:lnTo>
                    <a:lnTo>
                      <a:pt x="105106" y="327646"/>
                    </a:lnTo>
                    <a:lnTo>
                      <a:pt x="153778" y="327646"/>
                    </a:lnTo>
                    <a:lnTo>
                      <a:pt x="157967" y="317544"/>
                    </a:lnTo>
                    <a:lnTo>
                      <a:pt x="278215" y="317544"/>
                    </a:lnTo>
                    <a:lnTo>
                      <a:pt x="269336" y="312942"/>
                    </a:lnTo>
                    <a:lnTo>
                      <a:pt x="265892" y="308059"/>
                    </a:lnTo>
                    <a:lnTo>
                      <a:pt x="267447" y="299879"/>
                    </a:lnTo>
                    <a:lnTo>
                      <a:pt x="273566" y="285390"/>
                    </a:lnTo>
                    <a:lnTo>
                      <a:pt x="155291" y="285390"/>
                    </a:lnTo>
                    <a:lnTo>
                      <a:pt x="154329" y="283756"/>
                    </a:lnTo>
                    <a:close/>
                  </a:path>
                  <a:path w="522604" h="360045" extrusionOk="0">
                    <a:moveTo>
                      <a:pt x="105106" y="251452"/>
                    </a:moveTo>
                    <a:lnTo>
                      <a:pt x="88854" y="253973"/>
                    </a:lnTo>
                    <a:lnTo>
                      <a:pt x="74548" y="261004"/>
                    </a:lnTo>
                    <a:lnTo>
                      <a:pt x="62975" y="271743"/>
                    </a:lnTo>
                    <a:lnTo>
                      <a:pt x="54921" y="285390"/>
                    </a:lnTo>
                    <a:lnTo>
                      <a:pt x="97027" y="285390"/>
                    </a:lnTo>
                    <a:lnTo>
                      <a:pt x="105106" y="283756"/>
                    </a:lnTo>
                    <a:lnTo>
                      <a:pt x="154329" y="283756"/>
                    </a:lnTo>
                    <a:lnTo>
                      <a:pt x="147216" y="271680"/>
                    </a:lnTo>
                    <a:lnTo>
                      <a:pt x="135636" y="260948"/>
                    </a:lnTo>
                    <a:lnTo>
                      <a:pt x="121337" y="253952"/>
                    </a:lnTo>
                    <a:lnTo>
                      <a:pt x="105106" y="251452"/>
                    </a:lnTo>
                    <a:close/>
                  </a:path>
                  <a:path w="522604" h="360045" extrusionOk="0">
                    <a:moveTo>
                      <a:pt x="199960" y="85027"/>
                    </a:moveTo>
                    <a:lnTo>
                      <a:pt x="167668" y="85027"/>
                    </a:lnTo>
                    <a:lnTo>
                      <a:pt x="167668" y="285390"/>
                    </a:lnTo>
                    <a:lnTo>
                      <a:pt x="199960" y="285390"/>
                    </a:lnTo>
                    <a:lnTo>
                      <a:pt x="199960" y="85027"/>
                    </a:lnTo>
                    <a:close/>
                  </a:path>
                  <a:path w="522604" h="360045" extrusionOk="0">
                    <a:moveTo>
                      <a:pt x="522467" y="32304"/>
                    </a:moveTo>
                    <a:lnTo>
                      <a:pt x="490049" y="32304"/>
                    </a:lnTo>
                    <a:lnTo>
                      <a:pt x="490049" y="135162"/>
                    </a:lnTo>
                    <a:lnTo>
                      <a:pt x="522467" y="139220"/>
                    </a:lnTo>
                    <a:lnTo>
                      <a:pt x="522467" y="323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36" name="object 28"/>
              <p:cNvSpPr/>
              <p:nvPr/>
            </p:nvSpPr>
            <p:spPr bwMode="auto">
              <a:xfrm>
                <a:off x="7535863" y="6618288"/>
                <a:ext cx="325437" cy="311150"/>
              </a:xfrm>
              <a:custGeom>
                <a:avLst/>
                <a:gdLst>
                  <a:gd name="T0" fmla="*/ 0 w 324484"/>
                  <a:gd name="T1" fmla="*/ 16727 h 311784"/>
                  <a:gd name="T2" fmla="*/ 4473 w 324484"/>
                  <a:gd name="T3" fmla="*/ 29079 h 311784"/>
                  <a:gd name="T4" fmla="*/ 50924 w 324484"/>
                  <a:gd name="T5" fmla="*/ 45330 h 311784"/>
                  <a:gd name="T6" fmla="*/ 55574 w 324484"/>
                  <a:gd name="T7" fmla="*/ 229749 h 311784"/>
                  <a:gd name="T8" fmla="*/ 56180 w 324484"/>
                  <a:gd name="T9" fmla="*/ 239592 h 311784"/>
                  <a:gd name="T10" fmla="*/ 63085 w 324484"/>
                  <a:gd name="T11" fmla="*/ 247667 h 311784"/>
                  <a:gd name="T12" fmla="*/ 285875 w 324484"/>
                  <a:gd name="T13" fmla="*/ 249673 h 311784"/>
                  <a:gd name="T14" fmla="*/ 296486 w 324484"/>
                  <a:gd name="T15" fmla="*/ 241674 h 311784"/>
                  <a:gd name="T16" fmla="*/ 298149 w 324484"/>
                  <a:gd name="T17" fmla="*/ 228206 h 311784"/>
                  <a:gd name="T18" fmla="*/ 289807 w 324484"/>
                  <a:gd name="T19" fmla="*/ 217823 h 311784"/>
                  <a:gd name="T20" fmla="*/ 92435 w 324484"/>
                  <a:gd name="T21" fmla="*/ 216218 h 311784"/>
                  <a:gd name="T22" fmla="*/ 298628 w 324484"/>
                  <a:gd name="T23" fmla="*/ 194148 h 311784"/>
                  <a:gd name="T24" fmla="*/ 308710 w 324484"/>
                  <a:gd name="T25" fmla="*/ 187616 h 311784"/>
                  <a:gd name="T26" fmla="*/ 311041 w 324484"/>
                  <a:gd name="T27" fmla="*/ 180255 h 311784"/>
                  <a:gd name="T28" fmla="*/ 325345 w 324484"/>
                  <a:gd name="T29" fmla="*/ 97670 h 311784"/>
                  <a:gd name="T30" fmla="*/ 321412 w 324484"/>
                  <a:gd name="T31" fmla="*/ 89833 h 311784"/>
                  <a:gd name="T32" fmla="*/ 314973 w 324484"/>
                  <a:gd name="T33" fmla="*/ 83788 h 311784"/>
                  <a:gd name="T34" fmla="*/ 85983 w 324484"/>
                  <a:gd name="T35" fmla="*/ 58146 h 311784"/>
                  <a:gd name="T36" fmla="*/ 22305 w 324484"/>
                  <a:gd name="T37" fmla="*/ 1191 h 311784"/>
                  <a:gd name="T38" fmla="*/ 104948 w 324484"/>
                  <a:gd name="T39" fmla="*/ 258940 h 311784"/>
                  <a:gd name="T40" fmla="*/ 84559 w 324484"/>
                  <a:gd name="T41" fmla="*/ 261435 h 311784"/>
                  <a:gd name="T42" fmla="*/ 72032 w 324484"/>
                  <a:gd name="T43" fmla="*/ 277449 h 311784"/>
                  <a:gd name="T44" fmla="*/ 74540 w 324484"/>
                  <a:gd name="T45" fmla="*/ 297800 h 311784"/>
                  <a:gd name="T46" fmla="*/ 90645 w 324484"/>
                  <a:gd name="T47" fmla="*/ 310565 h 311784"/>
                  <a:gd name="T48" fmla="*/ 111035 w 324484"/>
                  <a:gd name="T49" fmla="*/ 308007 h 311784"/>
                  <a:gd name="T50" fmla="*/ 123557 w 324484"/>
                  <a:gd name="T51" fmla="*/ 291694 h 311784"/>
                  <a:gd name="T52" fmla="*/ 121053 w 324484"/>
                  <a:gd name="T53" fmla="*/ 271392 h 311784"/>
                  <a:gd name="T54" fmla="*/ 104948 w 324484"/>
                  <a:gd name="T55" fmla="*/ 258940 h 311784"/>
                  <a:gd name="T56" fmla="*/ 243419 w 324484"/>
                  <a:gd name="T57" fmla="*/ 258940 h 311784"/>
                  <a:gd name="T58" fmla="*/ 227314 w 324484"/>
                  <a:gd name="T59" fmla="*/ 271392 h 311784"/>
                  <a:gd name="T60" fmla="*/ 224806 w 324484"/>
                  <a:gd name="T61" fmla="*/ 291694 h 311784"/>
                  <a:gd name="T62" fmla="*/ 237332 w 324484"/>
                  <a:gd name="T63" fmla="*/ 308007 h 311784"/>
                  <a:gd name="T64" fmla="*/ 257723 w 324484"/>
                  <a:gd name="T65" fmla="*/ 310565 h 311784"/>
                  <a:gd name="T66" fmla="*/ 273828 w 324484"/>
                  <a:gd name="T67" fmla="*/ 297800 h 311784"/>
                  <a:gd name="T68" fmla="*/ 276335 w 324484"/>
                  <a:gd name="T69" fmla="*/ 277449 h 311784"/>
                  <a:gd name="T70" fmla="*/ 263810 w 324484"/>
                  <a:gd name="T71" fmla="*/ 261435 h 31178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24484" h="311784" extrusionOk="0">
                    <a:moveTo>
                      <a:pt x="17955" y="0"/>
                    </a:moveTo>
                    <a:lnTo>
                      <a:pt x="0" y="16761"/>
                    </a:lnTo>
                    <a:lnTo>
                      <a:pt x="414" y="21046"/>
                    </a:lnTo>
                    <a:lnTo>
                      <a:pt x="4460" y="29138"/>
                    </a:lnTo>
                    <a:lnTo>
                      <a:pt x="7727" y="31864"/>
                    </a:lnTo>
                    <a:lnTo>
                      <a:pt x="50775" y="45422"/>
                    </a:lnTo>
                    <a:lnTo>
                      <a:pt x="64333" y="181690"/>
                    </a:lnTo>
                    <a:lnTo>
                      <a:pt x="55411" y="230217"/>
                    </a:lnTo>
                    <a:lnTo>
                      <a:pt x="54708" y="235444"/>
                    </a:lnTo>
                    <a:lnTo>
                      <a:pt x="56015" y="240080"/>
                    </a:lnTo>
                    <a:lnTo>
                      <a:pt x="59344" y="244126"/>
                    </a:lnTo>
                    <a:lnTo>
                      <a:pt x="62900" y="248172"/>
                    </a:lnTo>
                    <a:lnTo>
                      <a:pt x="67185" y="250182"/>
                    </a:lnTo>
                    <a:lnTo>
                      <a:pt x="285038" y="250182"/>
                    </a:lnTo>
                    <a:lnTo>
                      <a:pt x="288958" y="248587"/>
                    </a:lnTo>
                    <a:lnTo>
                      <a:pt x="295618" y="242166"/>
                    </a:lnTo>
                    <a:lnTo>
                      <a:pt x="297276" y="238183"/>
                    </a:lnTo>
                    <a:lnTo>
                      <a:pt x="297276" y="228671"/>
                    </a:lnTo>
                    <a:lnTo>
                      <a:pt x="295618" y="224675"/>
                    </a:lnTo>
                    <a:lnTo>
                      <a:pt x="288958" y="218267"/>
                    </a:lnTo>
                    <a:lnTo>
                      <a:pt x="285038" y="216659"/>
                    </a:lnTo>
                    <a:lnTo>
                      <a:pt x="92164" y="216659"/>
                    </a:lnTo>
                    <a:lnTo>
                      <a:pt x="96085" y="194544"/>
                    </a:lnTo>
                    <a:lnTo>
                      <a:pt x="297754" y="194544"/>
                    </a:lnTo>
                    <a:lnTo>
                      <a:pt x="301385" y="193225"/>
                    </a:lnTo>
                    <a:lnTo>
                      <a:pt x="307806" y="187998"/>
                    </a:lnTo>
                    <a:lnTo>
                      <a:pt x="309653" y="184668"/>
                    </a:lnTo>
                    <a:lnTo>
                      <a:pt x="310130" y="180622"/>
                    </a:lnTo>
                    <a:lnTo>
                      <a:pt x="323676" y="102857"/>
                    </a:lnTo>
                    <a:lnTo>
                      <a:pt x="324392" y="97869"/>
                    </a:lnTo>
                    <a:lnTo>
                      <a:pt x="323324" y="93584"/>
                    </a:lnTo>
                    <a:lnTo>
                      <a:pt x="320471" y="90016"/>
                    </a:lnTo>
                    <a:lnTo>
                      <a:pt x="317858" y="86208"/>
                    </a:lnTo>
                    <a:lnTo>
                      <a:pt x="314051" y="83959"/>
                    </a:lnTo>
                    <a:lnTo>
                      <a:pt x="309050" y="83230"/>
                    </a:lnTo>
                    <a:lnTo>
                      <a:pt x="85731" y="58264"/>
                    </a:lnTo>
                    <a:lnTo>
                      <a:pt x="82879" y="31148"/>
                    </a:lnTo>
                    <a:lnTo>
                      <a:pt x="22240" y="1193"/>
                    </a:lnTo>
                    <a:lnTo>
                      <a:pt x="17955" y="0"/>
                    </a:lnTo>
                    <a:close/>
                  </a:path>
                  <a:path w="324484" h="311784" extrusionOk="0">
                    <a:moveTo>
                      <a:pt x="104641" y="259468"/>
                    </a:moveTo>
                    <a:lnTo>
                      <a:pt x="90380" y="259468"/>
                    </a:lnTo>
                    <a:lnTo>
                      <a:pt x="84311" y="261968"/>
                    </a:lnTo>
                    <a:lnTo>
                      <a:pt x="74322" y="271945"/>
                    </a:lnTo>
                    <a:lnTo>
                      <a:pt x="71821" y="278014"/>
                    </a:lnTo>
                    <a:lnTo>
                      <a:pt x="71821" y="292288"/>
                    </a:lnTo>
                    <a:lnTo>
                      <a:pt x="74322" y="298407"/>
                    </a:lnTo>
                    <a:lnTo>
                      <a:pt x="84311" y="308635"/>
                    </a:lnTo>
                    <a:lnTo>
                      <a:pt x="90380" y="311198"/>
                    </a:lnTo>
                    <a:lnTo>
                      <a:pt x="104641" y="311198"/>
                    </a:lnTo>
                    <a:lnTo>
                      <a:pt x="110710" y="308635"/>
                    </a:lnTo>
                    <a:lnTo>
                      <a:pt x="120699" y="298407"/>
                    </a:lnTo>
                    <a:lnTo>
                      <a:pt x="123195" y="292288"/>
                    </a:lnTo>
                    <a:lnTo>
                      <a:pt x="123200" y="278014"/>
                    </a:lnTo>
                    <a:lnTo>
                      <a:pt x="120699" y="271945"/>
                    </a:lnTo>
                    <a:lnTo>
                      <a:pt x="110710" y="261968"/>
                    </a:lnTo>
                    <a:lnTo>
                      <a:pt x="104641" y="259468"/>
                    </a:lnTo>
                    <a:close/>
                  </a:path>
                  <a:path w="324484" h="311784" extrusionOk="0">
                    <a:moveTo>
                      <a:pt x="256968" y="259468"/>
                    </a:moveTo>
                    <a:lnTo>
                      <a:pt x="242706" y="259468"/>
                    </a:lnTo>
                    <a:lnTo>
                      <a:pt x="236637" y="261968"/>
                    </a:lnTo>
                    <a:lnTo>
                      <a:pt x="226648" y="271945"/>
                    </a:lnTo>
                    <a:lnTo>
                      <a:pt x="224148" y="278014"/>
                    </a:lnTo>
                    <a:lnTo>
                      <a:pt x="224148" y="292288"/>
                    </a:lnTo>
                    <a:lnTo>
                      <a:pt x="226648" y="298407"/>
                    </a:lnTo>
                    <a:lnTo>
                      <a:pt x="236637" y="308635"/>
                    </a:lnTo>
                    <a:lnTo>
                      <a:pt x="242706" y="311198"/>
                    </a:lnTo>
                    <a:lnTo>
                      <a:pt x="256968" y="311198"/>
                    </a:lnTo>
                    <a:lnTo>
                      <a:pt x="263037" y="308635"/>
                    </a:lnTo>
                    <a:lnTo>
                      <a:pt x="273026" y="298407"/>
                    </a:lnTo>
                    <a:lnTo>
                      <a:pt x="275521" y="292288"/>
                    </a:lnTo>
                    <a:lnTo>
                      <a:pt x="275526" y="278014"/>
                    </a:lnTo>
                    <a:lnTo>
                      <a:pt x="273026" y="271945"/>
                    </a:lnTo>
                    <a:lnTo>
                      <a:pt x="263037" y="261968"/>
                    </a:lnTo>
                    <a:lnTo>
                      <a:pt x="256968" y="25946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</p:grpSp>
      </p:grpSp>
      <p:cxnSp>
        <p:nvCxnSpPr>
          <p:cNvPr id="37" name="Google Shape;15;p3"/>
          <p:cNvCxnSpPr>
            <a:cxnSpLocks/>
          </p:cNvCxnSpPr>
          <p:nvPr userDrawn="1"/>
        </p:nvCxnSpPr>
        <p:spPr bwMode="auto">
          <a:xfrm>
            <a:off x="1381250" y="4820615"/>
            <a:ext cx="6031604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1381125" y="1295400"/>
            <a:ext cx="3878400" cy="30956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sp>
        <p:nvSpPr>
          <p:cNvPr id="39" name="Picture Placeholder 2"/>
          <p:cNvSpPr>
            <a:spLocks noGrp="1"/>
          </p:cNvSpPr>
          <p:nvPr>
            <p:ph type="pic" sz="quarter" idx="15"/>
          </p:nvPr>
        </p:nvSpPr>
        <p:spPr bwMode="auto">
          <a:xfrm>
            <a:off x="5653088" y="665163"/>
            <a:ext cx="2944812" cy="3340100"/>
          </a:xfrm>
        </p:spPr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40" name="Google Shape;29;p5"/>
          <p:cNvSpPr>
            <a:spLocks noGrp="1"/>
          </p:cNvSpPr>
          <p:nvPr>
            <p:ph type="title"/>
          </p:nvPr>
        </p:nvSpPr>
        <p:spPr bwMode="auto">
          <a:xfrm>
            <a:off x="1381250" y="604628"/>
            <a:ext cx="3878400" cy="43560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800" b="1">
                <a:latin typeface="Calibri"/>
                <a:ea typeface="Calibri"/>
                <a:cs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41" name="Graphic 50"/>
          <p:cNvPicPr>
            <a:picLocks noChangeAspect="1"/>
          </p:cNvPicPr>
          <p:nvPr userDrawn="1"/>
        </p:nvPicPr>
        <p:blipFill>
          <a:blip r:embed="rId10"/>
          <a:stretch/>
        </p:blipFill>
        <p:spPr bwMode="auto">
          <a:xfrm>
            <a:off x="724704" y="512234"/>
            <a:ext cx="612000" cy="612000"/>
          </a:xfrm>
          <a:prstGeom prst="rect">
            <a:avLst/>
          </a:prstGeom>
        </p:spPr>
      </p:pic>
      <p:pic>
        <p:nvPicPr>
          <p:cNvPr id="42" name="Graphic 52"/>
          <p:cNvPicPr>
            <a:picLocks noChangeAspect="1"/>
          </p:cNvPicPr>
          <p:nvPr userDrawn="1"/>
        </p:nvPicPr>
        <p:blipFill>
          <a:blip r:embed="rId11"/>
          <a:stretch/>
        </p:blipFill>
        <p:spPr bwMode="auto">
          <a:xfrm>
            <a:off x="341938" y="4709185"/>
            <a:ext cx="932973" cy="216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4" name="Google Shape;62;p10"/>
          <p:cNvCxnSpPr>
            <a:cxnSpLocks/>
          </p:cNvCxnSpPr>
          <p:nvPr/>
        </p:nvCxnSpPr>
        <p:spPr bwMode="auto">
          <a:xfrm>
            <a:off x="-6025" y="4354703"/>
            <a:ext cx="91620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" name="Group 58"/>
          <p:cNvGrpSpPr/>
          <p:nvPr userDrawn="1"/>
        </p:nvGrpSpPr>
        <p:grpSpPr bwMode="auto">
          <a:xfrm>
            <a:off x="7537141" y="4690989"/>
            <a:ext cx="1372953" cy="229553"/>
            <a:chOff x="1154546" y="3432698"/>
            <a:chExt cx="2916485" cy="487627"/>
          </a:xfrm>
        </p:grpSpPr>
        <p:grpSp>
          <p:nvGrpSpPr>
            <p:cNvPr id="6" name="Group 59"/>
            <p:cNvGrpSpPr/>
            <p:nvPr userDrawn="1"/>
          </p:nvGrpSpPr>
          <p:grpSpPr bwMode="auto">
            <a:xfrm>
              <a:off x="1154546" y="3432698"/>
              <a:ext cx="486638" cy="487627"/>
              <a:chOff x="3309937" y="6340475"/>
              <a:chExt cx="781050" cy="782638"/>
            </a:xfrm>
          </p:grpSpPr>
          <p:sp>
            <p:nvSpPr>
              <p:cNvPr id="7" name="object 4"/>
              <p:cNvSpPr/>
              <p:nvPr/>
            </p:nvSpPr>
            <p:spPr bwMode="auto">
              <a:xfrm>
                <a:off x="3309937" y="6340475"/>
                <a:ext cx="781050" cy="782638"/>
              </a:xfrm>
              <a:custGeom>
                <a:avLst/>
                <a:gdLst>
                  <a:gd name="T0" fmla="*/ 390519 w 781685"/>
                  <a:gd name="T1" fmla="*/ 0 h 781684"/>
                  <a:gd name="T2" fmla="*/ 341532 w 781685"/>
                  <a:gd name="T3" fmla="*/ 3049 h 781684"/>
                  <a:gd name="T4" fmla="*/ 294362 w 781685"/>
                  <a:gd name="T5" fmla="*/ 11951 h 781684"/>
                  <a:gd name="T6" fmla="*/ 249373 w 781685"/>
                  <a:gd name="T7" fmla="*/ 26339 h 781684"/>
                  <a:gd name="T8" fmla="*/ 206933 w 781685"/>
                  <a:gd name="T9" fmla="*/ 45848 h 781684"/>
                  <a:gd name="T10" fmla="*/ 167406 w 781685"/>
                  <a:gd name="T11" fmla="*/ 70109 h 781684"/>
                  <a:gd name="T12" fmla="*/ 131158 w 781685"/>
                  <a:gd name="T13" fmla="*/ 98757 h 781684"/>
                  <a:gd name="T14" fmla="*/ 98557 w 781685"/>
                  <a:gd name="T15" fmla="*/ 131425 h 781684"/>
                  <a:gd name="T16" fmla="*/ 69967 w 781685"/>
                  <a:gd name="T17" fmla="*/ 167746 h 781684"/>
                  <a:gd name="T18" fmla="*/ 45755 w 781685"/>
                  <a:gd name="T19" fmla="*/ 207354 h 781684"/>
                  <a:gd name="T20" fmla="*/ 26286 w 781685"/>
                  <a:gd name="T21" fmla="*/ 249881 h 781684"/>
                  <a:gd name="T22" fmla="*/ 11926 w 781685"/>
                  <a:gd name="T23" fmla="*/ 294961 h 781684"/>
                  <a:gd name="T24" fmla="*/ 3043 w 781685"/>
                  <a:gd name="T25" fmla="*/ 342227 h 781684"/>
                  <a:gd name="T26" fmla="*/ 0 w 781685"/>
                  <a:gd name="T27" fmla="*/ 391313 h 781684"/>
                  <a:gd name="T28" fmla="*/ 3043 w 781685"/>
                  <a:gd name="T29" fmla="*/ 440399 h 781684"/>
                  <a:gd name="T30" fmla="*/ 11926 w 781685"/>
                  <a:gd name="T31" fmla="*/ 487665 h 781684"/>
                  <a:gd name="T32" fmla="*/ 26286 w 781685"/>
                  <a:gd name="T33" fmla="*/ 532745 h 781684"/>
                  <a:gd name="T34" fmla="*/ 45755 w 781685"/>
                  <a:gd name="T35" fmla="*/ 575272 h 781684"/>
                  <a:gd name="T36" fmla="*/ 69967 w 781685"/>
                  <a:gd name="T37" fmla="*/ 614880 h 781684"/>
                  <a:gd name="T38" fmla="*/ 98557 w 781685"/>
                  <a:gd name="T39" fmla="*/ 651201 h 781684"/>
                  <a:gd name="T40" fmla="*/ 131158 w 781685"/>
                  <a:gd name="T41" fmla="*/ 683869 h 781684"/>
                  <a:gd name="T42" fmla="*/ 167406 w 781685"/>
                  <a:gd name="T43" fmla="*/ 712517 h 781684"/>
                  <a:gd name="T44" fmla="*/ 206933 w 781685"/>
                  <a:gd name="T45" fmla="*/ 736778 h 781684"/>
                  <a:gd name="T46" fmla="*/ 249373 w 781685"/>
                  <a:gd name="T47" fmla="*/ 756287 h 781684"/>
                  <a:gd name="T48" fmla="*/ 294362 w 781685"/>
                  <a:gd name="T49" fmla="*/ 770675 h 781684"/>
                  <a:gd name="T50" fmla="*/ 341532 w 781685"/>
                  <a:gd name="T51" fmla="*/ 779577 h 781684"/>
                  <a:gd name="T52" fmla="*/ 390519 w 781685"/>
                  <a:gd name="T53" fmla="*/ 782626 h 781684"/>
                  <a:gd name="T54" fmla="*/ 439505 w 781685"/>
                  <a:gd name="T55" fmla="*/ 779577 h 781684"/>
                  <a:gd name="T56" fmla="*/ 486675 w 781685"/>
                  <a:gd name="T57" fmla="*/ 770675 h 781684"/>
                  <a:gd name="T58" fmla="*/ 531664 w 781685"/>
                  <a:gd name="T59" fmla="*/ 756287 h 781684"/>
                  <a:gd name="T60" fmla="*/ 574104 w 781685"/>
                  <a:gd name="T61" fmla="*/ 736778 h 781684"/>
                  <a:gd name="T62" fmla="*/ 613631 w 781685"/>
                  <a:gd name="T63" fmla="*/ 712517 h 781684"/>
                  <a:gd name="T64" fmla="*/ 649879 w 781685"/>
                  <a:gd name="T65" fmla="*/ 683869 h 781684"/>
                  <a:gd name="T66" fmla="*/ 682480 w 781685"/>
                  <a:gd name="T67" fmla="*/ 651201 h 781684"/>
                  <a:gd name="T68" fmla="*/ 711070 w 781685"/>
                  <a:gd name="T69" fmla="*/ 614880 h 781684"/>
                  <a:gd name="T70" fmla="*/ 735282 w 781685"/>
                  <a:gd name="T71" fmla="*/ 575272 h 781684"/>
                  <a:gd name="T72" fmla="*/ 754751 w 781685"/>
                  <a:gd name="T73" fmla="*/ 532745 h 781684"/>
                  <a:gd name="T74" fmla="*/ 769111 w 781685"/>
                  <a:gd name="T75" fmla="*/ 487665 h 781684"/>
                  <a:gd name="T76" fmla="*/ 777994 w 781685"/>
                  <a:gd name="T77" fmla="*/ 440399 h 781684"/>
                  <a:gd name="T78" fmla="*/ 781037 w 781685"/>
                  <a:gd name="T79" fmla="*/ 391313 h 781684"/>
                  <a:gd name="T80" fmla="*/ 777994 w 781685"/>
                  <a:gd name="T81" fmla="*/ 342227 h 781684"/>
                  <a:gd name="T82" fmla="*/ 769111 w 781685"/>
                  <a:gd name="T83" fmla="*/ 294961 h 781684"/>
                  <a:gd name="T84" fmla="*/ 754751 w 781685"/>
                  <a:gd name="T85" fmla="*/ 249881 h 781684"/>
                  <a:gd name="T86" fmla="*/ 735282 w 781685"/>
                  <a:gd name="T87" fmla="*/ 207354 h 781684"/>
                  <a:gd name="T88" fmla="*/ 711070 w 781685"/>
                  <a:gd name="T89" fmla="*/ 167746 h 781684"/>
                  <a:gd name="T90" fmla="*/ 682480 w 781685"/>
                  <a:gd name="T91" fmla="*/ 131425 h 781684"/>
                  <a:gd name="T92" fmla="*/ 649879 w 781685"/>
                  <a:gd name="T93" fmla="*/ 98757 h 781684"/>
                  <a:gd name="T94" fmla="*/ 613631 w 781685"/>
                  <a:gd name="T95" fmla="*/ 70109 h 781684"/>
                  <a:gd name="T96" fmla="*/ 574104 w 781685"/>
                  <a:gd name="T97" fmla="*/ 45848 h 781684"/>
                  <a:gd name="T98" fmla="*/ 531664 w 781685"/>
                  <a:gd name="T99" fmla="*/ 26339 h 781684"/>
                  <a:gd name="T100" fmla="*/ 486675 w 781685"/>
                  <a:gd name="T101" fmla="*/ 11951 h 781684"/>
                  <a:gd name="T102" fmla="*/ 439505 w 781685"/>
                  <a:gd name="T103" fmla="*/ 3049 h 781684"/>
                  <a:gd name="T104" fmla="*/ 390519 w 781685"/>
                  <a:gd name="T105" fmla="*/ 0 h 7816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81685" h="781684" extrusionOk="0">
                    <a:moveTo>
                      <a:pt x="390836" y="0"/>
                    </a:moveTo>
                    <a:lnTo>
                      <a:pt x="341810" y="3045"/>
                    </a:lnTo>
                    <a:lnTo>
                      <a:pt x="294601" y="11936"/>
                    </a:lnTo>
                    <a:lnTo>
                      <a:pt x="249576" y="26307"/>
                    </a:lnTo>
                    <a:lnTo>
                      <a:pt x="207101" y="45792"/>
                    </a:lnTo>
                    <a:lnTo>
                      <a:pt x="167542" y="70024"/>
                    </a:lnTo>
                    <a:lnTo>
                      <a:pt x="131265" y="98637"/>
                    </a:lnTo>
                    <a:lnTo>
                      <a:pt x="98637" y="131265"/>
                    </a:lnTo>
                    <a:lnTo>
                      <a:pt x="70024" y="167542"/>
                    </a:lnTo>
                    <a:lnTo>
                      <a:pt x="45792" y="207101"/>
                    </a:lnTo>
                    <a:lnTo>
                      <a:pt x="26307" y="249576"/>
                    </a:lnTo>
                    <a:lnTo>
                      <a:pt x="11936" y="294601"/>
                    </a:lnTo>
                    <a:lnTo>
                      <a:pt x="3045" y="341810"/>
                    </a:lnTo>
                    <a:lnTo>
                      <a:pt x="0" y="390836"/>
                    </a:lnTo>
                    <a:lnTo>
                      <a:pt x="3045" y="439862"/>
                    </a:lnTo>
                    <a:lnTo>
                      <a:pt x="11936" y="487071"/>
                    </a:lnTo>
                    <a:lnTo>
                      <a:pt x="26307" y="532096"/>
                    </a:lnTo>
                    <a:lnTo>
                      <a:pt x="45792" y="574571"/>
                    </a:lnTo>
                    <a:lnTo>
                      <a:pt x="70024" y="614130"/>
                    </a:lnTo>
                    <a:lnTo>
                      <a:pt x="98637" y="650407"/>
                    </a:lnTo>
                    <a:lnTo>
                      <a:pt x="131265" y="683035"/>
                    </a:lnTo>
                    <a:lnTo>
                      <a:pt x="167542" y="711648"/>
                    </a:lnTo>
                    <a:lnTo>
                      <a:pt x="207101" y="735880"/>
                    </a:lnTo>
                    <a:lnTo>
                      <a:pt x="249576" y="755365"/>
                    </a:lnTo>
                    <a:lnTo>
                      <a:pt x="294601" y="769736"/>
                    </a:lnTo>
                    <a:lnTo>
                      <a:pt x="341810" y="778627"/>
                    </a:lnTo>
                    <a:lnTo>
                      <a:pt x="390836" y="781672"/>
                    </a:lnTo>
                    <a:lnTo>
                      <a:pt x="439862" y="778627"/>
                    </a:lnTo>
                    <a:lnTo>
                      <a:pt x="487071" y="769736"/>
                    </a:lnTo>
                    <a:lnTo>
                      <a:pt x="532096" y="755365"/>
                    </a:lnTo>
                    <a:lnTo>
                      <a:pt x="574571" y="735880"/>
                    </a:lnTo>
                    <a:lnTo>
                      <a:pt x="614130" y="711648"/>
                    </a:lnTo>
                    <a:lnTo>
                      <a:pt x="650407" y="683035"/>
                    </a:lnTo>
                    <a:lnTo>
                      <a:pt x="683035" y="650407"/>
                    </a:lnTo>
                    <a:lnTo>
                      <a:pt x="711648" y="614130"/>
                    </a:lnTo>
                    <a:lnTo>
                      <a:pt x="735880" y="574571"/>
                    </a:lnTo>
                    <a:lnTo>
                      <a:pt x="755365" y="532096"/>
                    </a:lnTo>
                    <a:lnTo>
                      <a:pt x="769736" y="487071"/>
                    </a:lnTo>
                    <a:lnTo>
                      <a:pt x="778627" y="439862"/>
                    </a:lnTo>
                    <a:lnTo>
                      <a:pt x="781672" y="390836"/>
                    </a:lnTo>
                    <a:lnTo>
                      <a:pt x="778627" y="341810"/>
                    </a:lnTo>
                    <a:lnTo>
                      <a:pt x="769736" y="294601"/>
                    </a:lnTo>
                    <a:lnTo>
                      <a:pt x="755365" y="249576"/>
                    </a:lnTo>
                    <a:lnTo>
                      <a:pt x="735880" y="207101"/>
                    </a:lnTo>
                    <a:lnTo>
                      <a:pt x="711648" y="167542"/>
                    </a:lnTo>
                    <a:lnTo>
                      <a:pt x="683035" y="131265"/>
                    </a:lnTo>
                    <a:lnTo>
                      <a:pt x="650407" y="98637"/>
                    </a:lnTo>
                    <a:lnTo>
                      <a:pt x="614130" y="70024"/>
                    </a:lnTo>
                    <a:lnTo>
                      <a:pt x="574571" y="45792"/>
                    </a:lnTo>
                    <a:lnTo>
                      <a:pt x="532096" y="26307"/>
                    </a:lnTo>
                    <a:lnTo>
                      <a:pt x="487071" y="11936"/>
                    </a:lnTo>
                    <a:lnTo>
                      <a:pt x="439862" y="3045"/>
                    </a:lnTo>
                    <a:lnTo>
                      <a:pt x="390836" y="0"/>
                    </a:lnTo>
                    <a:close/>
                  </a:path>
                </a:pathLst>
              </a:custGeom>
              <a:solidFill>
                <a:srgbClr val="E1B027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8" name="object 9"/>
              <p:cNvSpPr/>
              <p:nvPr/>
            </p:nvSpPr>
            <p:spPr bwMode="auto">
              <a:xfrm>
                <a:off x="3573463" y="6499225"/>
                <a:ext cx="355600" cy="506413"/>
              </a:xfrm>
              <a:custGeom>
                <a:avLst/>
                <a:gdLst>
                  <a:gd name="T0" fmla="*/ 0 w 354329"/>
                  <a:gd name="T1" fmla="*/ 389961 h 506729"/>
                  <a:gd name="T2" fmla="*/ 17814 w 354329"/>
                  <a:gd name="T3" fmla="*/ 418452 h 506729"/>
                  <a:gd name="T4" fmla="*/ 100486 w 354329"/>
                  <a:gd name="T5" fmla="*/ 492206 h 506729"/>
                  <a:gd name="T6" fmla="*/ 209026 w 354329"/>
                  <a:gd name="T7" fmla="*/ 502102 h 506729"/>
                  <a:gd name="T8" fmla="*/ 274289 w 354329"/>
                  <a:gd name="T9" fmla="*/ 474520 h 506729"/>
                  <a:gd name="T10" fmla="*/ 172254 w 354329"/>
                  <a:gd name="T11" fmla="*/ 470089 h 506729"/>
                  <a:gd name="T12" fmla="*/ 89926 w 354329"/>
                  <a:gd name="T13" fmla="*/ 445147 h 506729"/>
                  <a:gd name="T14" fmla="*/ 47808 w 354329"/>
                  <a:gd name="T15" fmla="*/ 399918 h 506729"/>
                  <a:gd name="T16" fmla="*/ 215018 w 354329"/>
                  <a:gd name="T17" fmla="*/ 49371 h 506729"/>
                  <a:gd name="T18" fmla="*/ 176409 w 354329"/>
                  <a:gd name="T19" fmla="*/ 55278 h 506729"/>
                  <a:gd name="T20" fmla="*/ 184974 w 354329"/>
                  <a:gd name="T21" fmla="*/ 68127 h 506729"/>
                  <a:gd name="T22" fmla="*/ 217096 w 354329"/>
                  <a:gd name="T23" fmla="*/ 115968 h 506729"/>
                  <a:gd name="T24" fmla="*/ 273813 w 354329"/>
                  <a:gd name="T25" fmla="*/ 206455 h 506729"/>
                  <a:gd name="T26" fmla="*/ 313270 w 354329"/>
                  <a:gd name="T27" fmla="*/ 290531 h 506729"/>
                  <a:gd name="T28" fmla="*/ 316293 w 354329"/>
                  <a:gd name="T29" fmla="*/ 353231 h 506729"/>
                  <a:gd name="T30" fmla="*/ 254571 w 354329"/>
                  <a:gd name="T31" fmla="*/ 445439 h 506729"/>
                  <a:gd name="T32" fmla="*/ 172254 w 354329"/>
                  <a:gd name="T33" fmla="*/ 470089 h 506729"/>
                  <a:gd name="T34" fmla="*/ 323742 w 354329"/>
                  <a:gd name="T35" fmla="*/ 425268 h 506729"/>
                  <a:gd name="T36" fmla="*/ 355215 w 354329"/>
                  <a:gd name="T37" fmla="*/ 323671 h 506729"/>
                  <a:gd name="T38" fmla="*/ 332069 w 354329"/>
                  <a:gd name="T39" fmla="*/ 241325 h 506729"/>
                  <a:gd name="T40" fmla="*/ 278702 w 354329"/>
                  <a:gd name="T41" fmla="*/ 145232 h 506729"/>
                  <a:gd name="T42" fmla="*/ 215018 w 354329"/>
                  <a:gd name="T43" fmla="*/ 49371 h 506729"/>
                  <a:gd name="T44" fmla="*/ 168466 w 354329"/>
                  <a:gd name="T45" fmla="*/ 216 h 506729"/>
                  <a:gd name="T46" fmla="*/ 157083 w 354329"/>
                  <a:gd name="T47" fmla="*/ 8133 h 506729"/>
                  <a:gd name="T48" fmla="*/ 132075 w 354329"/>
                  <a:gd name="T49" fmla="*/ 46378 h 506729"/>
                  <a:gd name="T50" fmla="*/ 104778 w 354329"/>
                  <a:gd name="T51" fmla="*/ 86892 h 506729"/>
                  <a:gd name="T52" fmla="*/ 159536 w 354329"/>
                  <a:gd name="T53" fmla="*/ 68127 h 506729"/>
                  <a:gd name="T54" fmla="*/ 168106 w 354329"/>
                  <a:gd name="T55" fmla="*/ 55278 h 506729"/>
                  <a:gd name="T56" fmla="*/ 215018 w 354329"/>
                  <a:gd name="T57" fmla="*/ 49371 h 506729"/>
                  <a:gd name="T58" fmla="*/ 187437 w 354329"/>
                  <a:gd name="T59" fmla="*/ 8133 h 506729"/>
                  <a:gd name="T60" fmla="*/ 184007 w 354329"/>
                  <a:gd name="T61" fmla="*/ 4002 h 506729"/>
                  <a:gd name="T62" fmla="*/ 175333 w 354329"/>
                  <a:gd name="T63" fmla="*/ 0 h 50672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54329" h="506729" extrusionOk="0">
                    <a:moveTo>
                      <a:pt x="42381" y="389123"/>
                    </a:moveTo>
                    <a:lnTo>
                      <a:pt x="0" y="390204"/>
                    </a:lnTo>
                    <a:lnTo>
                      <a:pt x="7234" y="401873"/>
                    </a:lnTo>
                    <a:lnTo>
                      <a:pt x="17750" y="418713"/>
                    </a:lnTo>
                    <a:lnTo>
                      <a:pt x="42997" y="453193"/>
                    </a:lnTo>
                    <a:lnTo>
                      <a:pt x="100127" y="492513"/>
                    </a:lnTo>
                    <a:lnTo>
                      <a:pt x="171638" y="506154"/>
                    </a:lnTo>
                    <a:lnTo>
                      <a:pt x="208279" y="502415"/>
                    </a:lnTo>
                    <a:lnTo>
                      <a:pt x="242408" y="491711"/>
                    </a:lnTo>
                    <a:lnTo>
                      <a:pt x="273309" y="474816"/>
                    </a:lnTo>
                    <a:lnTo>
                      <a:pt x="278666" y="470382"/>
                    </a:lnTo>
                    <a:lnTo>
                      <a:pt x="171638" y="470382"/>
                    </a:lnTo>
                    <a:lnTo>
                      <a:pt x="142064" y="467394"/>
                    </a:lnTo>
                    <a:lnTo>
                      <a:pt x="89605" y="445425"/>
                    </a:lnTo>
                    <a:lnTo>
                      <a:pt x="59567" y="418713"/>
                    </a:lnTo>
                    <a:lnTo>
                      <a:pt x="47637" y="400168"/>
                    </a:lnTo>
                    <a:lnTo>
                      <a:pt x="42381" y="389123"/>
                    </a:lnTo>
                    <a:close/>
                  </a:path>
                  <a:path w="354329" h="506729" extrusionOk="0">
                    <a:moveTo>
                      <a:pt x="214249" y="49402"/>
                    </a:moveTo>
                    <a:lnTo>
                      <a:pt x="171638" y="49402"/>
                    </a:lnTo>
                    <a:lnTo>
                      <a:pt x="175778" y="55312"/>
                    </a:lnTo>
                    <a:lnTo>
                      <a:pt x="179983" y="61612"/>
                    </a:lnTo>
                    <a:lnTo>
                      <a:pt x="184313" y="68170"/>
                    </a:lnTo>
                    <a:lnTo>
                      <a:pt x="188827" y="74859"/>
                    </a:lnTo>
                    <a:lnTo>
                      <a:pt x="216320" y="116040"/>
                    </a:lnTo>
                    <a:lnTo>
                      <a:pt x="245284" y="160815"/>
                    </a:lnTo>
                    <a:lnTo>
                      <a:pt x="272834" y="206584"/>
                    </a:lnTo>
                    <a:lnTo>
                      <a:pt x="296084" y="250750"/>
                    </a:lnTo>
                    <a:lnTo>
                      <a:pt x="312150" y="290712"/>
                    </a:lnTo>
                    <a:lnTo>
                      <a:pt x="318147" y="323873"/>
                    </a:lnTo>
                    <a:lnTo>
                      <a:pt x="315162" y="353451"/>
                    </a:lnTo>
                    <a:lnTo>
                      <a:pt x="293201" y="405897"/>
                    </a:lnTo>
                    <a:lnTo>
                      <a:pt x="253661" y="445717"/>
                    </a:lnTo>
                    <a:lnTo>
                      <a:pt x="201211" y="467491"/>
                    </a:lnTo>
                    <a:lnTo>
                      <a:pt x="171638" y="470382"/>
                    </a:lnTo>
                    <a:lnTo>
                      <a:pt x="278666" y="470382"/>
                    </a:lnTo>
                    <a:lnTo>
                      <a:pt x="322585" y="425533"/>
                    </a:lnTo>
                    <a:lnTo>
                      <a:pt x="350201" y="360510"/>
                    </a:lnTo>
                    <a:lnTo>
                      <a:pt x="353945" y="323873"/>
                    </a:lnTo>
                    <a:lnTo>
                      <a:pt x="347679" y="285655"/>
                    </a:lnTo>
                    <a:lnTo>
                      <a:pt x="330882" y="241476"/>
                    </a:lnTo>
                    <a:lnTo>
                      <a:pt x="306557" y="193858"/>
                    </a:lnTo>
                    <a:lnTo>
                      <a:pt x="277706" y="145323"/>
                    </a:lnTo>
                    <a:lnTo>
                      <a:pt x="247329" y="98396"/>
                    </a:lnTo>
                    <a:lnTo>
                      <a:pt x="214249" y="49402"/>
                    </a:lnTo>
                    <a:close/>
                  </a:path>
                  <a:path w="354329" h="506729" extrusionOk="0">
                    <a:moveTo>
                      <a:pt x="174706" y="0"/>
                    </a:moveTo>
                    <a:lnTo>
                      <a:pt x="167864" y="216"/>
                    </a:lnTo>
                    <a:lnTo>
                      <a:pt x="161542" y="3014"/>
                    </a:lnTo>
                    <a:lnTo>
                      <a:pt x="156522" y="8138"/>
                    </a:lnTo>
                    <a:lnTo>
                      <a:pt x="146410" y="23885"/>
                    </a:lnTo>
                    <a:lnTo>
                      <a:pt x="131603" y="46407"/>
                    </a:lnTo>
                    <a:lnTo>
                      <a:pt x="116225" y="69496"/>
                    </a:lnTo>
                    <a:lnTo>
                      <a:pt x="104403" y="86946"/>
                    </a:lnTo>
                    <a:lnTo>
                      <a:pt x="148481" y="83667"/>
                    </a:lnTo>
                    <a:lnTo>
                      <a:pt x="158966" y="68170"/>
                    </a:lnTo>
                    <a:lnTo>
                      <a:pt x="163301" y="61612"/>
                    </a:lnTo>
                    <a:lnTo>
                      <a:pt x="167505" y="55312"/>
                    </a:lnTo>
                    <a:lnTo>
                      <a:pt x="171638" y="49402"/>
                    </a:lnTo>
                    <a:lnTo>
                      <a:pt x="214249" y="49402"/>
                    </a:lnTo>
                    <a:lnTo>
                      <a:pt x="209896" y="42954"/>
                    </a:lnTo>
                    <a:lnTo>
                      <a:pt x="186767" y="8138"/>
                    </a:lnTo>
                    <a:lnTo>
                      <a:pt x="185410" y="6065"/>
                    </a:lnTo>
                    <a:lnTo>
                      <a:pt x="183349" y="4004"/>
                    </a:lnTo>
                    <a:lnTo>
                      <a:pt x="181288" y="2622"/>
                    </a:lnTo>
                    <a:lnTo>
                      <a:pt x="17470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9" name="object 10"/>
              <p:cNvSpPr>
                <a:spLocks noChangeArrowheads="1"/>
              </p:cNvSpPr>
              <p:nvPr/>
            </p:nvSpPr>
            <p:spPr bwMode="auto">
              <a:xfrm>
                <a:off x="3779838" y="6810375"/>
                <a:ext cx="88900" cy="122238"/>
              </a:xfrm>
              <a:prstGeom prst="rect">
                <a:avLst/>
              </a:prstGeom>
              <a:blipFill>
                <a:blip r:embed="rId2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object 11"/>
              <p:cNvSpPr>
                <a:spLocks noChangeArrowheads="1"/>
              </p:cNvSpPr>
              <p:nvPr/>
            </p:nvSpPr>
            <p:spPr bwMode="auto">
              <a:xfrm>
                <a:off x="3471863" y="6457950"/>
                <a:ext cx="268287" cy="496888"/>
              </a:xfrm>
              <a:prstGeom prst="rect">
                <a:avLst/>
              </a:prstGeom>
              <a:blipFill>
                <a:blip r:embed="rId3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1" name="Group 60"/>
            <p:cNvGrpSpPr/>
            <p:nvPr userDrawn="1"/>
          </p:nvGrpSpPr>
          <p:grpSpPr bwMode="auto">
            <a:xfrm>
              <a:off x="1761514" y="3432698"/>
              <a:ext cx="487627" cy="487627"/>
              <a:chOff x="4279900" y="6340475"/>
              <a:chExt cx="782638" cy="782638"/>
            </a:xfrm>
          </p:grpSpPr>
          <p:sp>
            <p:nvSpPr>
              <p:cNvPr id="12" name="object 5"/>
              <p:cNvSpPr/>
              <p:nvPr/>
            </p:nvSpPr>
            <p:spPr bwMode="auto">
              <a:xfrm>
                <a:off x="4279900" y="6340475"/>
                <a:ext cx="782638" cy="782638"/>
              </a:xfrm>
              <a:custGeom>
                <a:avLst/>
                <a:gdLst>
                  <a:gd name="T0" fmla="*/ 391312 w 781685"/>
                  <a:gd name="T1" fmla="*/ 0 h 781684"/>
                  <a:gd name="T2" fmla="*/ 342227 w 781685"/>
                  <a:gd name="T3" fmla="*/ 3049 h 781684"/>
                  <a:gd name="T4" fmla="*/ 294960 w 781685"/>
                  <a:gd name="T5" fmla="*/ 11951 h 781684"/>
                  <a:gd name="T6" fmla="*/ 249880 w 781685"/>
                  <a:gd name="T7" fmla="*/ 26339 h 781684"/>
                  <a:gd name="T8" fmla="*/ 207353 w 781685"/>
                  <a:gd name="T9" fmla="*/ 45848 h 781684"/>
                  <a:gd name="T10" fmla="*/ 167746 w 781685"/>
                  <a:gd name="T11" fmla="*/ 70109 h 781684"/>
                  <a:gd name="T12" fmla="*/ 131425 w 781685"/>
                  <a:gd name="T13" fmla="*/ 98757 h 781684"/>
                  <a:gd name="T14" fmla="*/ 98757 w 781685"/>
                  <a:gd name="T15" fmla="*/ 131425 h 781684"/>
                  <a:gd name="T16" fmla="*/ 70109 w 781685"/>
                  <a:gd name="T17" fmla="*/ 167746 h 781684"/>
                  <a:gd name="T18" fmla="*/ 45848 w 781685"/>
                  <a:gd name="T19" fmla="*/ 207354 h 781684"/>
                  <a:gd name="T20" fmla="*/ 26339 w 781685"/>
                  <a:gd name="T21" fmla="*/ 249881 h 781684"/>
                  <a:gd name="T22" fmla="*/ 11951 w 781685"/>
                  <a:gd name="T23" fmla="*/ 294961 h 781684"/>
                  <a:gd name="T24" fmla="*/ 3049 w 781685"/>
                  <a:gd name="T25" fmla="*/ 342227 h 781684"/>
                  <a:gd name="T26" fmla="*/ 0 w 781685"/>
                  <a:gd name="T27" fmla="*/ 391313 h 781684"/>
                  <a:gd name="T28" fmla="*/ 3049 w 781685"/>
                  <a:gd name="T29" fmla="*/ 440399 h 781684"/>
                  <a:gd name="T30" fmla="*/ 11951 w 781685"/>
                  <a:gd name="T31" fmla="*/ 487665 h 781684"/>
                  <a:gd name="T32" fmla="*/ 26339 w 781685"/>
                  <a:gd name="T33" fmla="*/ 532745 h 781684"/>
                  <a:gd name="T34" fmla="*/ 45848 w 781685"/>
                  <a:gd name="T35" fmla="*/ 575272 h 781684"/>
                  <a:gd name="T36" fmla="*/ 70109 w 781685"/>
                  <a:gd name="T37" fmla="*/ 614880 h 781684"/>
                  <a:gd name="T38" fmla="*/ 98757 w 781685"/>
                  <a:gd name="T39" fmla="*/ 651201 h 781684"/>
                  <a:gd name="T40" fmla="*/ 131425 w 781685"/>
                  <a:gd name="T41" fmla="*/ 683869 h 781684"/>
                  <a:gd name="T42" fmla="*/ 167746 w 781685"/>
                  <a:gd name="T43" fmla="*/ 712517 h 781684"/>
                  <a:gd name="T44" fmla="*/ 207353 w 781685"/>
                  <a:gd name="T45" fmla="*/ 736778 h 781684"/>
                  <a:gd name="T46" fmla="*/ 249880 w 781685"/>
                  <a:gd name="T47" fmla="*/ 756287 h 781684"/>
                  <a:gd name="T48" fmla="*/ 294960 w 781685"/>
                  <a:gd name="T49" fmla="*/ 770675 h 781684"/>
                  <a:gd name="T50" fmla="*/ 342227 w 781685"/>
                  <a:gd name="T51" fmla="*/ 779577 h 781684"/>
                  <a:gd name="T52" fmla="*/ 391312 w 781685"/>
                  <a:gd name="T53" fmla="*/ 782626 h 781684"/>
                  <a:gd name="T54" fmla="*/ 440398 w 781685"/>
                  <a:gd name="T55" fmla="*/ 779577 h 781684"/>
                  <a:gd name="T56" fmla="*/ 487665 w 781685"/>
                  <a:gd name="T57" fmla="*/ 770675 h 781684"/>
                  <a:gd name="T58" fmla="*/ 532745 w 781685"/>
                  <a:gd name="T59" fmla="*/ 756287 h 781684"/>
                  <a:gd name="T60" fmla="*/ 575271 w 781685"/>
                  <a:gd name="T61" fmla="*/ 736778 h 781684"/>
                  <a:gd name="T62" fmla="*/ 614879 w 781685"/>
                  <a:gd name="T63" fmla="*/ 712517 h 781684"/>
                  <a:gd name="T64" fmla="*/ 651200 w 781685"/>
                  <a:gd name="T65" fmla="*/ 683869 h 781684"/>
                  <a:gd name="T66" fmla="*/ 683868 w 781685"/>
                  <a:gd name="T67" fmla="*/ 651201 h 781684"/>
                  <a:gd name="T68" fmla="*/ 712516 w 781685"/>
                  <a:gd name="T69" fmla="*/ 614880 h 781684"/>
                  <a:gd name="T70" fmla="*/ 736777 w 781685"/>
                  <a:gd name="T71" fmla="*/ 575272 h 781684"/>
                  <a:gd name="T72" fmla="*/ 756286 w 781685"/>
                  <a:gd name="T73" fmla="*/ 532745 h 781684"/>
                  <a:gd name="T74" fmla="*/ 770674 w 781685"/>
                  <a:gd name="T75" fmla="*/ 487665 h 781684"/>
                  <a:gd name="T76" fmla="*/ 779576 w 781685"/>
                  <a:gd name="T77" fmla="*/ 440399 h 781684"/>
                  <a:gd name="T78" fmla="*/ 782625 w 781685"/>
                  <a:gd name="T79" fmla="*/ 391313 h 781684"/>
                  <a:gd name="T80" fmla="*/ 779576 w 781685"/>
                  <a:gd name="T81" fmla="*/ 342227 h 781684"/>
                  <a:gd name="T82" fmla="*/ 770674 w 781685"/>
                  <a:gd name="T83" fmla="*/ 294961 h 781684"/>
                  <a:gd name="T84" fmla="*/ 756286 w 781685"/>
                  <a:gd name="T85" fmla="*/ 249881 h 781684"/>
                  <a:gd name="T86" fmla="*/ 736777 w 781685"/>
                  <a:gd name="T87" fmla="*/ 207354 h 781684"/>
                  <a:gd name="T88" fmla="*/ 712516 w 781685"/>
                  <a:gd name="T89" fmla="*/ 167746 h 781684"/>
                  <a:gd name="T90" fmla="*/ 683868 w 781685"/>
                  <a:gd name="T91" fmla="*/ 131425 h 781684"/>
                  <a:gd name="T92" fmla="*/ 651200 w 781685"/>
                  <a:gd name="T93" fmla="*/ 98757 h 781684"/>
                  <a:gd name="T94" fmla="*/ 614879 w 781685"/>
                  <a:gd name="T95" fmla="*/ 70109 h 781684"/>
                  <a:gd name="T96" fmla="*/ 575271 w 781685"/>
                  <a:gd name="T97" fmla="*/ 45848 h 781684"/>
                  <a:gd name="T98" fmla="*/ 532745 w 781685"/>
                  <a:gd name="T99" fmla="*/ 26339 h 781684"/>
                  <a:gd name="T100" fmla="*/ 487665 w 781685"/>
                  <a:gd name="T101" fmla="*/ 11951 h 781684"/>
                  <a:gd name="T102" fmla="*/ 440398 w 781685"/>
                  <a:gd name="T103" fmla="*/ 3049 h 781684"/>
                  <a:gd name="T104" fmla="*/ 391312 w 781685"/>
                  <a:gd name="T105" fmla="*/ 0 h 7816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81685" h="781684" extrusionOk="0">
                    <a:moveTo>
                      <a:pt x="390836" y="0"/>
                    </a:moveTo>
                    <a:lnTo>
                      <a:pt x="341810" y="3045"/>
                    </a:lnTo>
                    <a:lnTo>
                      <a:pt x="294601" y="11936"/>
                    </a:lnTo>
                    <a:lnTo>
                      <a:pt x="249576" y="26307"/>
                    </a:lnTo>
                    <a:lnTo>
                      <a:pt x="207101" y="45792"/>
                    </a:lnTo>
                    <a:lnTo>
                      <a:pt x="167542" y="70024"/>
                    </a:lnTo>
                    <a:lnTo>
                      <a:pt x="131265" y="98637"/>
                    </a:lnTo>
                    <a:lnTo>
                      <a:pt x="98637" y="131265"/>
                    </a:lnTo>
                    <a:lnTo>
                      <a:pt x="70024" y="167542"/>
                    </a:lnTo>
                    <a:lnTo>
                      <a:pt x="45792" y="207101"/>
                    </a:lnTo>
                    <a:lnTo>
                      <a:pt x="26307" y="249576"/>
                    </a:lnTo>
                    <a:lnTo>
                      <a:pt x="11936" y="294601"/>
                    </a:lnTo>
                    <a:lnTo>
                      <a:pt x="3045" y="341810"/>
                    </a:lnTo>
                    <a:lnTo>
                      <a:pt x="0" y="390836"/>
                    </a:lnTo>
                    <a:lnTo>
                      <a:pt x="3045" y="439862"/>
                    </a:lnTo>
                    <a:lnTo>
                      <a:pt x="11936" y="487071"/>
                    </a:lnTo>
                    <a:lnTo>
                      <a:pt x="26307" y="532096"/>
                    </a:lnTo>
                    <a:lnTo>
                      <a:pt x="45792" y="574571"/>
                    </a:lnTo>
                    <a:lnTo>
                      <a:pt x="70024" y="614130"/>
                    </a:lnTo>
                    <a:lnTo>
                      <a:pt x="98637" y="650407"/>
                    </a:lnTo>
                    <a:lnTo>
                      <a:pt x="131265" y="683035"/>
                    </a:lnTo>
                    <a:lnTo>
                      <a:pt x="167542" y="711648"/>
                    </a:lnTo>
                    <a:lnTo>
                      <a:pt x="207101" y="735880"/>
                    </a:lnTo>
                    <a:lnTo>
                      <a:pt x="249576" y="755365"/>
                    </a:lnTo>
                    <a:lnTo>
                      <a:pt x="294601" y="769736"/>
                    </a:lnTo>
                    <a:lnTo>
                      <a:pt x="341810" y="778627"/>
                    </a:lnTo>
                    <a:lnTo>
                      <a:pt x="390836" y="781672"/>
                    </a:lnTo>
                    <a:lnTo>
                      <a:pt x="439862" y="778627"/>
                    </a:lnTo>
                    <a:lnTo>
                      <a:pt x="487071" y="769736"/>
                    </a:lnTo>
                    <a:lnTo>
                      <a:pt x="532096" y="755365"/>
                    </a:lnTo>
                    <a:lnTo>
                      <a:pt x="574571" y="735880"/>
                    </a:lnTo>
                    <a:lnTo>
                      <a:pt x="614130" y="711648"/>
                    </a:lnTo>
                    <a:lnTo>
                      <a:pt x="650407" y="683035"/>
                    </a:lnTo>
                    <a:lnTo>
                      <a:pt x="683035" y="650407"/>
                    </a:lnTo>
                    <a:lnTo>
                      <a:pt x="711648" y="614130"/>
                    </a:lnTo>
                    <a:lnTo>
                      <a:pt x="735880" y="574571"/>
                    </a:lnTo>
                    <a:lnTo>
                      <a:pt x="755365" y="532096"/>
                    </a:lnTo>
                    <a:lnTo>
                      <a:pt x="769736" y="487071"/>
                    </a:lnTo>
                    <a:lnTo>
                      <a:pt x="778627" y="439862"/>
                    </a:lnTo>
                    <a:lnTo>
                      <a:pt x="781672" y="390836"/>
                    </a:lnTo>
                    <a:lnTo>
                      <a:pt x="778627" y="341810"/>
                    </a:lnTo>
                    <a:lnTo>
                      <a:pt x="769736" y="294601"/>
                    </a:lnTo>
                    <a:lnTo>
                      <a:pt x="755365" y="249576"/>
                    </a:lnTo>
                    <a:lnTo>
                      <a:pt x="735880" y="207101"/>
                    </a:lnTo>
                    <a:lnTo>
                      <a:pt x="711648" y="167542"/>
                    </a:lnTo>
                    <a:lnTo>
                      <a:pt x="683035" y="131265"/>
                    </a:lnTo>
                    <a:lnTo>
                      <a:pt x="650407" y="98637"/>
                    </a:lnTo>
                    <a:lnTo>
                      <a:pt x="614130" y="70024"/>
                    </a:lnTo>
                    <a:lnTo>
                      <a:pt x="574571" y="45792"/>
                    </a:lnTo>
                    <a:lnTo>
                      <a:pt x="532096" y="26307"/>
                    </a:lnTo>
                    <a:lnTo>
                      <a:pt x="487071" y="11936"/>
                    </a:lnTo>
                    <a:lnTo>
                      <a:pt x="439862" y="3045"/>
                    </a:lnTo>
                    <a:lnTo>
                      <a:pt x="390836" y="0"/>
                    </a:lnTo>
                    <a:close/>
                  </a:path>
                </a:pathLst>
              </a:custGeom>
              <a:solidFill>
                <a:srgbClr val="8FC740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13" name="object 12"/>
              <p:cNvSpPr/>
              <p:nvPr/>
            </p:nvSpPr>
            <p:spPr bwMode="auto">
              <a:xfrm>
                <a:off x="4783138" y="6588125"/>
                <a:ext cx="47625" cy="47625"/>
              </a:xfrm>
              <a:custGeom>
                <a:avLst/>
                <a:gdLst>
                  <a:gd name="T0" fmla="*/ 23745 w 48260"/>
                  <a:gd name="T1" fmla="*/ 0 h 48259"/>
                  <a:gd name="T2" fmla="*/ 17830 w 48260"/>
                  <a:gd name="T3" fmla="*/ 0 h 48259"/>
                  <a:gd name="T4" fmla="*/ 12424 w 48260"/>
                  <a:gd name="T5" fmla="*/ 2157 h 48259"/>
                  <a:gd name="T6" fmla="*/ 8283 w 48260"/>
                  <a:gd name="T7" fmla="*/ 5790 h 48259"/>
                  <a:gd name="T8" fmla="*/ 3211 w 48260"/>
                  <a:gd name="T9" fmla="*/ 10105 h 48259"/>
                  <a:gd name="T10" fmla="*/ 0 w 48260"/>
                  <a:gd name="T11" fmla="*/ 16554 h 48259"/>
                  <a:gd name="T12" fmla="*/ 0 w 48260"/>
                  <a:gd name="T13" fmla="*/ 23833 h 48259"/>
                  <a:gd name="T14" fmla="*/ 6720 w 48260"/>
                  <a:gd name="T15" fmla="*/ 24130 h 48259"/>
                  <a:gd name="T16" fmla="*/ 9671 w 48260"/>
                  <a:gd name="T17" fmla="*/ 26028 h 48259"/>
                  <a:gd name="T18" fmla="*/ 10651 w 48260"/>
                  <a:gd name="T19" fmla="*/ 37051 h 48259"/>
                  <a:gd name="T20" fmla="*/ 10775 w 48260"/>
                  <a:gd name="T21" fmla="*/ 38737 h 48259"/>
                  <a:gd name="T22" fmla="*/ 11233 w 48260"/>
                  <a:gd name="T23" fmla="*/ 43896 h 48259"/>
                  <a:gd name="T24" fmla="*/ 14867 w 48260"/>
                  <a:gd name="T25" fmla="*/ 46177 h 48259"/>
                  <a:gd name="T26" fmla="*/ 19145 w 48260"/>
                  <a:gd name="T27" fmla="*/ 47479 h 48259"/>
                  <a:gd name="T28" fmla="*/ 26150 w 48260"/>
                  <a:gd name="T29" fmla="*/ 47479 h 48259"/>
                  <a:gd name="T30" fmla="*/ 47478 w 48260"/>
                  <a:gd name="T31" fmla="*/ 23746 h 48259"/>
                  <a:gd name="T32" fmla="*/ 45617 w 48260"/>
                  <a:gd name="T33" fmla="*/ 14511 h 48259"/>
                  <a:gd name="T34" fmla="*/ 40536 w 48260"/>
                  <a:gd name="T35" fmla="*/ 6962 h 48259"/>
                  <a:gd name="T36" fmla="*/ 32993 w 48260"/>
                  <a:gd name="T37" fmla="*/ 1868 h 48259"/>
                  <a:gd name="T38" fmla="*/ 23745 w 48260"/>
                  <a:gd name="T39" fmla="*/ 0 h 4825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48260" h="48259" extrusionOk="0">
                    <a:moveTo>
                      <a:pt x="24062" y="0"/>
                    </a:moveTo>
                    <a:lnTo>
                      <a:pt x="18068" y="0"/>
                    </a:lnTo>
                    <a:lnTo>
                      <a:pt x="12590" y="2186"/>
                    </a:lnTo>
                    <a:lnTo>
                      <a:pt x="8393" y="5867"/>
                    </a:lnTo>
                    <a:lnTo>
                      <a:pt x="3254" y="10240"/>
                    </a:lnTo>
                    <a:lnTo>
                      <a:pt x="0" y="16774"/>
                    </a:lnTo>
                    <a:lnTo>
                      <a:pt x="0" y="24150"/>
                    </a:lnTo>
                    <a:lnTo>
                      <a:pt x="6810" y="24451"/>
                    </a:lnTo>
                    <a:lnTo>
                      <a:pt x="9800" y="26374"/>
                    </a:lnTo>
                    <a:lnTo>
                      <a:pt x="10793" y="37544"/>
                    </a:lnTo>
                    <a:lnTo>
                      <a:pt x="10919" y="39253"/>
                    </a:lnTo>
                    <a:lnTo>
                      <a:pt x="11383" y="44480"/>
                    </a:lnTo>
                    <a:lnTo>
                      <a:pt x="15065" y="46792"/>
                    </a:lnTo>
                    <a:lnTo>
                      <a:pt x="19400" y="48111"/>
                    </a:lnTo>
                    <a:lnTo>
                      <a:pt x="26499" y="48111"/>
                    </a:lnTo>
                    <a:lnTo>
                      <a:pt x="48111" y="24062"/>
                    </a:lnTo>
                    <a:lnTo>
                      <a:pt x="46225" y="14704"/>
                    </a:lnTo>
                    <a:lnTo>
                      <a:pt x="41076" y="7055"/>
                    </a:lnTo>
                    <a:lnTo>
                      <a:pt x="33433" y="1893"/>
                    </a:lnTo>
                    <a:lnTo>
                      <a:pt x="2406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14" name="object 13"/>
              <p:cNvSpPr>
                <a:spLocks noChangeArrowheads="1"/>
              </p:cNvSpPr>
              <p:nvPr/>
            </p:nvSpPr>
            <p:spPr bwMode="auto">
              <a:xfrm>
                <a:off x="4621212" y="6750050"/>
                <a:ext cx="239712" cy="225425"/>
              </a:xfrm>
              <a:prstGeom prst="rect">
                <a:avLst/>
              </a:prstGeom>
              <a:blipFill>
                <a:blip r:embed="rId4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object 14"/>
              <p:cNvSpPr>
                <a:spLocks noChangeArrowheads="1"/>
              </p:cNvSpPr>
              <p:nvPr/>
            </p:nvSpPr>
            <p:spPr bwMode="auto">
              <a:xfrm>
                <a:off x="4410075" y="6811963"/>
                <a:ext cx="169862" cy="163512"/>
              </a:xfrm>
              <a:prstGeom prst="rect">
                <a:avLst/>
              </a:prstGeom>
              <a:blipFill>
                <a:blip r:embed="rId5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object 15"/>
              <p:cNvSpPr/>
              <p:nvPr/>
            </p:nvSpPr>
            <p:spPr bwMode="auto">
              <a:xfrm>
                <a:off x="4414838" y="6592888"/>
                <a:ext cx="409575" cy="290512"/>
              </a:xfrm>
              <a:custGeom>
                <a:avLst/>
                <a:gdLst>
                  <a:gd name="T0" fmla="*/ 80465 w 409575"/>
                  <a:gd name="T1" fmla="*/ 206770 h 290195"/>
                  <a:gd name="T2" fmla="*/ 144398 w 409575"/>
                  <a:gd name="T3" fmla="*/ 230830 h 290195"/>
                  <a:gd name="T4" fmla="*/ 176713 w 409575"/>
                  <a:gd name="T5" fmla="*/ 290230 h 290195"/>
                  <a:gd name="T6" fmla="*/ 194782 w 409575"/>
                  <a:gd name="T7" fmla="*/ 284029 h 290195"/>
                  <a:gd name="T8" fmla="*/ 194304 w 409575"/>
                  <a:gd name="T9" fmla="*/ 271173 h 290195"/>
                  <a:gd name="T10" fmla="*/ 204391 w 409575"/>
                  <a:gd name="T11" fmla="*/ 221423 h 290195"/>
                  <a:gd name="T12" fmla="*/ 395314 w 409575"/>
                  <a:gd name="T13" fmla="*/ 19396 h 290195"/>
                  <a:gd name="T14" fmla="*/ 367778 w 409575"/>
                  <a:gd name="T15" fmla="*/ 19484 h 290195"/>
                  <a:gd name="T16" fmla="*/ 377578 w 409575"/>
                  <a:gd name="T17" fmla="*/ 21723 h 290195"/>
                  <a:gd name="T18" fmla="*/ 37957 w 409575"/>
                  <a:gd name="T19" fmla="*/ 120907 h 290195"/>
                  <a:gd name="T20" fmla="*/ 1949 w 409575"/>
                  <a:gd name="T21" fmla="*/ 165698 h 290195"/>
                  <a:gd name="T22" fmla="*/ 9535 w 409575"/>
                  <a:gd name="T23" fmla="*/ 237575 h 290195"/>
                  <a:gd name="T24" fmla="*/ 41179 w 409575"/>
                  <a:gd name="T25" fmla="*/ 215074 h 290195"/>
                  <a:gd name="T26" fmla="*/ 80465 w 409575"/>
                  <a:gd name="T27" fmla="*/ 206770 h 290195"/>
                  <a:gd name="T28" fmla="*/ 216642 w 409575"/>
                  <a:gd name="T29" fmla="*/ 199538 h 290195"/>
                  <a:gd name="T30" fmla="*/ 300410 w 409575"/>
                  <a:gd name="T31" fmla="*/ 147232 h 290195"/>
                  <a:gd name="T32" fmla="*/ 407908 w 409575"/>
                  <a:gd name="T33" fmla="*/ 144907 h 290195"/>
                  <a:gd name="T34" fmla="*/ 397871 w 409575"/>
                  <a:gd name="T35" fmla="*/ 31220 h 290195"/>
                  <a:gd name="T36" fmla="*/ 407908 w 409575"/>
                  <a:gd name="T37" fmla="*/ 144907 h 290195"/>
                  <a:gd name="T38" fmla="*/ 344159 w 409575"/>
                  <a:gd name="T39" fmla="*/ 145970 h 290195"/>
                  <a:gd name="T40" fmla="*/ 377612 w 409575"/>
                  <a:gd name="T41" fmla="*/ 154262 h 290195"/>
                  <a:gd name="T42" fmla="*/ 395132 w 409575"/>
                  <a:gd name="T43" fmla="*/ 162807 h 290195"/>
                  <a:gd name="T44" fmla="*/ 405146 w 409575"/>
                  <a:gd name="T45" fmla="*/ 162807 h 290195"/>
                  <a:gd name="T46" fmla="*/ 407908 w 409575"/>
                  <a:gd name="T47" fmla="*/ 144907 h 290195"/>
                  <a:gd name="T48" fmla="*/ 65563 w 409575"/>
                  <a:gd name="T49" fmla="*/ 58906 h 290195"/>
                  <a:gd name="T50" fmla="*/ 59745 w 409575"/>
                  <a:gd name="T51" fmla="*/ 120907 h 290195"/>
                  <a:gd name="T52" fmla="*/ 85642 w 409575"/>
                  <a:gd name="T53" fmla="*/ 64693 h 290195"/>
                  <a:gd name="T54" fmla="*/ 371422 w 409575"/>
                  <a:gd name="T55" fmla="*/ 0 h 290195"/>
                  <a:gd name="T56" fmla="*/ 223145 w 409575"/>
                  <a:gd name="T57" fmla="*/ 517 h 290195"/>
                  <a:gd name="T58" fmla="*/ 200829 w 409575"/>
                  <a:gd name="T59" fmla="*/ 13966 h 290195"/>
                  <a:gd name="T60" fmla="*/ 189843 w 409575"/>
                  <a:gd name="T61" fmla="*/ 50478 h 290195"/>
                  <a:gd name="T62" fmla="*/ 180043 w 409575"/>
                  <a:gd name="T63" fmla="*/ 97174 h 290195"/>
                  <a:gd name="T64" fmla="*/ 194782 w 409575"/>
                  <a:gd name="T65" fmla="*/ 120907 h 290195"/>
                  <a:gd name="T66" fmla="*/ 205118 w 409575"/>
                  <a:gd name="T67" fmla="*/ 72009 h 290195"/>
                  <a:gd name="T68" fmla="*/ 212373 w 409575"/>
                  <a:gd name="T69" fmla="*/ 36931 h 290195"/>
                  <a:gd name="T70" fmla="*/ 220130 w 409575"/>
                  <a:gd name="T71" fmla="*/ 21588 h 290195"/>
                  <a:gd name="T72" fmla="*/ 233382 w 409575"/>
                  <a:gd name="T73" fmla="*/ 19396 h 290195"/>
                  <a:gd name="T74" fmla="*/ 395035 w 409575"/>
                  <a:gd name="T75" fmla="*/ 18109 h 290195"/>
                  <a:gd name="T76" fmla="*/ 383262 w 409575"/>
                  <a:gd name="T77" fmla="*/ 3947 h 290195"/>
                  <a:gd name="T78" fmla="*/ 371422 w 409575"/>
                  <a:gd name="T79" fmla="*/ 0 h 290195"/>
                  <a:gd name="T80" fmla="*/ 290314 w 409575"/>
                  <a:gd name="T81" fmla="*/ 19396 h 290195"/>
                  <a:gd name="T82" fmla="*/ 305845 w 409575"/>
                  <a:gd name="T83" fmla="*/ 120907 h 29019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09575" h="290195" extrusionOk="0">
                    <a:moveTo>
                      <a:pt x="212594" y="206544"/>
                    </a:moveTo>
                    <a:lnTo>
                      <a:pt x="80465" y="206544"/>
                    </a:lnTo>
                    <a:lnTo>
                      <a:pt x="115190" y="212951"/>
                    </a:lnTo>
                    <a:lnTo>
                      <a:pt x="144398" y="230578"/>
                    </a:lnTo>
                    <a:lnTo>
                      <a:pt x="165701" y="257030"/>
                    </a:lnTo>
                    <a:lnTo>
                      <a:pt x="176713" y="289913"/>
                    </a:lnTo>
                    <a:lnTo>
                      <a:pt x="195674" y="289913"/>
                    </a:lnTo>
                    <a:lnTo>
                      <a:pt x="194782" y="283719"/>
                    </a:lnTo>
                    <a:lnTo>
                      <a:pt x="194304" y="277336"/>
                    </a:lnTo>
                    <a:lnTo>
                      <a:pt x="194304" y="270877"/>
                    </a:lnTo>
                    <a:lnTo>
                      <a:pt x="196866" y="245216"/>
                    </a:lnTo>
                    <a:lnTo>
                      <a:pt x="204391" y="221181"/>
                    </a:lnTo>
                    <a:lnTo>
                      <a:pt x="212594" y="206544"/>
                    </a:lnTo>
                    <a:close/>
                  </a:path>
                  <a:path w="409575" h="290195" extrusionOk="0">
                    <a:moveTo>
                      <a:pt x="395314" y="19375"/>
                    </a:moveTo>
                    <a:lnTo>
                      <a:pt x="366659" y="19375"/>
                    </a:lnTo>
                    <a:lnTo>
                      <a:pt x="367778" y="19463"/>
                    </a:lnTo>
                    <a:lnTo>
                      <a:pt x="374575" y="19764"/>
                    </a:lnTo>
                    <a:lnTo>
                      <a:pt x="377578" y="21699"/>
                    </a:lnTo>
                    <a:lnTo>
                      <a:pt x="386311" y="120775"/>
                    </a:lnTo>
                    <a:lnTo>
                      <a:pt x="37957" y="120775"/>
                    </a:lnTo>
                    <a:lnTo>
                      <a:pt x="14797" y="133911"/>
                    </a:lnTo>
                    <a:lnTo>
                      <a:pt x="1949" y="165517"/>
                    </a:lnTo>
                    <a:lnTo>
                      <a:pt x="0" y="203887"/>
                    </a:lnTo>
                    <a:lnTo>
                      <a:pt x="9535" y="237316"/>
                    </a:lnTo>
                    <a:lnTo>
                      <a:pt x="24182" y="224530"/>
                    </a:lnTo>
                    <a:lnTo>
                      <a:pt x="41179" y="214839"/>
                    </a:lnTo>
                    <a:lnTo>
                      <a:pt x="60086" y="208693"/>
                    </a:lnTo>
                    <a:lnTo>
                      <a:pt x="80465" y="206544"/>
                    </a:lnTo>
                    <a:lnTo>
                      <a:pt x="212594" y="206544"/>
                    </a:lnTo>
                    <a:lnTo>
                      <a:pt x="216642" y="199320"/>
                    </a:lnTo>
                    <a:lnTo>
                      <a:pt x="253285" y="165004"/>
                    </a:lnTo>
                    <a:lnTo>
                      <a:pt x="300410" y="147071"/>
                    </a:lnTo>
                    <a:lnTo>
                      <a:pt x="326476" y="144749"/>
                    </a:lnTo>
                    <a:lnTo>
                      <a:pt x="407908" y="144749"/>
                    </a:lnTo>
                    <a:lnTo>
                      <a:pt x="401437" y="71930"/>
                    </a:lnTo>
                    <a:lnTo>
                      <a:pt x="397871" y="31186"/>
                    </a:lnTo>
                    <a:lnTo>
                      <a:pt x="395314" y="19375"/>
                    </a:lnTo>
                    <a:close/>
                  </a:path>
                  <a:path w="409575" h="290195" extrusionOk="0">
                    <a:moveTo>
                      <a:pt x="407908" y="144749"/>
                    </a:moveTo>
                    <a:lnTo>
                      <a:pt x="326476" y="144749"/>
                    </a:lnTo>
                    <a:lnTo>
                      <a:pt x="344159" y="145811"/>
                    </a:lnTo>
                    <a:lnTo>
                      <a:pt x="361263" y="148950"/>
                    </a:lnTo>
                    <a:lnTo>
                      <a:pt x="377612" y="154094"/>
                    </a:lnTo>
                    <a:lnTo>
                      <a:pt x="393322" y="161310"/>
                    </a:lnTo>
                    <a:lnTo>
                      <a:pt x="395132" y="162629"/>
                    </a:lnTo>
                    <a:lnTo>
                      <a:pt x="397394" y="163320"/>
                    </a:lnTo>
                    <a:lnTo>
                      <a:pt x="405146" y="162629"/>
                    </a:lnTo>
                    <a:lnTo>
                      <a:pt x="409079" y="157930"/>
                    </a:lnTo>
                    <a:lnTo>
                      <a:pt x="407908" y="144749"/>
                    </a:lnTo>
                    <a:close/>
                  </a:path>
                  <a:path w="409575" h="290195" extrusionOk="0">
                    <a:moveTo>
                      <a:pt x="79812" y="58842"/>
                    </a:moveTo>
                    <a:lnTo>
                      <a:pt x="65563" y="58842"/>
                    </a:lnTo>
                    <a:lnTo>
                      <a:pt x="59745" y="64622"/>
                    </a:lnTo>
                    <a:lnTo>
                      <a:pt x="59745" y="120775"/>
                    </a:lnTo>
                    <a:lnTo>
                      <a:pt x="85642" y="120775"/>
                    </a:lnTo>
                    <a:lnTo>
                      <a:pt x="85642" y="64622"/>
                    </a:lnTo>
                    <a:lnTo>
                      <a:pt x="79812" y="58842"/>
                    </a:lnTo>
                    <a:close/>
                  </a:path>
                  <a:path w="409575" h="290195" extrusionOk="0">
                    <a:moveTo>
                      <a:pt x="371422" y="0"/>
                    </a:moveTo>
                    <a:lnTo>
                      <a:pt x="233382" y="0"/>
                    </a:lnTo>
                    <a:lnTo>
                      <a:pt x="223145" y="516"/>
                    </a:lnTo>
                    <a:lnTo>
                      <a:pt x="211517" y="4133"/>
                    </a:lnTo>
                    <a:lnTo>
                      <a:pt x="200829" y="13951"/>
                    </a:lnTo>
                    <a:lnTo>
                      <a:pt x="193412" y="33071"/>
                    </a:lnTo>
                    <a:lnTo>
                      <a:pt x="189843" y="50423"/>
                    </a:lnTo>
                    <a:lnTo>
                      <a:pt x="185188" y="72687"/>
                    </a:lnTo>
                    <a:lnTo>
                      <a:pt x="180043" y="97068"/>
                    </a:lnTo>
                    <a:lnTo>
                      <a:pt x="175005" y="120775"/>
                    </a:lnTo>
                    <a:lnTo>
                      <a:pt x="194782" y="120775"/>
                    </a:lnTo>
                    <a:lnTo>
                      <a:pt x="200010" y="96184"/>
                    </a:lnTo>
                    <a:lnTo>
                      <a:pt x="205118" y="71930"/>
                    </a:lnTo>
                    <a:lnTo>
                      <a:pt x="209457" y="51127"/>
                    </a:lnTo>
                    <a:lnTo>
                      <a:pt x="212373" y="36891"/>
                    </a:lnTo>
                    <a:lnTo>
                      <a:pt x="215622" y="26764"/>
                    </a:lnTo>
                    <a:lnTo>
                      <a:pt x="220130" y="21564"/>
                    </a:lnTo>
                    <a:lnTo>
                      <a:pt x="226012" y="19649"/>
                    </a:lnTo>
                    <a:lnTo>
                      <a:pt x="233382" y="19375"/>
                    </a:lnTo>
                    <a:lnTo>
                      <a:pt x="395314" y="19375"/>
                    </a:lnTo>
                    <a:lnTo>
                      <a:pt x="395035" y="18089"/>
                    </a:lnTo>
                    <a:lnTo>
                      <a:pt x="389858" y="9291"/>
                    </a:lnTo>
                    <a:lnTo>
                      <a:pt x="383262" y="3943"/>
                    </a:lnTo>
                    <a:lnTo>
                      <a:pt x="376171" y="1193"/>
                    </a:lnTo>
                    <a:lnTo>
                      <a:pt x="371422" y="0"/>
                    </a:lnTo>
                    <a:close/>
                  </a:path>
                  <a:path w="409575" h="290195" extrusionOk="0">
                    <a:moveTo>
                      <a:pt x="305845" y="19375"/>
                    </a:moveTo>
                    <a:lnTo>
                      <a:pt x="290314" y="19375"/>
                    </a:lnTo>
                    <a:lnTo>
                      <a:pt x="290314" y="120775"/>
                    </a:lnTo>
                    <a:lnTo>
                      <a:pt x="305845" y="120775"/>
                    </a:lnTo>
                    <a:lnTo>
                      <a:pt x="305845" y="1937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17" name="object 16"/>
              <p:cNvSpPr>
                <a:spLocks noChangeArrowheads="1"/>
              </p:cNvSpPr>
              <p:nvPr/>
            </p:nvSpPr>
            <p:spPr bwMode="auto">
              <a:xfrm>
                <a:off x="4718050" y="6484938"/>
                <a:ext cx="215899" cy="215899"/>
              </a:xfrm>
              <a:prstGeom prst="rect">
                <a:avLst/>
              </a:prstGeom>
              <a:blipFill>
                <a:blip r:embed="rId6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8" name="Group 64"/>
            <p:cNvGrpSpPr/>
            <p:nvPr userDrawn="1"/>
          </p:nvGrpSpPr>
          <p:grpSpPr bwMode="auto">
            <a:xfrm>
              <a:off x="2369471" y="3432698"/>
              <a:ext cx="486638" cy="487627"/>
              <a:chOff x="5251450" y="6340475"/>
              <a:chExt cx="781050" cy="782638"/>
            </a:xfrm>
          </p:grpSpPr>
          <p:sp>
            <p:nvSpPr>
              <p:cNvPr id="19" name="object 6"/>
              <p:cNvSpPr/>
              <p:nvPr/>
            </p:nvSpPr>
            <p:spPr bwMode="auto">
              <a:xfrm>
                <a:off x="5251450" y="6340475"/>
                <a:ext cx="781050" cy="782638"/>
              </a:xfrm>
              <a:custGeom>
                <a:avLst/>
                <a:gdLst>
                  <a:gd name="T0" fmla="*/ 390519 w 781685"/>
                  <a:gd name="T1" fmla="*/ 0 h 781684"/>
                  <a:gd name="T2" fmla="*/ 341532 w 781685"/>
                  <a:gd name="T3" fmla="*/ 3049 h 781684"/>
                  <a:gd name="T4" fmla="*/ 294362 w 781685"/>
                  <a:gd name="T5" fmla="*/ 11951 h 781684"/>
                  <a:gd name="T6" fmla="*/ 249373 w 781685"/>
                  <a:gd name="T7" fmla="*/ 26339 h 781684"/>
                  <a:gd name="T8" fmla="*/ 206933 w 781685"/>
                  <a:gd name="T9" fmla="*/ 45848 h 781684"/>
                  <a:gd name="T10" fmla="*/ 167406 w 781685"/>
                  <a:gd name="T11" fmla="*/ 70109 h 781684"/>
                  <a:gd name="T12" fmla="*/ 131158 w 781685"/>
                  <a:gd name="T13" fmla="*/ 98757 h 781684"/>
                  <a:gd name="T14" fmla="*/ 98557 w 781685"/>
                  <a:gd name="T15" fmla="*/ 131425 h 781684"/>
                  <a:gd name="T16" fmla="*/ 69967 w 781685"/>
                  <a:gd name="T17" fmla="*/ 167746 h 781684"/>
                  <a:gd name="T18" fmla="*/ 45755 w 781685"/>
                  <a:gd name="T19" fmla="*/ 207354 h 781684"/>
                  <a:gd name="T20" fmla="*/ 26286 w 781685"/>
                  <a:gd name="T21" fmla="*/ 249881 h 781684"/>
                  <a:gd name="T22" fmla="*/ 11926 w 781685"/>
                  <a:gd name="T23" fmla="*/ 294961 h 781684"/>
                  <a:gd name="T24" fmla="*/ 3043 w 781685"/>
                  <a:gd name="T25" fmla="*/ 342227 h 781684"/>
                  <a:gd name="T26" fmla="*/ 0 w 781685"/>
                  <a:gd name="T27" fmla="*/ 391313 h 781684"/>
                  <a:gd name="T28" fmla="*/ 3043 w 781685"/>
                  <a:gd name="T29" fmla="*/ 440399 h 781684"/>
                  <a:gd name="T30" fmla="*/ 11926 w 781685"/>
                  <a:gd name="T31" fmla="*/ 487665 h 781684"/>
                  <a:gd name="T32" fmla="*/ 26286 w 781685"/>
                  <a:gd name="T33" fmla="*/ 532745 h 781684"/>
                  <a:gd name="T34" fmla="*/ 45755 w 781685"/>
                  <a:gd name="T35" fmla="*/ 575272 h 781684"/>
                  <a:gd name="T36" fmla="*/ 69967 w 781685"/>
                  <a:gd name="T37" fmla="*/ 614880 h 781684"/>
                  <a:gd name="T38" fmla="*/ 98557 w 781685"/>
                  <a:gd name="T39" fmla="*/ 651201 h 781684"/>
                  <a:gd name="T40" fmla="*/ 131158 w 781685"/>
                  <a:gd name="T41" fmla="*/ 683869 h 781684"/>
                  <a:gd name="T42" fmla="*/ 167406 w 781685"/>
                  <a:gd name="T43" fmla="*/ 712517 h 781684"/>
                  <a:gd name="T44" fmla="*/ 206933 w 781685"/>
                  <a:gd name="T45" fmla="*/ 736778 h 781684"/>
                  <a:gd name="T46" fmla="*/ 249373 w 781685"/>
                  <a:gd name="T47" fmla="*/ 756287 h 781684"/>
                  <a:gd name="T48" fmla="*/ 294362 w 781685"/>
                  <a:gd name="T49" fmla="*/ 770675 h 781684"/>
                  <a:gd name="T50" fmla="*/ 341532 w 781685"/>
                  <a:gd name="T51" fmla="*/ 779577 h 781684"/>
                  <a:gd name="T52" fmla="*/ 390519 w 781685"/>
                  <a:gd name="T53" fmla="*/ 782626 h 781684"/>
                  <a:gd name="T54" fmla="*/ 439505 w 781685"/>
                  <a:gd name="T55" fmla="*/ 779577 h 781684"/>
                  <a:gd name="T56" fmla="*/ 486675 w 781685"/>
                  <a:gd name="T57" fmla="*/ 770675 h 781684"/>
                  <a:gd name="T58" fmla="*/ 531664 w 781685"/>
                  <a:gd name="T59" fmla="*/ 756287 h 781684"/>
                  <a:gd name="T60" fmla="*/ 574104 w 781685"/>
                  <a:gd name="T61" fmla="*/ 736778 h 781684"/>
                  <a:gd name="T62" fmla="*/ 613631 w 781685"/>
                  <a:gd name="T63" fmla="*/ 712517 h 781684"/>
                  <a:gd name="T64" fmla="*/ 649879 w 781685"/>
                  <a:gd name="T65" fmla="*/ 683869 h 781684"/>
                  <a:gd name="T66" fmla="*/ 682480 w 781685"/>
                  <a:gd name="T67" fmla="*/ 651201 h 781684"/>
                  <a:gd name="T68" fmla="*/ 711070 w 781685"/>
                  <a:gd name="T69" fmla="*/ 614880 h 781684"/>
                  <a:gd name="T70" fmla="*/ 735282 w 781685"/>
                  <a:gd name="T71" fmla="*/ 575272 h 781684"/>
                  <a:gd name="T72" fmla="*/ 754751 w 781685"/>
                  <a:gd name="T73" fmla="*/ 532745 h 781684"/>
                  <a:gd name="T74" fmla="*/ 769111 w 781685"/>
                  <a:gd name="T75" fmla="*/ 487665 h 781684"/>
                  <a:gd name="T76" fmla="*/ 777994 w 781685"/>
                  <a:gd name="T77" fmla="*/ 440399 h 781684"/>
                  <a:gd name="T78" fmla="*/ 781037 w 781685"/>
                  <a:gd name="T79" fmla="*/ 391313 h 781684"/>
                  <a:gd name="T80" fmla="*/ 777994 w 781685"/>
                  <a:gd name="T81" fmla="*/ 342227 h 781684"/>
                  <a:gd name="T82" fmla="*/ 769111 w 781685"/>
                  <a:gd name="T83" fmla="*/ 294961 h 781684"/>
                  <a:gd name="T84" fmla="*/ 754751 w 781685"/>
                  <a:gd name="T85" fmla="*/ 249881 h 781684"/>
                  <a:gd name="T86" fmla="*/ 735282 w 781685"/>
                  <a:gd name="T87" fmla="*/ 207354 h 781684"/>
                  <a:gd name="T88" fmla="*/ 711070 w 781685"/>
                  <a:gd name="T89" fmla="*/ 167746 h 781684"/>
                  <a:gd name="T90" fmla="*/ 682480 w 781685"/>
                  <a:gd name="T91" fmla="*/ 131425 h 781684"/>
                  <a:gd name="T92" fmla="*/ 649879 w 781685"/>
                  <a:gd name="T93" fmla="*/ 98757 h 781684"/>
                  <a:gd name="T94" fmla="*/ 613631 w 781685"/>
                  <a:gd name="T95" fmla="*/ 70109 h 781684"/>
                  <a:gd name="T96" fmla="*/ 574104 w 781685"/>
                  <a:gd name="T97" fmla="*/ 45848 h 781684"/>
                  <a:gd name="T98" fmla="*/ 531664 w 781685"/>
                  <a:gd name="T99" fmla="*/ 26339 h 781684"/>
                  <a:gd name="T100" fmla="*/ 486675 w 781685"/>
                  <a:gd name="T101" fmla="*/ 11951 h 781684"/>
                  <a:gd name="T102" fmla="*/ 439505 w 781685"/>
                  <a:gd name="T103" fmla="*/ 3049 h 781684"/>
                  <a:gd name="T104" fmla="*/ 390519 w 781685"/>
                  <a:gd name="T105" fmla="*/ 0 h 7816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81685" h="781684" extrusionOk="0">
                    <a:moveTo>
                      <a:pt x="390836" y="0"/>
                    </a:moveTo>
                    <a:lnTo>
                      <a:pt x="341810" y="3045"/>
                    </a:lnTo>
                    <a:lnTo>
                      <a:pt x="294601" y="11936"/>
                    </a:lnTo>
                    <a:lnTo>
                      <a:pt x="249576" y="26307"/>
                    </a:lnTo>
                    <a:lnTo>
                      <a:pt x="207101" y="45792"/>
                    </a:lnTo>
                    <a:lnTo>
                      <a:pt x="167542" y="70024"/>
                    </a:lnTo>
                    <a:lnTo>
                      <a:pt x="131265" y="98637"/>
                    </a:lnTo>
                    <a:lnTo>
                      <a:pt x="98637" y="131265"/>
                    </a:lnTo>
                    <a:lnTo>
                      <a:pt x="70024" y="167542"/>
                    </a:lnTo>
                    <a:lnTo>
                      <a:pt x="45792" y="207101"/>
                    </a:lnTo>
                    <a:lnTo>
                      <a:pt x="26307" y="249576"/>
                    </a:lnTo>
                    <a:lnTo>
                      <a:pt x="11936" y="294601"/>
                    </a:lnTo>
                    <a:lnTo>
                      <a:pt x="3045" y="341810"/>
                    </a:lnTo>
                    <a:lnTo>
                      <a:pt x="0" y="390836"/>
                    </a:lnTo>
                    <a:lnTo>
                      <a:pt x="3045" y="439862"/>
                    </a:lnTo>
                    <a:lnTo>
                      <a:pt x="11936" y="487071"/>
                    </a:lnTo>
                    <a:lnTo>
                      <a:pt x="26307" y="532096"/>
                    </a:lnTo>
                    <a:lnTo>
                      <a:pt x="45792" y="574571"/>
                    </a:lnTo>
                    <a:lnTo>
                      <a:pt x="70024" y="614130"/>
                    </a:lnTo>
                    <a:lnTo>
                      <a:pt x="98637" y="650407"/>
                    </a:lnTo>
                    <a:lnTo>
                      <a:pt x="131265" y="683035"/>
                    </a:lnTo>
                    <a:lnTo>
                      <a:pt x="167542" y="711648"/>
                    </a:lnTo>
                    <a:lnTo>
                      <a:pt x="207101" y="735880"/>
                    </a:lnTo>
                    <a:lnTo>
                      <a:pt x="249576" y="755365"/>
                    </a:lnTo>
                    <a:lnTo>
                      <a:pt x="294601" y="769736"/>
                    </a:lnTo>
                    <a:lnTo>
                      <a:pt x="341810" y="778627"/>
                    </a:lnTo>
                    <a:lnTo>
                      <a:pt x="390836" y="781672"/>
                    </a:lnTo>
                    <a:lnTo>
                      <a:pt x="439862" y="778627"/>
                    </a:lnTo>
                    <a:lnTo>
                      <a:pt x="487071" y="769736"/>
                    </a:lnTo>
                    <a:lnTo>
                      <a:pt x="532096" y="755365"/>
                    </a:lnTo>
                    <a:lnTo>
                      <a:pt x="574571" y="735880"/>
                    </a:lnTo>
                    <a:lnTo>
                      <a:pt x="614130" y="711648"/>
                    </a:lnTo>
                    <a:lnTo>
                      <a:pt x="650407" y="683035"/>
                    </a:lnTo>
                    <a:lnTo>
                      <a:pt x="683035" y="650407"/>
                    </a:lnTo>
                    <a:lnTo>
                      <a:pt x="711648" y="614130"/>
                    </a:lnTo>
                    <a:lnTo>
                      <a:pt x="735880" y="574571"/>
                    </a:lnTo>
                    <a:lnTo>
                      <a:pt x="755365" y="532096"/>
                    </a:lnTo>
                    <a:lnTo>
                      <a:pt x="769736" y="487071"/>
                    </a:lnTo>
                    <a:lnTo>
                      <a:pt x="778627" y="439862"/>
                    </a:lnTo>
                    <a:lnTo>
                      <a:pt x="781672" y="390836"/>
                    </a:lnTo>
                    <a:lnTo>
                      <a:pt x="778627" y="341810"/>
                    </a:lnTo>
                    <a:lnTo>
                      <a:pt x="769736" y="294601"/>
                    </a:lnTo>
                    <a:lnTo>
                      <a:pt x="755365" y="249576"/>
                    </a:lnTo>
                    <a:lnTo>
                      <a:pt x="735880" y="207101"/>
                    </a:lnTo>
                    <a:lnTo>
                      <a:pt x="711648" y="167542"/>
                    </a:lnTo>
                    <a:lnTo>
                      <a:pt x="683035" y="131265"/>
                    </a:lnTo>
                    <a:lnTo>
                      <a:pt x="650407" y="98637"/>
                    </a:lnTo>
                    <a:lnTo>
                      <a:pt x="614130" y="70024"/>
                    </a:lnTo>
                    <a:lnTo>
                      <a:pt x="574571" y="45792"/>
                    </a:lnTo>
                    <a:lnTo>
                      <a:pt x="532096" y="26307"/>
                    </a:lnTo>
                    <a:lnTo>
                      <a:pt x="487071" y="11936"/>
                    </a:lnTo>
                    <a:lnTo>
                      <a:pt x="439862" y="3045"/>
                    </a:lnTo>
                    <a:lnTo>
                      <a:pt x="390836" y="0"/>
                    </a:lnTo>
                    <a:close/>
                  </a:path>
                </a:pathLst>
              </a:custGeom>
              <a:solidFill>
                <a:srgbClr val="333C93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20" name="object 17"/>
              <p:cNvSpPr>
                <a:spLocks noChangeArrowheads="1"/>
              </p:cNvSpPr>
              <p:nvPr/>
            </p:nvSpPr>
            <p:spPr bwMode="auto">
              <a:xfrm>
                <a:off x="5434013" y="6538913"/>
                <a:ext cx="223837" cy="396875"/>
              </a:xfrm>
              <a:prstGeom prst="rect">
                <a:avLst/>
              </a:prstGeom>
              <a:blipFill>
                <a:blip r:embed="rId7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21" name="object 18"/>
              <p:cNvSpPr/>
              <p:nvPr/>
            </p:nvSpPr>
            <p:spPr bwMode="auto">
              <a:xfrm>
                <a:off x="5578475" y="6456363"/>
                <a:ext cx="219074" cy="260350"/>
              </a:xfrm>
              <a:custGeom>
                <a:avLst/>
                <a:gdLst>
                  <a:gd name="T0" fmla="*/ 62843 w 218439"/>
                  <a:gd name="T1" fmla="*/ 132343 h 259715"/>
                  <a:gd name="T2" fmla="*/ 26576 w 218439"/>
                  <a:gd name="T3" fmla="*/ 144687 h 259715"/>
                  <a:gd name="T4" fmla="*/ 3027 w 218439"/>
                  <a:gd name="T5" fmla="*/ 177518 h 259715"/>
                  <a:gd name="T6" fmla="*/ 920 w 218439"/>
                  <a:gd name="T7" fmla="*/ 186354 h 259715"/>
                  <a:gd name="T8" fmla="*/ 478 w 218439"/>
                  <a:gd name="T9" fmla="*/ 189011 h 259715"/>
                  <a:gd name="T10" fmla="*/ 252 w 218439"/>
                  <a:gd name="T11" fmla="*/ 191140 h 259715"/>
                  <a:gd name="T12" fmla="*/ 89 w 218439"/>
                  <a:gd name="T13" fmla="*/ 193709 h 259715"/>
                  <a:gd name="T14" fmla="*/ 0 w 218439"/>
                  <a:gd name="T15" fmla="*/ 198761 h 259715"/>
                  <a:gd name="T16" fmla="*/ 138 w 218439"/>
                  <a:gd name="T17" fmla="*/ 201355 h 259715"/>
                  <a:gd name="T18" fmla="*/ 202 w 218439"/>
                  <a:gd name="T19" fmla="*/ 203030 h 259715"/>
                  <a:gd name="T20" fmla="*/ 15625 w 218439"/>
                  <a:gd name="T21" fmla="*/ 239205 h 259715"/>
                  <a:gd name="T22" fmla="*/ 23791 w 218439"/>
                  <a:gd name="T23" fmla="*/ 246864 h 259715"/>
                  <a:gd name="T24" fmla="*/ 26311 w 218439"/>
                  <a:gd name="T25" fmla="*/ 248804 h 259715"/>
                  <a:gd name="T26" fmla="*/ 62264 w 218439"/>
                  <a:gd name="T27" fmla="*/ 259900 h 259715"/>
                  <a:gd name="T28" fmla="*/ 72494 w 218439"/>
                  <a:gd name="T29" fmla="*/ 239121 h 259715"/>
                  <a:gd name="T30" fmla="*/ 86510 w 218439"/>
                  <a:gd name="T31" fmla="*/ 221059 h 259715"/>
                  <a:gd name="T32" fmla="*/ 103852 w 218439"/>
                  <a:gd name="T33" fmla="*/ 206377 h 259715"/>
                  <a:gd name="T34" fmla="*/ 124063 w 218439"/>
                  <a:gd name="T35" fmla="*/ 195737 h 259715"/>
                  <a:gd name="T36" fmla="*/ 124002 w 218439"/>
                  <a:gd name="T37" fmla="*/ 191140 h 259715"/>
                  <a:gd name="T38" fmla="*/ 102791 w 218439"/>
                  <a:gd name="T39" fmla="*/ 147836 h 259715"/>
                  <a:gd name="T40" fmla="*/ 103383 w 218439"/>
                  <a:gd name="T41" fmla="*/ 145758 h 259715"/>
                  <a:gd name="T42" fmla="*/ 103938 w 218439"/>
                  <a:gd name="T43" fmla="*/ 143679 h 259715"/>
                  <a:gd name="T44" fmla="*/ 105261 w 218439"/>
                  <a:gd name="T45" fmla="*/ 139699 h 259715"/>
                  <a:gd name="T46" fmla="*/ 106005 w 218439"/>
                  <a:gd name="T47" fmla="*/ 137834 h 259715"/>
                  <a:gd name="T48" fmla="*/ 106723 w 218439"/>
                  <a:gd name="T49" fmla="*/ 135933 h 259715"/>
                  <a:gd name="T50" fmla="*/ 107763 w 218439"/>
                  <a:gd name="T51" fmla="*/ 133968 h 259715"/>
                  <a:gd name="T52" fmla="*/ 75193 w 218439"/>
                  <a:gd name="T53" fmla="*/ 133968 h 259715"/>
                  <a:gd name="T54" fmla="*/ 69170 w 218439"/>
                  <a:gd name="T55" fmla="*/ 132708 h 259715"/>
                  <a:gd name="T56" fmla="*/ 62843 w 218439"/>
                  <a:gd name="T57" fmla="*/ 132343 h 259715"/>
                  <a:gd name="T58" fmla="*/ 211554 w 218439"/>
                  <a:gd name="T59" fmla="*/ 0 h 259715"/>
                  <a:gd name="T60" fmla="*/ 162232 w 218439"/>
                  <a:gd name="T61" fmla="*/ 24400 h 259715"/>
                  <a:gd name="T62" fmla="*/ 128393 w 218439"/>
                  <a:gd name="T63" fmla="*/ 51846 h 259715"/>
                  <a:gd name="T64" fmla="*/ 100199 w 218439"/>
                  <a:gd name="T65" fmla="*/ 84305 h 259715"/>
                  <a:gd name="T66" fmla="*/ 79264 w 218439"/>
                  <a:gd name="T67" fmla="*/ 122859 h 259715"/>
                  <a:gd name="T68" fmla="*/ 77247 w 218439"/>
                  <a:gd name="T69" fmla="*/ 128400 h 259715"/>
                  <a:gd name="T70" fmla="*/ 76567 w 218439"/>
                  <a:gd name="T71" fmla="*/ 130252 h 259715"/>
                  <a:gd name="T72" fmla="*/ 75823 w 218439"/>
                  <a:gd name="T73" fmla="*/ 132066 h 259715"/>
                  <a:gd name="T74" fmla="*/ 75193 w 218439"/>
                  <a:gd name="T75" fmla="*/ 133968 h 259715"/>
                  <a:gd name="T76" fmla="*/ 107763 w 218439"/>
                  <a:gd name="T77" fmla="*/ 133968 h 259715"/>
                  <a:gd name="T78" fmla="*/ 124497 w 218439"/>
                  <a:gd name="T79" fmla="*/ 102341 h 259715"/>
                  <a:gd name="T80" fmla="*/ 149033 w 218439"/>
                  <a:gd name="T81" fmla="*/ 74036 h 259715"/>
                  <a:gd name="T82" fmla="*/ 178454 w 218439"/>
                  <a:gd name="T83" fmla="*/ 50214 h 259715"/>
                  <a:gd name="T84" fmla="*/ 210888 w 218439"/>
                  <a:gd name="T85" fmla="*/ 30077 h 259715"/>
                  <a:gd name="T86" fmla="*/ 218899 w 218439"/>
                  <a:gd name="T87" fmla="*/ 20111 h 259715"/>
                  <a:gd name="T88" fmla="*/ 218471 w 218439"/>
                  <a:gd name="T89" fmla="*/ 8247 h 259715"/>
                  <a:gd name="T90" fmla="*/ 211554 w 218439"/>
                  <a:gd name="T91" fmla="*/ 0 h 25971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18439" h="259715" extrusionOk="0">
                    <a:moveTo>
                      <a:pt x="62661" y="132020"/>
                    </a:moveTo>
                    <a:lnTo>
                      <a:pt x="26499" y="144334"/>
                    </a:lnTo>
                    <a:lnTo>
                      <a:pt x="3018" y="177085"/>
                    </a:lnTo>
                    <a:lnTo>
                      <a:pt x="917" y="185899"/>
                    </a:lnTo>
                    <a:lnTo>
                      <a:pt x="477" y="188550"/>
                    </a:lnTo>
                    <a:lnTo>
                      <a:pt x="251" y="190674"/>
                    </a:lnTo>
                    <a:lnTo>
                      <a:pt x="89" y="193237"/>
                    </a:lnTo>
                    <a:lnTo>
                      <a:pt x="0" y="198276"/>
                    </a:lnTo>
                    <a:lnTo>
                      <a:pt x="138" y="200864"/>
                    </a:lnTo>
                    <a:lnTo>
                      <a:pt x="201" y="202535"/>
                    </a:lnTo>
                    <a:lnTo>
                      <a:pt x="15580" y="238622"/>
                    </a:lnTo>
                    <a:lnTo>
                      <a:pt x="23722" y="246262"/>
                    </a:lnTo>
                    <a:lnTo>
                      <a:pt x="26235" y="248197"/>
                    </a:lnTo>
                    <a:lnTo>
                      <a:pt x="62083" y="259266"/>
                    </a:lnTo>
                    <a:lnTo>
                      <a:pt x="72284" y="238538"/>
                    </a:lnTo>
                    <a:lnTo>
                      <a:pt x="86259" y="220520"/>
                    </a:lnTo>
                    <a:lnTo>
                      <a:pt x="103551" y="205874"/>
                    </a:lnTo>
                    <a:lnTo>
                      <a:pt x="123703" y="195260"/>
                    </a:lnTo>
                    <a:lnTo>
                      <a:pt x="123642" y="190674"/>
                    </a:lnTo>
                    <a:lnTo>
                      <a:pt x="102493" y="147475"/>
                    </a:lnTo>
                    <a:lnTo>
                      <a:pt x="103083" y="145402"/>
                    </a:lnTo>
                    <a:lnTo>
                      <a:pt x="103636" y="143329"/>
                    </a:lnTo>
                    <a:lnTo>
                      <a:pt x="104955" y="139358"/>
                    </a:lnTo>
                    <a:lnTo>
                      <a:pt x="105697" y="137498"/>
                    </a:lnTo>
                    <a:lnTo>
                      <a:pt x="106413" y="135601"/>
                    </a:lnTo>
                    <a:lnTo>
                      <a:pt x="107450" y="133641"/>
                    </a:lnTo>
                    <a:lnTo>
                      <a:pt x="74975" y="133641"/>
                    </a:lnTo>
                    <a:lnTo>
                      <a:pt x="68969" y="132384"/>
                    </a:lnTo>
                    <a:lnTo>
                      <a:pt x="62661" y="132020"/>
                    </a:lnTo>
                    <a:close/>
                  </a:path>
                  <a:path w="218439" h="259715" extrusionOk="0">
                    <a:moveTo>
                      <a:pt x="210940" y="0"/>
                    </a:moveTo>
                    <a:lnTo>
                      <a:pt x="161761" y="24340"/>
                    </a:lnTo>
                    <a:lnTo>
                      <a:pt x="128020" y="51720"/>
                    </a:lnTo>
                    <a:lnTo>
                      <a:pt x="99908" y="84099"/>
                    </a:lnTo>
                    <a:lnTo>
                      <a:pt x="79034" y="122559"/>
                    </a:lnTo>
                    <a:lnTo>
                      <a:pt x="77023" y="128087"/>
                    </a:lnTo>
                    <a:lnTo>
                      <a:pt x="76345" y="129934"/>
                    </a:lnTo>
                    <a:lnTo>
                      <a:pt x="75603" y="131744"/>
                    </a:lnTo>
                    <a:lnTo>
                      <a:pt x="74975" y="133641"/>
                    </a:lnTo>
                    <a:lnTo>
                      <a:pt x="107450" y="133641"/>
                    </a:lnTo>
                    <a:lnTo>
                      <a:pt x="124136" y="102091"/>
                    </a:lnTo>
                    <a:lnTo>
                      <a:pt x="148600" y="73855"/>
                    </a:lnTo>
                    <a:lnTo>
                      <a:pt x="177936" y="50092"/>
                    </a:lnTo>
                    <a:lnTo>
                      <a:pt x="210276" y="30004"/>
                    </a:lnTo>
                    <a:lnTo>
                      <a:pt x="218264" y="20062"/>
                    </a:lnTo>
                    <a:lnTo>
                      <a:pt x="217837" y="8227"/>
                    </a:lnTo>
                    <a:lnTo>
                      <a:pt x="21094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22" name="object 19"/>
              <p:cNvSpPr>
                <a:spLocks noChangeArrowheads="1"/>
              </p:cNvSpPr>
              <p:nvPr/>
            </p:nvSpPr>
            <p:spPr bwMode="auto">
              <a:xfrm>
                <a:off x="5713413" y="6508750"/>
                <a:ext cx="122237" cy="123825"/>
              </a:xfrm>
              <a:prstGeom prst="rect">
                <a:avLst/>
              </a:prstGeom>
              <a:blipFill>
                <a:blip r:embed="rId8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object 20"/>
              <p:cNvSpPr/>
              <p:nvPr/>
            </p:nvSpPr>
            <p:spPr bwMode="auto">
              <a:xfrm>
                <a:off x="5646738" y="6651625"/>
                <a:ext cx="203200" cy="301625"/>
              </a:xfrm>
              <a:custGeom>
                <a:avLst/>
                <a:gdLst>
                  <a:gd name="T0" fmla="*/ 50174 w 202564"/>
                  <a:gd name="T1" fmla="*/ 15761 h 301625"/>
                  <a:gd name="T2" fmla="*/ 0 w 202564"/>
                  <a:gd name="T3" fmla="*/ 106948 h 301625"/>
                  <a:gd name="T4" fmla="*/ 18799 w 202564"/>
                  <a:gd name="T5" fmla="*/ 165339 h 301625"/>
                  <a:gd name="T6" fmla="*/ 31886 w 202564"/>
                  <a:gd name="T7" fmla="*/ 256209 h 301625"/>
                  <a:gd name="T8" fmla="*/ 127604 w 202564"/>
                  <a:gd name="T9" fmla="*/ 301045 h 301625"/>
                  <a:gd name="T10" fmla="*/ 174779 w 202564"/>
                  <a:gd name="T11" fmla="*/ 278736 h 301625"/>
                  <a:gd name="T12" fmla="*/ 96127 w 202564"/>
                  <a:gd name="T13" fmla="*/ 275817 h 301625"/>
                  <a:gd name="T14" fmla="*/ 49266 w 202564"/>
                  <a:gd name="T15" fmla="*/ 241967 h 301625"/>
                  <a:gd name="T16" fmla="*/ 34934 w 202564"/>
                  <a:gd name="T17" fmla="*/ 192545 h 301625"/>
                  <a:gd name="T18" fmla="*/ 43050 w 202564"/>
                  <a:gd name="T19" fmla="*/ 165678 h 301625"/>
                  <a:gd name="T20" fmla="*/ 46290 w 202564"/>
                  <a:gd name="T21" fmla="*/ 160803 h 301625"/>
                  <a:gd name="T22" fmla="*/ 31227 w 202564"/>
                  <a:gd name="T23" fmla="*/ 144016 h 301625"/>
                  <a:gd name="T24" fmla="*/ 22335 w 202564"/>
                  <a:gd name="T25" fmla="*/ 101659 h 301625"/>
                  <a:gd name="T26" fmla="*/ 39231 w 202564"/>
                  <a:gd name="T27" fmla="*/ 56928 h 301625"/>
                  <a:gd name="T28" fmla="*/ 87521 w 202564"/>
                  <a:gd name="T29" fmla="*/ 23190 h 301625"/>
                  <a:gd name="T30" fmla="*/ 158885 w 202564"/>
                  <a:gd name="T31" fmla="*/ 22041 h 301625"/>
                  <a:gd name="T32" fmla="*/ 119636 w 202564"/>
                  <a:gd name="T33" fmla="*/ 0 h 301625"/>
                  <a:gd name="T34" fmla="*/ 92520 w 202564"/>
                  <a:gd name="T35" fmla="*/ 135495 h 301625"/>
                  <a:gd name="T36" fmla="*/ 148071 w 202564"/>
                  <a:gd name="T37" fmla="*/ 152095 h 301625"/>
                  <a:gd name="T38" fmla="*/ 180394 w 202564"/>
                  <a:gd name="T39" fmla="*/ 200964 h 301625"/>
                  <a:gd name="T40" fmla="*/ 170620 w 202564"/>
                  <a:gd name="T41" fmla="*/ 253433 h 301625"/>
                  <a:gd name="T42" fmla="*/ 124385 w 202564"/>
                  <a:gd name="T43" fmla="*/ 278736 h 301625"/>
                  <a:gd name="T44" fmla="*/ 188368 w 202564"/>
                  <a:gd name="T45" fmla="*/ 266664 h 301625"/>
                  <a:gd name="T46" fmla="*/ 203104 w 202564"/>
                  <a:gd name="T47" fmla="*/ 202057 h 301625"/>
                  <a:gd name="T48" fmla="*/ 169448 w 202564"/>
                  <a:gd name="T49" fmla="*/ 140485 h 301625"/>
                  <a:gd name="T50" fmla="*/ 99052 w 202564"/>
                  <a:gd name="T51" fmla="*/ 112729 h 301625"/>
                  <a:gd name="T52" fmla="*/ 80561 w 202564"/>
                  <a:gd name="T53" fmla="*/ 114538 h 301625"/>
                  <a:gd name="T54" fmla="*/ 73112 w 202564"/>
                  <a:gd name="T55" fmla="*/ 116436 h 301625"/>
                  <a:gd name="T56" fmla="*/ 68953 w 202564"/>
                  <a:gd name="T57" fmla="*/ 117655 h 301625"/>
                  <a:gd name="T58" fmla="*/ 64125 w 202564"/>
                  <a:gd name="T59" fmla="*/ 119552 h 301625"/>
                  <a:gd name="T60" fmla="*/ 60646 w 202564"/>
                  <a:gd name="T61" fmla="*/ 120984 h 301625"/>
                  <a:gd name="T62" fmla="*/ 54928 w 202564"/>
                  <a:gd name="T63" fmla="*/ 123980 h 301625"/>
                  <a:gd name="T64" fmla="*/ 50109 w 202564"/>
                  <a:gd name="T65" fmla="*/ 126903 h 301625"/>
                  <a:gd name="T66" fmla="*/ 46743 w 202564"/>
                  <a:gd name="T67" fmla="*/ 129340 h 301625"/>
                  <a:gd name="T68" fmla="*/ 40807 w 202564"/>
                  <a:gd name="T69" fmla="*/ 134052 h 301625"/>
                  <a:gd name="T70" fmla="*/ 37870 w 202564"/>
                  <a:gd name="T71" fmla="*/ 136816 h 301625"/>
                  <a:gd name="T72" fmla="*/ 34617 w 202564"/>
                  <a:gd name="T73" fmla="*/ 140159 h 301625"/>
                  <a:gd name="T74" fmla="*/ 31795 w 202564"/>
                  <a:gd name="T75" fmla="*/ 143312 h 301625"/>
                  <a:gd name="T76" fmla="*/ 65485 w 202564"/>
                  <a:gd name="T77" fmla="*/ 144016 h 301625"/>
                  <a:gd name="T78" fmla="*/ 92520 w 202564"/>
                  <a:gd name="T79" fmla="*/ 135495 h 301625"/>
                  <a:gd name="T80" fmla="*/ 174568 w 202564"/>
                  <a:gd name="T81" fmla="*/ 127279 h 301625"/>
                  <a:gd name="T82" fmla="*/ 149723 w 202564"/>
                  <a:gd name="T83" fmla="*/ 126199 h 301625"/>
                  <a:gd name="T84" fmla="*/ 144618 w 202564"/>
                  <a:gd name="T85" fmla="*/ 123510 h 301625"/>
                  <a:gd name="T86" fmla="*/ 138252 w 202564"/>
                  <a:gd name="T87" fmla="*/ 120570 h 301625"/>
                  <a:gd name="T88" fmla="*/ 133853 w 202564"/>
                  <a:gd name="T89" fmla="*/ 118961 h 301625"/>
                  <a:gd name="T90" fmla="*/ 128849 w 202564"/>
                  <a:gd name="T91" fmla="*/ 117202 h 301625"/>
                  <a:gd name="T92" fmla="*/ 124513 w 202564"/>
                  <a:gd name="T93" fmla="*/ 116046 h 301625"/>
                  <a:gd name="T94" fmla="*/ 101989 w 202564"/>
                  <a:gd name="T95" fmla="*/ 112754 h 301625"/>
                  <a:gd name="T96" fmla="*/ 158885 w 202564"/>
                  <a:gd name="T97" fmla="*/ 22041 h 301625"/>
                  <a:gd name="T98" fmla="*/ 138731 w 202564"/>
                  <a:gd name="T99" fmla="*/ 32426 h 301625"/>
                  <a:gd name="T100" fmla="*/ 162374 w 202564"/>
                  <a:gd name="T101" fmla="*/ 74655 h 301625"/>
                  <a:gd name="T102" fmla="*/ 151550 w 202564"/>
                  <a:gd name="T103" fmla="*/ 127279 h 301625"/>
                  <a:gd name="T104" fmla="*/ 182849 w 202564"/>
                  <a:gd name="T105" fmla="*/ 105919 h 301625"/>
                  <a:gd name="T106" fmla="*/ 173791 w 202564"/>
                  <a:gd name="T107" fmla="*/ 39127 h 30162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02564" h="301625" extrusionOk="0">
                    <a:moveTo>
                      <a:pt x="119262" y="0"/>
                    </a:moveTo>
                    <a:lnTo>
                      <a:pt x="50017" y="15761"/>
                    </a:lnTo>
                    <a:lnTo>
                      <a:pt x="21404" y="43684"/>
                    </a:lnTo>
                    <a:lnTo>
                      <a:pt x="0" y="106948"/>
                    </a:lnTo>
                    <a:lnTo>
                      <a:pt x="4381" y="138190"/>
                    </a:lnTo>
                    <a:lnTo>
                      <a:pt x="18740" y="165339"/>
                    </a:lnTo>
                    <a:lnTo>
                      <a:pt x="12675" y="195871"/>
                    </a:lnTo>
                    <a:lnTo>
                      <a:pt x="31786" y="256209"/>
                    </a:lnTo>
                    <a:lnTo>
                      <a:pt x="90581" y="297858"/>
                    </a:lnTo>
                    <a:lnTo>
                      <a:pt x="127205" y="301045"/>
                    </a:lnTo>
                    <a:lnTo>
                      <a:pt x="161035" y="290497"/>
                    </a:lnTo>
                    <a:lnTo>
                      <a:pt x="174232" y="278736"/>
                    </a:lnTo>
                    <a:lnTo>
                      <a:pt x="123996" y="278736"/>
                    </a:lnTo>
                    <a:lnTo>
                      <a:pt x="95826" y="275817"/>
                    </a:lnTo>
                    <a:lnTo>
                      <a:pt x="68624" y="262140"/>
                    </a:lnTo>
                    <a:lnTo>
                      <a:pt x="49112" y="241967"/>
                    </a:lnTo>
                    <a:lnTo>
                      <a:pt x="37600" y="217919"/>
                    </a:lnTo>
                    <a:lnTo>
                      <a:pt x="34825" y="192545"/>
                    </a:lnTo>
                    <a:lnTo>
                      <a:pt x="41521" y="168392"/>
                    </a:lnTo>
                    <a:lnTo>
                      <a:pt x="42915" y="165678"/>
                    </a:lnTo>
                    <a:lnTo>
                      <a:pt x="44474" y="163140"/>
                    </a:lnTo>
                    <a:lnTo>
                      <a:pt x="46145" y="160803"/>
                    </a:lnTo>
                    <a:lnTo>
                      <a:pt x="65280" y="144016"/>
                    </a:lnTo>
                    <a:lnTo>
                      <a:pt x="31129" y="144016"/>
                    </a:lnTo>
                    <a:lnTo>
                      <a:pt x="23488" y="123980"/>
                    </a:lnTo>
                    <a:lnTo>
                      <a:pt x="22265" y="101659"/>
                    </a:lnTo>
                    <a:lnTo>
                      <a:pt x="27468" y="78745"/>
                    </a:lnTo>
                    <a:lnTo>
                      <a:pt x="39108" y="56928"/>
                    </a:lnTo>
                    <a:lnTo>
                      <a:pt x="61206" y="35083"/>
                    </a:lnTo>
                    <a:lnTo>
                      <a:pt x="87247" y="23190"/>
                    </a:lnTo>
                    <a:lnTo>
                      <a:pt x="114015" y="22041"/>
                    </a:lnTo>
                    <a:lnTo>
                      <a:pt x="158388" y="22041"/>
                    </a:lnTo>
                    <a:lnTo>
                      <a:pt x="151465" y="14081"/>
                    </a:lnTo>
                    <a:lnTo>
                      <a:pt x="119262" y="0"/>
                    </a:lnTo>
                    <a:close/>
                  </a:path>
                  <a:path w="202564" h="301625" extrusionOk="0">
                    <a:moveTo>
                      <a:pt x="170846" y="135495"/>
                    </a:moveTo>
                    <a:lnTo>
                      <a:pt x="92230" y="135495"/>
                    </a:lnTo>
                    <a:lnTo>
                      <a:pt x="120403" y="138417"/>
                    </a:lnTo>
                    <a:lnTo>
                      <a:pt x="147608" y="152095"/>
                    </a:lnTo>
                    <a:lnTo>
                      <a:pt x="168600" y="174439"/>
                    </a:lnTo>
                    <a:lnTo>
                      <a:pt x="179829" y="200964"/>
                    </a:lnTo>
                    <a:lnTo>
                      <a:pt x="180567" y="228389"/>
                    </a:lnTo>
                    <a:lnTo>
                      <a:pt x="170086" y="253433"/>
                    </a:lnTo>
                    <a:lnTo>
                      <a:pt x="149846" y="271180"/>
                    </a:lnTo>
                    <a:lnTo>
                      <a:pt x="123996" y="278736"/>
                    </a:lnTo>
                    <a:lnTo>
                      <a:pt x="174232" y="278736"/>
                    </a:lnTo>
                    <a:lnTo>
                      <a:pt x="187778" y="266664"/>
                    </a:lnTo>
                    <a:lnTo>
                      <a:pt x="201513" y="235742"/>
                    </a:lnTo>
                    <a:lnTo>
                      <a:pt x="202468" y="202057"/>
                    </a:lnTo>
                    <a:lnTo>
                      <a:pt x="191363" y="169131"/>
                    </a:lnTo>
                    <a:lnTo>
                      <a:pt x="168918" y="140485"/>
                    </a:lnTo>
                    <a:lnTo>
                      <a:pt x="170846" y="135495"/>
                    </a:lnTo>
                    <a:close/>
                  </a:path>
                  <a:path w="202564" h="301625" extrusionOk="0">
                    <a:moveTo>
                      <a:pt x="98742" y="112729"/>
                    </a:moveTo>
                    <a:lnTo>
                      <a:pt x="81427" y="114363"/>
                    </a:lnTo>
                    <a:lnTo>
                      <a:pt x="80309" y="114538"/>
                    </a:lnTo>
                    <a:lnTo>
                      <a:pt x="77394" y="115167"/>
                    </a:lnTo>
                    <a:lnTo>
                      <a:pt x="72883" y="116436"/>
                    </a:lnTo>
                    <a:lnTo>
                      <a:pt x="71916" y="116649"/>
                    </a:lnTo>
                    <a:lnTo>
                      <a:pt x="68737" y="117655"/>
                    </a:lnTo>
                    <a:lnTo>
                      <a:pt x="66538" y="118496"/>
                    </a:lnTo>
                    <a:lnTo>
                      <a:pt x="63924" y="119552"/>
                    </a:lnTo>
                    <a:lnTo>
                      <a:pt x="63472" y="119690"/>
                    </a:lnTo>
                    <a:lnTo>
                      <a:pt x="60456" y="120984"/>
                    </a:lnTo>
                    <a:lnTo>
                      <a:pt x="57918" y="122228"/>
                    </a:lnTo>
                    <a:lnTo>
                      <a:pt x="54756" y="123980"/>
                    </a:lnTo>
                    <a:lnTo>
                      <a:pt x="54124" y="124415"/>
                    </a:lnTo>
                    <a:lnTo>
                      <a:pt x="49952" y="126903"/>
                    </a:lnTo>
                    <a:lnTo>
                      <a:pt x="47414" y="128674"/>
                    </a:lnTo>
                    <a:lnTo>
                      <a:pt x="46597" y="129340"/>
                    </a:lnTo>
                    <a:lnTo>
                      <a:pt x="42915" y="132130"/>
                    </a:lnTo>
                    <a:lnTo>
                      <a:pt x="40679" y="134052"/>
                    </a:lnTo>
                    <a:lnTo>
                      <a:pt x="38995" y="135660"/>
                    </a:lnTo>
                    <a:lnTo>
                      <a:pt x="37751" y="136816"/>
                    </a:lnTo>
                    <a:lnTo>
                      <a:pt x="36520" y="138023"/>
                    </a:lnTo>
                    <a:lnTo>
                      <a:pt x="34509" y="140159"/>
                    </a:lnTo>
                    <a:lnTo>
                      <a:pt x="32336" y="142697"/>
                    </a:lnTo>
                    <a:lnTo>
                      <a:pt x="31695" y="143312"/>
                    </a:lnTo>
                    <a:lnTo>
                      <a:pt x="31129" y="144016"/>
                    </a:lnTo>
                    <a:lnTo>
                      <a:pt x="65280" y="144016"/>
                    </a:lnTo>
                    <a:lnTo>
                      <a:pt x="66380" y="143050"/>
                    </a:lnTo>
                    <a:lnTo>
                      <a:pt x="92230" y="135495"/>
                    </a:lnTo>
                    <a:lnTo>
                      <a:pt x="170846" y="135495"/>
                    </a:lnTo>
                    <a:lnTo>
                      <a:pt x="174022" y="127279"/>
                    </a:lnTo>
                    <a:lnTo>
                      <a:pt x="151076" y="127279"/>
                    </a:lnTo>
                    <a:lnTo>
                      <a:pt x="149254" y="126199"/>
                    </a:lnTo>
                    <a:lnTo>
                      <a:pt x="144843" y="123937"/>
                    </a:lnTo>
                    <a:lnTo>
                      <a:pt x="144165" y="123510"/>
                    </a:lnTo>
                    <a:lnTo>
                      <a:pt x="140647" y="121801"/>
                    </a:lnTo>
                    <a:lnTo>
                      <a:pt x="137819" y="120570"/>
                    </a:lnTo>
                    <a:lnTo>
                      <a:pt x="134201" y="119175"/>
                    </a:lnTo>
                    <a:lnTo>
                      <a:pt x="133434" y="118961"/>
                    </a:lnTo>
                    <a:lnTo>
                      <a:pt x="130557" y="117931"/>
                    </a:lnTo>
                    <a:lnTo>
                      <a:pt x="128446" y="117202"/>
                    </a:lnTo>
                    <a:lnTo>
                      <a:pt x="125217" y="116285"/>
                    </a:lnTo>
                    <a:lnTo>
                      <a:pt x="124123" y="116046"/>
                    </a:lnTo>
                    <a:lnTo>
                      <a:pt x="119386" y="114865"/>
                    </a:lnTo>
                    <a:lnTo>
                      <a:pt x="101670" y="112754"/>
                    </a:lnTo>
                    <a:lnTo>
                      <a:pt x="98742" y="112729"/>
                    </a:lnTo>
                    <a:close/>
                  </a:path>
                  <a:path w="202564" h="301625" extrusionOk="0">
                    <a:moveTo>
                      <a:pt x="158388" y="22041"/>
                    </a:moveTo>
                    <a:lnTo>
                      <a:pt x="114015" y="22041"/>
                    </a:lnTo>
                    <a:lnTo>
                      <a:pt x="138297" y="32426"/>
                    </a:lnTo>
                    <a:lnTo>
                      <a:pt x="154288" y="50941"/>
                    </a:lnTo>
                    <a:lnTo>
                      <a:pt x="161866" y="74655"/>
                    </a:lnTo>
                    <a:lnTo>
                      <a:pt x="160854" y="100968"/>
                    </a:lnTo>
                    <a:lnTo>
                      <a:pt x="151076" y="127279"/>
                    </a:lnTo>
                    <a:lnTo>
                      <a:pt x="174022" y="127279"/>
                    </a:lnTo>
                    <a:lnTo>
                      <a:pt x="182277" y="105919"/>
                    </a:lnTo>
                    <a:lnTo>
                      <a:pt x="183619" y="70936"/>
                    </a:lnTo>
                    <a:lnTo>
                      <a:pt x="173247" y="39127"/>
                    </a:lnTo>
                    <a:lnTo>
                      <a:pt x="158388" y="220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24" name="object 21"/>
              <p:cNvSpPr/>
              <p:nvPr/>
            </p:nvSpPr>
            <p:spPr bwMode="auto">
              <a:xfrm>
                <a:off x="5737225" y="6692900"/>
                <a:ext cx="50800" cy="42863"/>
              </a:xfrm>
              <a:custGeom>
                <a:avLst/>
                <a:gdLst>
                  <a:gd name="T0" fmla="*/ 22102 w 50164"/>
                  <a:gd name="T1" fmla="*/ 0 h 43815"/>
                  <a:gd name="T2" fmla="*/ 0 w 50164"/>
                  <a:gd name="T3" fmla="*/ 3539 h 43815"/>
                  <a:gd name="T4" fmla="*/ 1628 w 50164"/>
                  <a:gd name="T5" fmla="*/ 14455 h 43815"/>
                  <a:gd name="T6" fmla="*/ 3287 w 50164"/>
                  <a:gd name="T7" fmla="*/ 20943 h 43815"/>
                  <a:gd name="T8" fmla="*/ 32887 w 50164"/>
                  <a:gd name="T9" fmla="*/ 42316 h 43815"/>
                  <a:gd name="T10" fmla="*/ 39662 w 50164"/>
                  <a:gd name="T11" fmla="*/ 41915 h 43815"/>
                  <a:gd name="T12" fmla="*/ 50719 w 50164"/>
                  <a:gd name="T13" fmla="*/ 40145 h 43815"/>
                  <a:gd name="T14" fmla="*/ 47868 w 50164"/>
                  <a:gd name="T15" fmla="*/ 21044 h 43815"/>
                  <a:gd name="T16" fmla="*/ 30308 w 50164"/>
                  <a:gd name="T17" fmla="*/ 21044 h 43815"/>
                  <a:gd name="T18" fmla="*/ 24633 w 50164"/>
                  <a:gd name="T19" fmla="*/ 16938 h 43815"/>
                  <a:gd name="T20" fmla="*/ 22102 w 50164"/>
                  <a:gd name="T21" fmla="*/ 0 h 43815"/>
                  <a:gd name="T22" fmla="*/ 47461 w 50164"/>
                  <a:gd name="T23" fmla="*/ 18314 h 43815"/>
                  <a:gd name="T24" fmla="*/ 30308 w 50164"/>
                  <a:gd name="T25" fmla="*/ 21044 h 43815"/>
                  <a:gd name="T26" fmla="*/ 47868 w 50164"/>
                  <a:gd name="T27" fmla="*/ 21044 h 43815"/>
                  <a:gd name="T28" fmla="*/ 47461 w 50164"/>
                  <a:gd name="T29" fmla="*/ 18314 h 4381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0164" h="43815" extrusionOk="0">
                    <a:moveTo>
                      <a:pt x="21825" y="0"/>
                    </a:moveTo>
                    <a:lnTo>
                      <a:pt x="0" y="3618"/>
                    </a:lnTo>
                    <a:lnTo>
                      <a:pt x="1608" y="14776"/>
                    </a:lnTo>
                    <a:lnTo>
                      <a:pt x="3246" y="21408"/>
                    </a:lnTo>
                    <a:lnTo>
                      <a:pt x="32475" y="43256"/>
                    </a:lnTo>
                    <a:lnTo>
                      <a:pt x="39165" y="42846"/>
                    </a:lnTo>
                    <a:lnTo>
                      <a:pt x="50084" y="41037"/>
                    </a:lnTo>
                    <a:lnTo>
                      <a:pt x="47269" y="21511"/>
                    </a:lnTo>
                    <a:lnTo>
                      <a:pt x="29929" y="21511"/>
                    </a:lnTo>
                    <a:lnTo>
                      <a:pt x="24325" y="17314"/>
                    </a:lnTo>
                    <a:lnTo>
                      <a:pt x="21825" y="0"/>
                    </a:lnTo>
                    <a:close/>
                  </a:path>
                  <a:path w="50164" h="43815" extrusionOk="0">
                    <a:moveTo>
                      <a:pt x="46867" y="18721"/>
                    </a:moveTo>
                    <a:lnTo>
                      <a:pt x="29929" y="21511"/>
                    </a:lnTo>
                    <a:lnTo>
                      <a:pt x="47269" y="21511"/>
                    </a:lnTo>
                    <a:lnTo>
                      <a:pt x="46867" y="187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25" name="object 22"/>
              <p:cNvSpPr/>
              <p:nvPr/>
            </p:nvSpPr>
            <p:spPr bwMode="auto">
              <a:xfrm>
                <a:off x="5765799" y="6856413"/>
                <a:ext cx="42863" cy="52387"/>
              </a:xfrm>
              <a:custGeom>
                <a:avLst/>
                <a:gdLst>
                  <a:gd name="T0" fmla="*/ 39128 w 42545"/>
                  <a:gd name="T1" fmla="*/ 0 h 52070"/>
                  <a:gd name="T2" fmla="*/ 711 w 42545"/>
                  <a:gd name="T3" fmla="*/ 27430 h 52070"/>
                  <a:gd name="T4" fmla="*/ 0 w 42545"/>
                  <a:gd name="T5" fmla="*/ 40958 h 52070"/>
                  <a:gd name="T6" fmla="*/ 1607 w 42545"/>
                  <a:gd name="T7" fmla="*/ 52197 h 52070"/>
                  <a:gd name="T8" fmla="*/ 23608 w 42545"/>
                  <a:gd name="T9" fmla="*/ 48556 h 52070"/>
                  <a:gd name="T10" fmla="*/ 21102 w 42545"/>
                  <a:gd name="T11" fmla="*/ 31123 h 52070"/>
                  <a:gd name="T12" fmla="*/ 25305 w 42545"/>
                  <a:gd name="T13" fmla="*/ 25270 h 52070"/>
                  <a:gd name="T14" fmla="*/ 42369 w 42545"/>
                  <a:gd name="T15" fmla="*/ 22451 h 52070"/>
                  <a:gd name="T16" fmla="*/ 39128 w 42545"/>
                  <a:gd name="T17" fmla="*/ 0 h 5207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2545" h="52070" extrusionOk="0">
                    <a:moveTo>
                      <a:pt x="38838" y="0"/>
                    </a:moveTo>
                    <a:lnTo>
                      <a:pt x="706" y="27264"/>
                    </a:lnTo>
                    <a:lnTo>
                      <a:pt x="0" y="40710"/>
                    </a:lnTo>
                    <a:lnTo>
                      <a:pt x="1595" y="51881"/>
                    </a:lnTo>
                    <a:lnTo>
                      <a:pt x="23433" y="48262"/>
                    </a:lnTo>
                    <a:lnTo>
                      <a:pt x="20945" y="30935"/>
                    </a:lnTo>
                    <a:lnTo>
                      <a:pt x="25117" y="25117"/>
                    </a:lnTo>
                    <a:lnTo>
                      <a:pt x="42055" y="22315"/>
                    </a:lnTo>
                    <a:lnTo>
                      <a:pt x="3883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</p:grpSp>
        <p:grpSp>
          <p:nvGrpSpPr>
            <p:cNvPr id="26" name="Group 65"/>
            <p:cNvGrpSpPr/>
            <p:nvPr userDrawn="1"/>
          </p:nvGrpSpPr>
          <p:grpSpPr bwMode="auto">
            <a:xfrm>
              <a:off x="2976439" y="3432698"/>
              <a:ext cx="487626" cy="487627"/>
              <a:chOff x="6221413" y="6340475"/>
              <a:chExt cx="782637" cy="782638"/>
            </a:xfrm>
          </p:grpSpPr>
          <p:sp>
            <p:nvSpPr>
              <p:cNvPr id="27" name="object 7"/>
              <p:cNvSpPr/>
              <p:nvPr/>
            </p:nvSpPr>
            <p:spPr bwMode="auto">
              <a:xfrm>
                <a:off x="6221413" y="6340475"/>
                <a:ext cx="782637" cy="782638"/>
              </a:xfrm>
              <a:custGeom>
                <a:avLst/>
                <a:gdLst>
                  <a:gd name="T0" fmla="*/ 391312 w 781684"/>
                  <a:gd name="T1" fmla="*/ 0 h 781684"/>
                  <a:gd name="T2" fmla="*/ 342227 w 781684"/>
                  <a:gd name="T3" fmla="*/ 3049 h 781684"/>
                  <a:gd name="T4" fmla="*/ 294960 w 781684"/>
                  <a:gd name="T5" fmla="*/ 11951 h 781684"/>
                  <a:gd name="T6" fmla="*/ 249880 w 781684"/>
                  <a:gd name="T7" fmla="*/ 26339 h 781684"/>
                  <a:gd name="T8" fmla="*/ 207353 w 781684"/>
                  <a:gd name="T9" fmla="*/ 45848 h 781684"/>
                  <a:gd name="T10" fmla="*/ 167746 w 781684"/>
                  <a:gd name="T11" fmla="*/ 70109 h 781684"/>
                  <a:gd name="T12" fmla="*/ 131425 w 781684"/>
                  <a:gd name="T13" fmla="*/ 98757 h 781684"/>
                  <a:gd name="T14" fmla="*/ 98757 w 781684"/>
                  <a:gd name="T15" fmla="*/ 131425 h 781684"/>
                  <a:gd name="T16" fmla="*/ 70109 w 781684"/>
                  <a:gd name="T17" fmla="*/ 167746 h 781684"/>
                  <a:gd name="T18" fmla="*/ 45848 w 781684"/>
                  <a:gd name="T19" fmla="*/ 207354 h 781684"/>
                  <a:gd name="T20" fmla="*/ 26339 w 781684"/>
                  <a:gd name="T21" fmla="*/ 249881 h 781684"/>
                  <a:gd name="T22" fmla="*/ 11951 w 781684"/>
                  <a:gd name="T23" fmla="*/ 294961 h 781684"/>
                  <a:gd name="T24" fmla="*/ 3049 w 781684"/>
                  <a:gd name="T25" fmla="*/ 342227 h 781684"/>
                  <a:gd name="T26" fmla="*/ 0 w 781684"/>
                  <a:gd name="T27" fmla="*/ 391313 h 781684"/>
                  <a:gd name="T28" fmla="*/ 3049 w 781684"/>
                  <a:gd name="T29" fmla="*/ 440399 h 781684"/>
                  <a:gd name="T30" fmla="*/ 11951 w 781684"/>
                  <a:gd name="T31" fmla="*/ 487665 h 781684"/>
                  <a:gd name="T32" fmla="*/ 26339 w 781684"/>
                  <a:gd name="T33" fmla="*/ 532745 h 781684"/>
                  <a:gd name="T34" fmla="*/ 45848 w 781684"/>
                  <a:gd name="T35" fmla="*/ 575272 h 781684"/>
                  <a:gd name="T36" fmla="*/ 70109 w 781684"/>
                  <a:gd name="T37" fmla="*/ 614880 h 781684"/>
                  <a:gd name="T38" fmla="*/ 98757 w 781684"/>
                  <a:gd name="T39" fmla="*/ 651201 h 781684"/>
                  <a:gd name="T40" fmla="*/ 131425 w 781684"/>
                  <a:gd name="T41" fmla="*/ 683869 h 781684"/>
                  <a:gd name="T42" fmla="*/ 167746 w 781684"/>
                  <a:gd name="T43" fmla="*/ 712517 h 781684"/>
                  <a:gd name="T44" fmla="*/ 207353 w 781684"/>
                  <a:gd name="T45" fmla="*/ 736778 h 781684"/>
                  <a:gd name="T46" fmla="*/ 249880 w 781684"/>
                  <a:gd name="T47" fmla="*/ 756287 h 781684"/>
                  <a:gd name="T48" fmla="*/ 294960 w 781684"/>
                  <a:gd name="T49" fmla="*/ 770675 h 781684"/>
                  <a:gd name="T50" fmla="*/ 342227 w 781684"/>
                  <a:gd name="T51" fmla="*/ 779577 h 781684"/>
                  <a:gd name="T52" fmla="*/ 391312 w 781684"/>
                  <a:gd name="T53" fmla="*/ 782626 h 781684"/>
                  <a:gd name="T54" fmla="*/ 440398 w 781684"/>
                  <a:gd name="T55" fmla="*/ 779577 h 781684"/>
                  <a:gd name="T56" fmla="*/ 487665 w 781684"/>
                  <a:gd name="T57" fmla="*/ 770675 h 781684"/>
                  <a:gd name="T58" fmla="*/ 532745 w 781684"/>
                  <a:gd name="T59" fmla="*/ 756287 h 781684"/>
                  <a:gd name="T60" fmla="*/ 575271 w 781684"/>
                  <a:gd name="T61" fmla="*/ 736778 h 781684"/>
                  <a:gd name="T62" fmla="*/ 614879 w 781684"/>
                  <a:gd name="T63" fmla="*/ 712517 h 781684"/>
                  <a:gd name="T64" fmla="*/ 651200 w 781684"/>
                  <a:gd name="T65" fmla="*/ 683869 h 781684"/>
                  <a:gd name="T66" fmla="*/ 683868 w 781684"/>
                  <a:gd name="T67" fmla="*/ 651201 h 781684"/>
                  <a:gd name="T68" fmla="*/ 712516 w 781684"/>
                  <a:gd name="T69" fmla="*/ 614880 h 781684"/>
                  <a:gd name="T70" fmla="*/ 736777 w 781684"/>
                  <a:gd name="T71" fmla="*/ 575272 h 781684"/>
                  <a:gd name="T72" fmla="*/ 756286 w 781684"/>
                  <a:gd name="T73" fmla="*/ 532745 h 781684"/>
                  <a:gd name="T74" fmla="*/ 770674 w 781684"/>
                  <a:gd name="T75" fmla="*/ 487665 h 781684"/>
                  <a:gd name="T76" fmla="*/ 779576 w 781684"/>
                  <a:gd name="T77" fmla="*/ 440399 h 781684"/>
                  <a:gd name="T78" fmla="*/ 782625 w 781684"/>
                  <a:gd name="T79" fmla="*/ 391313 h 781684"/>
                  <a:gd name="T80" fmla="*/ 779576 w 781684"/>
                  <a:gd name="T81" fmla="*/ 342227 h 781684"/>
                  <a:gd name="T82" fmla="*/ 770674 w 781684"/>
                  <a:gd name="T83" fmla="*/ 294961 h 781684"/>
                  <a:gd name="T84" fmla="*/ 756286 w 781684"/>
                  <a:gd name="T85" fmla="*/ 249881 h 781684"/>
                  <a:gd name="T86" fmla="*/ 736777 w 781684"/>
                  <a:gd name="T87" fmla="*/ 207354 h 781684"/>
                  <a:gd name="T88" fmla="*/ 712516 w 781684"/>
                  <a:gd name="T89" fmla="*/ 167746 h 781684"/>
                  <a:gd name="T90" fmla="*/ 683868 w 781684"/>
                  <a:gd name="T91" fmla="*/ 131425 h 781684"/>
                  <a:gd name="T92" fmla="*/ 651200 w 781684"/>
                  <a:gd name="T93" fmla="*/ 98757 h 781684"/>
                  <a:gd name="T94" fmla="*/ 614879 w 781684"/>
                  <a:gd name="T95" fmla="*/ 70109 h 781684"/>
                  <a:gd name="T96" fmla="*/ 575271 w 781684"/>
                  <a:gd name="T97" fmla="*/ 45848 h 781684"/>
                  <a:gd name="T98" fmla="*/ 532745 w 781684"/>
                  <a:gd name="T99" fmla="*/ 26339 h 781684"/>
                  <a:gd name="T100" fmla="*/ 487665 w 781684"/>
                  <a:gd name="T101" fmla="*/ 11951 h 781684"/>
                  <a:gd name="T102" fmla="*/ 440398 w 781684"/>
                  <a:gd name="T103" fmla="*/ 3049 h 781684"/>
                  <a:gd name="T104" fmla="*/ 391312 w 781684"/>
                  <a:gd name="T105" fmla="*/ 0 h 7816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81684" h="781684" extrusionOk="0">
                    <a:moveTo>
                      <a:pt x="390836" y="0"/>
                    </a:moveTo>
                    <a:lnTo>
                      <a:pt x="341810" y="3045"/>
                    </a:lnTo>
                    <a:lnTo>
                      <a:pt x="294601" y="11936"/>
                    </a:lnTo>
                    <a:lnTo>
                      <a:pt x="249576" y="26307"/>
                    </a:lnTo>
                    <a:lnTo>
                      <a:pt x="207101" y="45792"/>
                    </a:lnTo>
                    <a:lnTo>
                      <a:pt x="167542" y="70024"/>
                    </a:lnTo>
                    <a:lnTo>
                      <a:pt x="131265" y="98637"/>
                    </a:lnTo>
                    <a:lnTo>
                      <a:pt x="98637" y="131265"/>
                    </a:lnTo>
                    <a:lnTo>
                      <a:pt x="70024" y="167542"/>
                    </a:lnTo>
                    <a:lnTo>
                      <a:pt x="45792" y="207101"/>
                    </a:lnTo>
                    <a:lnTo>
                      <a:pt x="26307" y="249576"/>
                    </a:lnTo>
                    <a:lnTo>
                      <a:pt x="11936" y="294601"/>
                    </a:lnTo>
                    <a:lnTo>
                      <a:pt x="3045" y="341810"/>
                    </a:lnTo>
                    <a:lnTo>
                      <a:pt x="0" y="390836"/>
                    </a:lnTo>
                    <a:lnTo>
                      <a:pt x="3045" y="439862"/>
                    </a:lnTo>
                    <a:lnTo>
                      <a:pt x="11936" y="487071"/>
                    </a:lnTo>
                    <a:lnTo>
                      <a:pt x="26307" y="532096"/>
                    </a:lnTo>
                    <a:lnTo>
                      <a:pt x="45792" y="574571"/>
                    </a:lnTo>
                    <a:lnTo>
                      <a:pt x="70024" y="614130"/>
                    </a:lnTo>
                    <a:lnTo>
                      <a:pt x="98637" y="650407"/>
                    </a:lnTo>
                    <a:lnTo>
                      <a:pt x="131265" y="683035"/>
                    </a:lnTo>
                    <a:lnTo>
                      <a:pt x="167542" y="711648"/>
                    </a:lnTo>
                    <a:lnTo>
                      <a:pt x="207101" y="735880"/>
                    </a:lnTo>
                    <a:lnTo>
                      <a:pt x="249576" y="755365"/>
                    </a:lnTo>
                    <a:lnTo>
                      <a:pt x="294601" y="769736"/>
                    </a:lnTo>
                    <a:lnTo>
                      <a:pt x="341810" y="778627"/>
                    </a:lnTo>
                    <a:lnTo>
                      <a:pt x="390836" y="781672"/>
                    </a:lnTo>
                    <a:lnTo>
                      <a:pt x="439862" y="778627"/>
                    </a:lnTo>
                    <a:lnTo>
                      <a:pt x="487071" y="769736"/>
                    </a:lnTo>
                    <a:lnTo>
                      <a:pt x="532096" y="755365"/>
                    </a:lnTo>
                    <a:lnTo>
                      <a:pt x="574571" y="735880"/>
                    </a:lnTo>
                    <a:lnTo>
                      <a:pt x="614130" y="711648"/>
                    </a:lnTo>
                    <a:lnTo>
                      <a:pt x="650407" y="683035"/>
                    </a:lnTo>
                    <a:lnTo>
                      <a:pt x="683035" y="650407"/>
                    </a:lnTo>
                    <a:lnTo>
                      <a:pt x="711648" y="614130"/>
                    </a:lnTo>
                    <a:lnTo>
                      <a:pt x="735880" y="574571"/>
                    </a:lnTo>
                    <a:lnTo>
                      <a:pt x="755365" y="532096"/>
                    </a:lnTo>
                    <a:lnTo>
                      <a:pt x="769736" y="487071"/>
                    </a:lnTo>
                    <a:lnTo>
                      <a:pt x="778627" y="439862"/>
                    </a:lnTo>
                    <a:lnTo>
                      <a:pt x="781672" y="390836"/>
                    </a:lnTo>
                    <a:lnTo>
                      <a:pt x="778627" y="341810"/>
                    </a:lnTo>
                    <a:lnTo>
                      <a:pt x="769736" y="294601"/>
                    </a:lnTo>
                    <a:lnTo>
                      <a:pt x="755365" y="249576"/>
                    </a:lnTo>
                    <a:lnTo>
                      <a:pt x="735880" y="207101"/>
                    </a:lnTo>
                    <a:lnTo>
                      <a:pt x="711648" y="167542"/>
                    </a:lnTo>
                    <a:lnTo>
                      <a:pt x="683035" y="131265"/>
                    </a:lnTo>
                    <a:lnTo>
                      <a:pt x="650407" y="98637"/>
                    </a:lnTo>
                    <a:lnTo>
                      <a:pt x="614130" y="70024"/>
                    </a:lnTo>
                    <a:lnTo>
                      <a:pt x="574571" y="45792"/>
                    </a:lnTo>
                    <a:lnTo>
                      <a:pt x="532096" y="26307"/>
                    </a:lnTo>
                    <a:lnTo>
                      <a:pt x="487071" y="11936"/>
                    </a:lnTo>
                    <a:lnTo>
                      <a:pt x="439862" y="3045"/>
                    </a:lnTo>
                    <a:lnTo>
                      <a:pt x="390836" y="0"/>
                    </a:lnTo>
                    <a:close/>
                  </a:path>
                </a:pathLst>
              </a:custGeom>
              <a:solidFill>
                <a:srgbClr val="8982BE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28" name="object 23"/>
              <p:cNvSpPr/>
              <p:nvPr/>
            </p:nvSpPr>
            <p:spPr bwMode="auto">
              <a:xfrm>
                <a:off x="6445250" y="6481763"/>
                <a:ext cx="265113" cy="503237"/>
              </a:xfrm>
              <a:custGeom>
                <a:avLst/>
                <a:gdLst>
                  <a:gd name="T0" fmla="*/ 77803 w 265429"/>
                  <a:gd name="T1" fmla="*/ 27 h 504190"/>
                  <a:gd name="T2" fmla="*/ 17305 w 265429"/>
                  <a:gd name="T3" fmla="*/ 103978 h 504190"/>
                  <a:gd name="T4" fmla="*/ 5024 w 265429"/>
                  <a:gd name="T5" fmla="*/ 142349 h 504190"/>
                  <a:gd name="T6" fmla="*/ 0 w 265429"/>
                  <a:gd name="T7" fmla="*/ 182185 h 504190"/>
                  <a:gd name="T8" fmla="*/ 0 w 265429"/>
                  <a:gd name="T9" fmla="*/ 447510 h 504190"/>
                  <a:gd name="T10" fmla="*/ 4639 w 265429"/>
                  <a:gd name="T11" fmla="*/ 469026 h 504190"/>
                  <a:gd name="T12" fmla="*/ 17288 w 265429"/>
                  <a:gd name="T13" fmla="*/ 486611 h 504190"/>
                  <a:gd name="T14" fmla="*/ 36040 w 265429"/>
                  <a:gd name="T15" fmla="*/ 498476 h 504190"/>
                  <a:gd name="T16" fmla="*/ 58985 w 265429"/>
                  <a:gd name="T17" fmla="*/ 502829 h 504190"/>
                  <a:gd name="T18" fmla="*/ 207741 w 265429"/>
                  <a:gd name="T19" fmla="*/ 502829 h 504190"/>
                  <a:gd name="T20" fmla="*/ 223496 w 265429"/>
                  <a:gd name="T21" fmla="*/ 501547 h 504190"/>
                  <a:gd name="T22" fmla="*/ 239628 w 265429"/>
                  <a:gd name="T23" fmla="*/ 496639 h 504190"/>
                  <a:gd name="T24" fmla="*/ 253695 w 265429"/>
                  <a:gd name="T25" fmla="*/ 486512 h 504190"/>
                  <a:gd name="T26" fmla="*/ 263250 w 265429"/>
                  <a:gd name="T27" fmla="*/ 469570 h 504190"/>
                  <a:gd name="T28" fmla="*/ 251680 w 265429"/>
                  <a:gd name="T29" fmla="*/ 467600 h 504190"/>
                  <a:gd name="T30" fmla="*/ 221170 w 265429"/>
                  <a:gd name="T31" fmla="*/ 467600 h 504190"/>
                  <a:gd name="T32" fmla="*/ 214769 w 265429"/>
                  <a:gd name="T33" fmla="*/ 465644 h 504190"/>
                  <a:gd name="T34" fmla="*/ 58985 w 265429"/>
                  <a:gd name="T35" fmla="*/ 465644 h 504190"/>
                  <a:gd name="T36" fmla="*/ 50606 w 265429"/>
                  <a:gd name="T37" fmla="*/ 464193 h 504190"/>
                  <a:gd name="T38" fmla="*/ 43674 w 265429"/>
                  <a:gd name="T39" fmla="*/ 460264 h 504190"/>
                  <a:gd name="T40" fmla="*/ 38954 w 265429"/>
                  <a:gd name="T41" fmla="*/ 454491 h 504190"/>
                  <a:gd name="T42" fmla="*/ 37211 w 265429"/>
                  <a:gd name="T43" fmla="*/ 447510 h 504190"/>
                  <a:gd name="T44" fmla="*/ 37211 w 265429"/>
                  <a:gd name="T45" fmla="*/ 182185 h 504190"/>
                  <a:gd name="T46" fmla="*/ 45814 w 265429"/>
                  <a:gd name="T47" fmla="*/ 133560 h 504190"/>
                  <a:gd name="T48" fmla="*/ 94088 w 265429"/>
                  <a:gd name="T49" fmla="*/ 26347 h 504190"/>
                  <a:gd name="T50" fmla="*/ 95806 w 265429"/>
                  <a:gd name="T51" fmla="*/ 19194 h 504190"/>
                  <a:gd name="T52" fmla="*/ 94663 w 265429"/>
                  <a:gd name="T53" fmla="*/ 12172 h 504190"/>
                  <a:gd name="T54" fmla="*/ 90959 w 265429"/>
                  <a:gd name="T55" fmla="*/ 6086 h 504190"/>
                  <a:gd name="T56" fmla="*/ 84989 w 265429"/>
                  <a:gd name="T57" fmla="*/ 1741 h 504190"/>
                  <a:gd name="T58" fmla="*/ 77803 w 265429"/>
                  <a:gd name="T59" fmla="*/ 27 h 504190"/>
                  <a:gd name="T60" fmla="*/ 225149 w 265429"/>
                  <a:gd name="T61" fmla="*/ 463086 h 504190"/>
                  <a:gd name="T62" fmla="*/ 221170 w 265429"/>
                  <a:gd name="T63" fmla="*/ 467600 h 504190"/>
                  <a:gd name="T64" fmla="*/ 251680 w 265429"/>
                  <a:gd name="T65" fmla="*/ 467600 h 504190"/>
                  <a:gd name="T66" fmla="*/ 225149 w 265429"/>
                  <a:gd name="T67" fmla="*/ 463086 h 504190"/>
                  <a:gd name="T68" fmla="*/ 192560 w 265429"/>
                  <a:gd name="T69" fmla="*/ 0 h 504190"/>
                  <a:gd name="T70" fmla="*/ 185327 w 265429"/>
                  <a:gd name="T71" fmla="*/ 1540 h 504190"/>
                  <a:gd name="T72" fmla="*/ 179287 w 265429"/>
                  <a:gd name="T73" fmla="*/ 5778 h 504190"/>
                  <a:gd name="T74" fmla="*/ 175458 w 265429"/>
                  <a:gd name="T75" fmla="*/ 11785 h 504190"/>
                  <a:gd name="T76" fmla="*/ 174153 w 265429"/>
                  <a:gd name="T77" fmla="*/ 18786 h 504190"/>
                  <a:gd name="T78" fmla="*/ 175689 w 265429"/>
                  <a:gd name="T79" fmla="*/ 26009 h 504190"/>
                  <a:gd name="T80" fmla="*/ 216200 w 265429"/>
                  <a:gd name="T81" fmla="*/ 118814 h 504190"/>
                  <a:gd name="T82" fmla="*/ 219465 w 265429"/>
                  <a:gd name="T83" fmla="*/ 125532 h 504190"/>
                  <a:gd name="T84" fmla="*/ 222466 w 265429"/>
                  <a:gd name="T85" fmla="*/ 131445 h 504190"/>
                  <a:gd name="T86" fmla="*/ 225085 w 265429"/>
                  <a:gd name="T87" fmla="*/ 138159 h 504190"/>
                  <a:gd name="T88" fmla="*/ 227206 w 265429"/>
                  <a:gd name="T89" fmla="*/ 147283 h 504190"/>
                  <a:gd name="T90" fmla="*/ 264919 w 265429"/>
                  <a:gd name="T91" fmla="*/ 147283 h 504190"/>
                  <a:gd name="T92" fmla="*/ 263537 w 265429"/>
                  <a:gd name="T93" fmla="*/ 133827 h 504190"/>
                  <a:gd name="T94" fmla="*/ 260011 w 265429"/>
                  <a:gd name="T95" fmla="*/ 123368 h 504190"/>
                  <a:gd name="T96" fmla="*/ 255278 w 265429"/>
                  <a:gd name="T97" fmla="*/ 114040 h 504190"/>
                  <a:gd name="T98" fmla="*/ 250230 w 265429"/>
                  <a:gd name="T99" fmla="*/ 103877 h 504190"/>
                  <a:gd name="T100" fmla="*/ 209812 w 265429"/>
                  <a:gd name="T101" fmla="*/ 11172 h 504190"/>
                  <a:gd name="T102" fmla="*/ 205593 w 265429"/>
                  <a:gd name="T103" fmla="*/ 5115 h 504190"/>
                  <a:gd name="T104" fmla="*/ 199579 w 265429"/>
                  <a:gd name="T105" fmla="*/ 1292 h 504190"/>
                  <a:gd name="T106" fmla="*/ 192560 w 265429"/>
                  <a:gd name="T107" fmla="*/ 0 h 50419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65429" h="504190" extrusionOk="0">
                    <a:moveTo>
                      <a:pt x="77896" y="27"/>
                    </a:moveTo>
                    <a:lnTo>
                      <a:pt x="17326" y="104175"/>
                    </a:lnTo>
                    <a:lnTo>
                      <a:pt x="5030" y="142619"/>
                    </a:lnTo>
                    <a:lnTo>
                      <a:pt x="0" y="182530"/>
                    </a:lnTo>
                    <a:lnTo>
                      <a:pt x="0" y="448357"/>
                    </a:lnTo>
                    <a:lnTo>
                      <a:pt x="4645" y="469914"/>
                    </a:lnTo>
                    <a:lnTo>
                      <a:pt x="17309" y="487533"/>
                    </a:lnTo>
                    <a:lnTo>
                      <a:pt x="36083" y="499420"/>
                    </a:lnTo>
                    <a:lnTo>
                      <a:pt x="59055" y="503781"/>
                    </a:lnTo>
                    <a:lnTo>
                      <a:pt x="207989" y="503781"/>
                    </a:lnTo>
                    <a:lnTo>
                      <a:pt x="223762" y="502497"/>
                    </a:lnTo>
                    <a:lnTo>
                      <a:pt x="239914" y="497580"/>
                    </a:lnTo>
                    <a:lnTo>
                      <a:pt x="253997" y="487433"/>
                    </a:lnTo>
                    <a:lnTo>
                      <a:pt x="263564" y="470459"/>
                    </a:lnTo>
                    <a:lnTo>
                      <a:pt x="251980" y="468486"/>
                    </a:lnTo>
                    <a:lnTo>
                      <a:pt x="221434" y="468486"/>
                    </a:lnTo>
                    <a:lnTo>
                      <a:pt x="215025" y="466526"/>
                    </a:lnTo>
                    <a:lnTo>
                      <a:pt x="59055" y="466526"/>
                    </a:lnTo>
                    <a:lnTo>
                      <a:pt x="50666" y="465072"/>
                    </a:lnTo>
                    <a:lnTo>
                      <a:pt x="43726" y="461136"/>
                    </a:lnTo>
                    <a:lnTo>
                      <a:pt x="39000" y="455352"/>
                    </a:lnTo>
                    <a:lnTo>
                      <a:pt x="37255" y="448357"/>
                    </a:lnTo>
                    <a:lnTo>
                      <a:pt x="37255" y="182530"/>
                    </a:lnTo>
                    <a:lnTo>
                      <a:pt x="45869" y="133813"/>
                    </a:lnTo>
                    <a:lnTo>
                      <a:pt x="94200" y="26397"/>
                    </a:lnTo>
                    <a:lnTo>
                      <a:pt x="95920" y="19230"/>
                    </a:lnTo>
                    <a:lnTo>
                      <a:pt x="94776" y="12195"/>
                    </a:lnTo>
                    <a:lnTo>
                      <a:pt x="91067" y="6098"/>
                    </a:lnTo>
                    <a:lnTo>
                      <a:pt x="85090" y="1744"/>
                    </a:lnTo>
                    <a:lnTo>
                      <a:pt x="77896" y="27"/>
                    </a:lnTo>
                    <a:close/>
                  </a:path>
                  <a:path w="265429" h="504190" extrusionOk="0">
                    <a:moveTo>
                      <a:pt x="225417" y="463963"/>
                    </a:moveTo>
                    <a:lnTo>
                      <a:pt x="221434" y="468486"/>
                    </a:lnTo>
                    <a:lnTo>
                      <a:pt x="251980" y="468486"/>
                    </a:lnTo>
                    <a:lnTo>
                      <a:pt x="225417" y="463963"/>
                    </a:lnTo>
                    <a:close/>
                  </a:path>
                  <a:path w="265429" h="504190" extrusionOk="0">
                    <a:moveTo>
                      <a:pt x="192790" y="0"/>
                    </a:moveTo>
                    <a:lnTo>
                      <a:pt x="185548" y="1543"/>
                    </a:lnTo>
                    <a:lnTo>
                      <a:pt x="179501" y="5789"/>
                    </a:lnTo>
                    <a:lnTo>
                      <a:pt x="175667" y="11807"/>
                    </a:lnTo>
                    <a:lnTo>
                      <a:pt x="174361" y="18822"/>
                    </a:lnTo>
                    <a:lnTo>
                      <a:pt x="175898" y="26058"/>
                    </a:lnTo>
                    <a:lnTo>
                      <a:pt x="216458" y="119039"/>
                    </a:lnTo>
                    <a:lnTo>
                      <a:pt x="219727" y="125770"/>
                    </a:lnTo>
                    <a:lnTo>
                      <a:pt x="222731" y="131694"/>
                    </a:lnTo>
                    <a:lnTo>
                      <a:pt x="225353" y="138421"/>
                    </a:lnTo>
                    <a:lnTo>
                      <a:pt x="227477" y="147562"/>
                    </a:lnTo>
                    <a:lnTo>
                      <a:pt x="265235" y="147562"/>
                    </a:lnTo>
                    <a:lnTo>
                      <a:pt x="263851" y="134080"/>
                    </a:lnTo>
                    <a:lnTo>
                      <a:pt x="260321" y="123602"/>
                    </a:lnTo>
                    <a:lnTo>
                      <a:pt x="255582" y="114256"/>
                    </a:lnTo>
                    <a:lnTo>
                      <a:pt x="250528" y="104074"/>
                    </a:lnTo>
                    <a:lnTo>
                      <a:pt x="210062" y="11193"/>
                    </a:lnTo>
                    <a:lnTo>
                      <a:pt x="205838" y="5125"/>
                    </a:lnTo>
                    <a:lnTo>
                      <a:pt x="199817" y="1294"/>
                    </a:lnTo>
                    <a:lnTo>
                      <a:pt x="19279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29" name="object 24"/>
              <p:cNvSpPr/>
              <p:nvPr/>
            </p:nvSpPr>
            <p:spPr bwMode="auto">
              <a:xfrm>
                <a:off x="6496050" y="6429375"/>
                <a:ext cx="169862" cy="38100"/>
              </a:xfrm>
              <a:custGeom>
                <a:avLst/>
                <a:gdLst>
                  <a:gd name="T0" fmla="*/ 150823 w 168909"/>
                  <a:gd name="T1" fmla="*/ 0 h 37465"/>
                  <a:gd name="T2" fmla="*/ 18713 w 168909"/>
                  <a:gd name="T3" fmla="*/ 0 h 37465"/>
                  <a:gd name="T4" fmla="*/ 11429 w 168909"/>
                  <a:gd name="T5" fmla="*/ 1485 h 37465"/>
                  <a:gd name="T6" fmla="*/ 5481 w 168909"/>
                  <a:gd name="T7" fmla="*/ 5537 h 37465"/>
                  <a:gd name="T8" fmla="*/ 1470 w 168909"/>
                  <a:gd name="T9" fmla="*/ 11552 h 37465"/>
                  <a:gd name="T10" fmla="*/ 0 w 168909"/>
                  <a:gd name="T11" fmla="*/ 18923 h 37465"/>
                  <a:gd name="T12" fmla="*/ 1470 w 168909"/>
                  <a:gd name="T13" fmla="*/ 26288 h 37465"/>
                  <a:gd name="T14" fmla="*/ 5481 w 168909"/>
                  <a:gd name="T15" fmla="*/ 32299 h 37465"/>
                  <a:gd name="T16" fmla="*/ 11429 w 168909"/>
                  <a:gd name="T17" fmla="*/ 36350 h 37465"/>
                  <a:gd name="T18" fmla="*/ 18713 w 168909"/>
                  <a:gd name="T19" fmla="*/ 37836 h 37465"/>
                  <a:gd name="T20" fmla="*/ 150823 w 168909"/>
                  <a:gd name="T21" fmla="*/ 37836 h 37465"/>
                  <a:gd name="T22" fmla="*/ 158113 w 168909"/>
                  <a:gd name="T23" fmla="*/ 36350 h 37465"/>
                  <a:gd name="T24" fmla="*/ 164061 w 168909"/>
                  <a:gd name="T25" fmla="*/ 32299 h 37465"/>
                  <a:gd name="T26" fmla="*/ 168068 w 168909"/>
                  <a:gd name="T27" fmla="*/ 26288 h 37465"/>
                  <a:gd name="T28" fmla="*/ 169537 w 168909"/>
                  <a:gd name="T29" fmla="*/ 18923 h 37465"/>
                  <a:gd name="T30" fmla="*/ 168068 w 168909"/>
                  <a:gd name="T31" fmla="*/ 11552 h 37465"/>
                  <a:gd name="T32" fmla="*/ 164061 w 168909"/>
                  <a:gd name="T33" fmla="*/ 5537 h 37465"/>
                  <a:gd name="T34" fmla="*/ 158113 w 168909"/>
                  <a:gd name="T35" fmla="*/ 1485 h 37465"/>
                  <a:gd name="T36" fmla="*/ 150823 w 168909"/>
                  <a:gd name="T37" fmla="*/ 0 h 3746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8909" h="37465" extrusionOk="0">
                    <a:moveTo>
                      <a:pt x="149976" y="0"/>
                    </a:moveTo>
                    <a:lnTo>
                      <a:pt x="18608" y="0"/>
                    </a:lnTo>
                    <a:lnTo>
                      <a:pt x="11365" y="1460"/>
                    </a:lnTo>
                    <a:lnTo>
                      <a:pt x="5450" y="5445"/>
                    </a:lnTo>
                    <a:lnTo>
                      <a:pt x="1462" y="11359"/>
                    </a:lnTo>
                    <a:lnTo>
                      <a:pt x="0" y="18608"/>
                    </a:lnTo>
                    <a:lnTo>
                      <a:pt x="1462" y="25850"/>
                    </a:lnTo>
                    <a:lnTo>
                      <a:pt x="5450" y="31761"/>
                    </a:lnTo>
                    <a:lnTo>
                      <a:pt x="11365" y="35744"/>
                    </a:lnTo>
                    <a:lnTo>
                      <a:pt x="18608" y="37205"/>
                    </a:lnTo>
                    <a:lnTo>
                      <a:pt x="149976" y="37205"/>
                    </a:lnTo>
                    <a:lnTo>
                      <a:pt x="157225" y="35744"/>
                    </a:lnTo>
                    <a:lnTo>
                      <a:pt x="163140" y="31761"/>
                    </a:lnTo>
                    <a:lnTo>
                      <a:pt x="167124" y="25850"/>
                    </a:lnTo>
                    <a:lnTo>
                      <a:pt x="168585" y="18608"/>
                    </a:lnTo>
                    <a:lnTo>
                      <a:pt x="167124" y="11359"/>
                    </a:lnTo>
                    <a:lnTo>
                      <a:pt x="163140" y="5445"/>
                    </a:lnTo>
                    <a:lnTo>
                      <a:pt x="157225" y="1460"/>
                    </a:lnTo>
                    <a:lnTo>
                      <a:pt x="1499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30" name="object 25"/>
              <p:cNvSpPr>
                <a:spLocks noChangeArrowheads="1"/>
              </p:cNvSpPr>
              <p:nvPr/>
            </p:nvSpPr>
            <p:spPr bwMode="auto">
              <a:xfrm>
                <a:off x="6604000" y="6848475"/>
                <a:ext cx="198438" cy="92075"/>
              </a:xfrm>
              <a:prstGeom prst="rect">
                <a:avLst/>
              </a:prstGeom>
              <a:blipFill>
                <a:blip r:embed="rId9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object 26"/>
              <p:cNvSpPr/>
              <p:nvPr/>
            </p:nvSpPr>
            <p:spPr bwMode="auto">
              <a:xfrm>
                <a:off x="6491288" y="6594475"/>
                <a:ext cx="423862" cy="257175"/>
              </a:xfrm>
              <a:custGeom>
                <a:avLst/>
                <a:gdLst>
                  <a:gd name="T0" fmla="*/ 6349 w 424815"/>
                  <a:gd name="T1" fmla="*/ 53428 h 257175"/>
                  <a:gd name="T2" fmla="*/ 0 w 424815"/>
                  <a:gd name="T3" fmla="*/ 77970 h 257175"/>
                  <a:gd name="T4" fmla="*/ 38902 w 424815"/>
                  <a:gd name="T5" fmla="*/ 129825 h 257175"/>
                  <a:gd name="T6" fmla="*/ 74497 w 424815"/>
                  <a:gd name="T7" fmla="*/ 141407 h 257175"/>
                  <a:gd name="T8" fmla="*/ 92979 w 424815"/>
                  <a:gd name="T9" fmla="*/ 228552 h 257175"/>
                  <a:gd name="T10" fmla="*/ 97667 w 424815"/>
                  <a:gd name="T11" fmla="*/ 241483 h 257175"/>
                  <a:gd name="T12" fmla="*/ 102830 w 424815"/>
                  <a:gd name="T13" fmla="*/ 256603 h 257175"/>
                  <a:gd name="T14" fmla="*/ 152017 w 424815"/>
                  <a:gd name="T15" fmla="*/ 237171 h 257175"/>
                  <a:gd name="T16" fmla="*/ 211914 w 424815"/>
                  <a:gd name="T17" fmla="*/ 230254 h 257175"/>
                  <a:gd name="T18" fmla="*/ 333132 w 424815"/>
                  <a:gd name="T19" fmla="*/ 222451 h 257175"/>
                  <a:gd name="T20" fmla="*/ 344712 w 424815"/>
                  <a:gd name="T21" fmla="*/ 187742 h 257175"/>
                  <a:gd name="T22" fmla="*/ 348214 w 424815"/>
                  <a:gd name="T23" fmla="*/ 168748 h 257175"/>
                  <a:gd name="T24" fmla="*/ 245226 w 424815"/>
                  <a:gd name="T25" fmla="*/ 168610 h 257175"/>
                  <a:gd name="T26" fmla="*/ 151999 w 424815"/>
                  <a:gd name="T27" fmla="*/ 160996 h 257175"/>
                  <a:gd name="T28" fmla="*/ 159534 w 424815"/>
                  <a:gd name="T29" fmla="*/ 134257 h 257175"/>
                  <a:gd name="T30" fmla="*/ 245361 w 424815"/>
                  <a:gd name="T31" fmla="*/ 134119 h 257175"/>
                  <a:gd name="T32" fmla="*/ 384921 w 424815"/>
                  <a:gd name="T33" fmla="*/ 129825 h 257175"/>
                  <a:gd name="T34" fmla="*/ 416779 w 424815"/>
                  <a:gd name="T35" fmla="*/ 105885 h 257175"/>
                  <a:gd name="T36" fmla="*/ 423827 w 424815"/>
                  <a:gd name="T37" fmla="*/ 77970 h 257175"/>
                  <a:gd name="T38" fmla="*/ 107356 w 424815"/>
                  <a:gd name="T39" fmla="*/ 72337 h 257175"/>
                  <a:gd name="T40" fmla="*/ 11386 w 424815"/>
                  <a:gd name="T41" fmla="*/ 42105 h 257175"/>
                  <a:gd name="T42" fmla="*/ 211914 w 424815"/>
                  <a:gd name="T43" fmla="*/ 230254 h 257175"/>
                  <a:gd name="T44" fmla="*/ 271810 w 424815"/>
                  <a:gd name="T45" fmla="*/ 237171 h 257175"/>
                  <a:gd name="T46" fmla="*/ 320996 w 424815"/>
                  <a:gd name="T47" fmla="*/ 256603 h 257175"/>
                  <a:gd name="T48" fmla="*/ 326160 w 424815"/>
                  <a:gd name="T49" fmla="*/ 241483 h 257175"/>
                  <a:gd name="T50" fmla="*/ 330221 w 424815"/>
                  <a:gd name="T51" fmla="*/ 230254 h 257175"/>
                  <a:gd name="T52" fmla="*/ 264242 w 424815"/>
                  <a:gd name="T53" fmla="*/ 134119 h 257175"/>
                  <a:gd name="T54" fmla="*/ 271890 w 424815"/>
                  <a:gd name="T55" fmla="*/ 160996 h 257175"/>
                  <a:gd name="T56" fmla="*/ 348214 w 424815"/>
                  <a:gd name="T57" fmla="*/ 168748 h 257175"/>
                  <a:gd name="T58" fmla="*/ 349331 w 424815"/>
                  <a:gd name="T59" fmla="*/ 141407 h 257175"/>
                  <a:gd name="T60" fmla="*/ 366027 w 424815"/>
                  <a:gd name="T61" fmla="*/ 135507 h 257175"/>
                  <a:gd name="T62" fmla="*/ 245226 w 424815"/>
                  <a:gd name="T63" fmla="*/ 134257 h 257175"/>
                  <a:gd name="T64" fmla="*/ 185799 w 424815"/>
                  <a:gd name="T65" fmla="*/ 141872 h 257175"/>
                  <a:gd name="T66" fmla="*/ 178252 w 424815"/>
                  <a:gd name="T67" fmla="*/ 168610 h 257175"/>
                  <a:gd name="T68" fmla="*/ 237702 w 424815"/>
                  <a:gd name="T69" fmla="*/ 160996 h 257175"/>
                  <a:gd name="T70" fmla="*/ 245226 w 424815"/>
                  <a:gd name="T71" fmla="*/ 134257 h 257175"/>
                  <a:gd name="T72" fmla="*/ 126939 w 424815"/>
                  <a:gd name="T73" fmla="*/ 0 h 257175"/>
                  <a:gd name="T74" fmla="*/ 129944 w 424815"/>
                  <a:gd name="T75" fmla="*/ 33445 h 257175"/>
                  <a:gd name="T76" fmla="*/ 136655 w 424815"/>
                  <a:gd name="T77" fmla="*/ 56128 h 257175"/>
                  <a:gd name="T78" fmla="*/ 129283 w 424815"/>
                  <a:gd name="T79" fmla="*/ 59068 h 257175"/>
                  <a:gd name="T80" fmla="*/ 112834 w 424815"/>
                  <a:gd name="T81" fmla="*/ 67964 h 257175"/>
                  <a:gd name="T82" fmla="*/ 316458 w 424815"/>
                  <a:gd name="T83" fmla="*/ 72337 h 257175"/>
                  <a:gd name="T84" fmla="*/ 289756 w 424815"/>
                  <a:gd name="T85" fmla="*/ 48903 h 257175"/>
                  <a:gd name="T86" fmla="*/ 160688 w 424815"/>
                  <a:gd name="T87" fmla="*/ 41705 h 257175"/>
                  <a:gd name="T88" fmla="*/ 155489 w 424815"/>
                  <a:gd name="T89" fmla="*/ 17509 h 257175"/>
                  <a:gd name="T90" fmla="*/ 412441 w 424815"/>
                  <a:gd name="T91" fmla="*/ 42105 h 257175"/>
                  <a:gd name="T92" fmla="*/ 316458 w 424815"/>
                  <a:gd name="T93" fmla="*/ 72337 h 257175"/>
                  <a:gd name="T94" fmla="*/ 421606 w 424815"/>
                  <a:gd name="T95" fmla="*/ 64869 h 257175"/>
                  <a:gd name="T96" fmla="*/ 412441 w 424815"/>
                  <a:gd name="T97" fmla="*/ 42105 h 257175"/>
                  <a:gd name="T98" fmla="*/ 201175 w 424815"/>
                  <a:gd name="T99" fmla="*/ 45330 h 257175"/>
                  <a:gd name="T100" fmla="*/ 176758 w 424815"/>
                  <a:gd name="T101" fmla="*/ 46988 h 257175"/>
                  <a:gd name="T102" fmla="*/ 260092 w 424815"/>
                  <a:gd name="T103" fmla="*/ 48903 h 257175"/>
                  <a:gd name="T104" fmla="*/ 234447 w 424815"/>
                  <a:gd name="T105" fmla="*/ 45862 h 257175"/>
                  <a:gd name="T106" fmla="*/ 211914 w 424815"/>
                  <a:gd name="T107" fmla="*/ 45196 h 257175"/>
                  <a:gd name="T108" fmla="*/ 269232 w 424815"/>
                  <a:gd name="T109" fmla="*/ 0 h 257175"/>
                  <a:gd name="T110" fmla="*/ 267085 w 424815"/>
                  <a:gd name="T111" fmla="*/ 26232 h 257175"/>
                  <a:gd name="T112" fmla="*/ 289756 w 424815"/>
                  <a:gd name="T113" fmla="*/ 48903 h 257175"/>
                  <a:gd name="T114" fmla="*/ 293882 w 424815"/>
                  <a:gd name="T115" fmla="*/ 33445 h 257175"/>
                  <a:gd name="T116" fmla="*/ 296888 w 424815"/>
                  <a:gd name="T117" fmla="*/ 0 h 25717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424815" h="257175" extrusionOk="0">
                    <a:moveTo>
                      <a:pt x="11412" y="42105"/>
                    </a:moveTo>
                    <a:lnTo>
                      <a:pt x="6363" y="53428"/>
                    </a:lnTo>
                    <a:lnTo>
                      <a:pt x="2226" y="64869"/>
                    </a:lnTo>
                    <a:lnTo>
                      <a:pt x="0" y="77970"/>
                    </a:lnTo>
                    <a:lnTo>
                      <a:pt x="1132" y="91908"/>
                    </a:lnTo>
                    <a:lnTo>
                      <a:pt x="38989" y="129825"/>
                    </a:lnTo>
                    <a:lnTo>
                      <a:pt x="74890" y="138328"/>
                    </a:lnTo>
                    <a:lnTo>
                      <a:pt x="74664" y="141407"/>
                    </a:lnTo>
                    <a:lnTo>
                      <a:pt x="79293" y="187742"/>
                    </a:lnTo>
                    <a:lnTo>
                      <a:pt x="93188" y="228552"/>
                    </a:lnTo>
                    <a:lnTo>
                      <a:pt x="95518" y="234861"/>
                    </a:lnTo>
                    <a:lnTo>
                      <a:pt x="97887" y="241483"/>
                    </a:lnTo>
                    <a:lnTo>
                      <a:pt x="102119" y="253914"/>
                    </a:lnTo>
                    <a:lnTo>
                      <a:pt x="103061" y="256603"/>
                    </a:lnTo>
                    <a:lnTo>
                      <a:pt x="125959" y="245447"/>
                    </a:lnTo>
                    <a:lnTo>
                      <a:pt x="152359" y="237171"/>
                    </a:lnTo>
                    <a:lnTo>
                      <a:pt x="181442" y="232025"/>
                    </a:lnTo>
                    <a:lnTo>
                      <a:pt x="212390" y="230254"/>
                    </a:lnTo>
                    <a:lnTo>
                      <a:pt x="330963" y="230254"/>
                    </a:lnTo>
                    <a:lnTo>
                      <a:pt x="333881" y="222451"/>
                    </a:lnTo>
                    <a:lnTo>
                      <a:pt x="340291" y="204949"/>
                    </a:lnTo>
                    <a:lnTo>
                      <a:pt x="345487" y="187742"/>
                    </a:lnTo>
                    <a:lnTo>
                      <a:pt x="348970" y="169218"/>
                    </a:lnTo>
                    <a:lnTo>
                      <a:pt x="348997" y="168748"/>
                    </a:lnTo>
                    <a:lnTo>
                      <a:pt x="245913" y="168748"/>
                    </a:lnTo>
                    <a:lnTo>
                      <a:pt x="245777" y="168610"/>
                    </a:lnTo>
                    <a:lnTo>
                      <a:pt x="159893" y="168610"/>
                    </a:lnTo>
                    <a:lnTo>
                      <a:pt x="152341" y="160996"/>
                    </a:lnTo>
                    <a:lnTo>
                      <a:pt x="152328" y="141872"/>
                    </a:lnTo>
                    <a:lnTo>
                      <a:pt x="159893" y="134257"/>
                    </a:lnTo>
                    <a:lnTo>
                      <a:pt x="245777" y="134257"/>
                    </a:lnTo>
                    <a:lnTo>
                      <a:pt x="245913" y="134119"/>
                    </a:lnTo>
                    <a:lnTo>
                      <a:pt x="371475" y="134119"/>
                    </a:lnTo>
                    <a:lnTo>
                      <a:pt x="385786" y="129825"/>
                    </a:lnTo>
                    <a:lnTo>
                      <a:pt x="403730" y="120284"/>
                    </a:lnTo>
                    <a:lnTo>
                      <a:pt x="417716" y="105885"/>
                    </a:lnTo>
                    <a:lnTo>
                      <a:pt x="423647" y="91908"/>
                    </a:lnTo>
                    <a:lnTo>
                      <a:pt x="424780" y="77970"/>
                    </a:lnTo>
                    <a:lnTo>
                      <a:pt x="423823" y="72337"/>
                    </a:lnTo>
                    <a:lnTo>
                      <a:pt x="107597" y="72337"/>
                    </a:lnTo>
                    <a:lnTo>
                      <a:pt x="47220" y="53401"/>
                    </a:lnTo>
                    <a:lnTo>
                      <a:pt x="11412" y="42105"/>
                    </a:lnTo>
                    <a:close/>
                  </a:path>
                  <a:path w="424815" h="257175" extrusionOk="0">
                    <a:moveTo>
                      <a:pt x="330963" y="230254"/>
                    </a:moveTo>
                    <a:lnTo>
                      <a:pt x="212390" y="230254"/>
                    </a:lnTo>
                    <a:lnTo>
                      <a:pt x="243338" y="232025"/>
                    </a:lnTo>
                    <a:lnTo>
                      <a:pt x="272421" y="237171"/>
                    </a:lnTo>
                    <a:lnTo>
                      <a:pt x="298821" y="245447"/>
                    </a:lnTo>
                    <a:lnTo>
                      <a:pt x="321718" y="256603"/>
                    </a:lnTo>
                    <a:lnTo>
                      <a:pt x="322661" y="253914"/>
                    </a:lnTo>
                    <a:lnTo>
                      <a:pt x="326893" y="241483"/>
                    </a:lnTo>
                    <a:lnTo>
                      <a:pt x="329262" y="234861"/>
                    </a:lnTo>
                    <a:lnTo>
                      <a:pt x="330963" y="230254"/>
                    </a:lnTo>
                    <a:close/>
                  </a:path>
                  <a:path w="424815" h="257175" extrusionOk="0">
                    <a:moveTo>
                      <a:pt x="371475" y="134119"/>
                    </a:moveTo>
                    <a:lnTo>
                      <a:pt x="264836" y="134119"/>
                    </a:lnTo>
                    <a:lnTo>
                      <a:pt x="272501" y="141872"/>
                    </a:lnTo>
                    <a:lnTo>
                      <a:pt x="272501" y="160996"/>
                    </a:lnTo>
                    <a:lnTo>
                      <a:pt x="264836" y="168748"/>
                    </a:lnTo>
                    <a:lnTo>
                      <a:pt x="348997" y="168748"/>
                    </a:lnTo>
                    <a:lnTo>
                      <a:pt x="350241" y="147765"/>
                    </a:lnTo>
                    <a:lnTo>
                      <a:pt x="350116" y="141407"/>
                    </a:lnTo>
                    <a:lnTo>
                      <a:pt x="349889" y="138328"/>
                    </a:lnTo>
                    <a:lnTo>
                      <a:pt x="366850" y="135507"/>
                    </a:lnTo>
                    <a:lnTo>
                      <a:pt x="371475" y="134119"/>
                    </a:lnTo>
                    <a:close/>
                  </a:path>
                  <a:path w="424815" h="257175" extrusionOk="0">
                    <a:moveTo>
                      <a:pt x="245777" y="134257"/>
                    </a:moveTo>
                    <a:lnTo>
                      <a:pt x="178653" y="134257"/>
                    </a:lnTo>
                    <a:lnTo>
                      <a:pt x="186217" y="141872"/>
                    </a:lnTo>
                    <a:lnTo>
                      <a:pt x="186205" y="160996"/>
                    </a:lnTo>
                    <a:lnTo>
                      <a:pt x="178653" y="168610"/>
                    </a:lnTo>
                    <a:lnTo>
                      <a:pt x="245777" y="168610"/>
                    </a:lnTo>
                    <a:lnTo>
                      <a:pt x="238236" y="160996"/>
                    </a:lnTo>
                    <a:lnTo>
                      <a:pt x="238236" y="141872"/>
                    </a:lnTo>
                    <a:lnTo>
                      <a:pt x="245777" y="134257"/>
                    </a:lnTo>
                    <a:close/>
                  </a:path>
                  <a:path w="424815" h="257175" extrusionOk="0">
                    <a:moveTo>
                      <a:pt x="154942" y="0"/>
                    </a:moveTo>
                    <a:lnTo>
                      <a:pt x="127224" y="0"/>
                    </a:lnTo>
                    <a:lnTo>
                      <a:pt x="128049" y="18145"/>
                    </a:lnTo>
                    <a:lnTo>
                      <a:pt x="130236" y="33445"/>
                    </a:lnTo>
                    <a:lnTo>
                      <a:pt x="133352" y="46054"/>
                    </a:lnTo>
                    <a:lnTo>
                      <a:pt x="136962" y="56128"/>
                    </a:lnTo>
                    <a:lnTo>
                      <a:pt x="133243" y="57522"/>
                    </a:lnTo>
                    <a:lnTo>
                      <a:pt x="129574" y="59068"/>
                    </a:lnTo>
                    <a:lnTo>
                      <a:pt x="119233" y="64119"/>
                    </a:lnTo>
                    <a:lnTo>
                      <a:pt x="113088" y="67964"/>
                    </a:lnTo>
                    <a:lnTo>
                      <a:pt x="107597" y="72337"/>
                    </a:lnTo>
                    <a:lnTo>
                      <a:pt x="317170" y="72337"/>
                    </a:lnTo>
                    <a:lnTo>
                      <a:pt x="287818" y="56128"/>
                    </a:lnTo>
                    <a:lnTo>
                      <a:pt x="290407" y="48903"/>
                    </a:lnTo>
                    <a:lnTo>
                      <a:pt x="164052" y="48903"/>
                    </a:lnTo>
                    <a:lnTo>
                      <a:pt x="161049" y="41705"/>
                    </a:lnTo>
                    <a:lnTo>
                      <a:pt x="158093" y="31326"/>
                    </a:lnTo>
                    <a:lnTo>
                      <a:pt x="155839" y="17509"/>
                    </a:lnTo>
                    <a:lnTo>
                      <a:pt x="154942" y="0"/>
                    </a:lnTo>
                    <a:close/>
                  </a:path>
                  <a:path w="424815" h="257175" extrusionOk="0">
                    <a:moveTo>
                      <a:pt x="413368" y="42105"/>
                    </a:moveTo>
                    <a:lnTo>
                      <a:pt x="377473" y="53428"/>
                    </a:lnTo>
                    <a:lnTo>
                      <a:pt x="317170" y="72337"/>
                    </a:lnTo>
                    <a:lnTo>
                      <a:pt x="423823" y="72337"/>
                    </a:lnTo>
                    <a:lnTo>
                      <a:pt x="422554" y="64869"/>
                    </a:lnTo>
                    <a:lnTo>
                      <a:pt x="418407" y="53401"/>
                    </a:lnTo>
                    <a:lnTo>
                      <a:pt x="413368" y="42105"/>
                    </a:lnTo>
                    <a:close/>
                  </a:path>
                  <a:path w="424815" h="257175" extrusionOk="0">
                    <a:moveTo>
                      <a:pt x="212390" y="45196"/>
                    </a:moveTo>
                    <a:lnTo>
                      <a:pt x="201627" y="45330"/>
                    </a:lnTo>
                    <a:lnTo>
                      <a:pt x="189781" y="45862"/>
                    </a:lnTo>
                    <a:lnTo>
                      <a:pt x="177155" y="46988"/>
                    </a:lnTo>
                    <a:lnTo>
                      <a:pt x="164052" y="48903"/>
                    </a:lnTo>
                    <a:lnTo>
                      <a:pt x="260677" y="48903"/>
                    </a:lnTo>
                    <a:lnTo>
                      <a:pt x="247586" y="46988"/>
                    </a:lnTo>
                    <a:lnTo>
                      <a:pt x="234974" y="45862"/>
                    </a:lnTo>
                    <a:lnTo>
                      <a:pt x="223142" y="45330"/>
                    </a:lnTo>
                    <a:lnTo>
                      <a:pt x="212390" y="45196"/>
                    </a:lnTo>
                    <a:close/>
                  </a:path>
                  <a:path w="424815" h="257175" extrusionOk="0">
                    <a:moveTo>
                      <a:pt x="297556" y="0"/>
                    </a:moveTo>
                    <a:lnTo>
                      <a:pt x="269837" y="0"/>
                    </a:lnTo>
                    <a:lnTo>
                      <a:pt x="269235" y="14373"/>
                    </a:lnTo>
                    <a:lnTo>
                      <a:pt x="267686" y="26232"/>
                    </a:lnTo>
                    <a:lnTo>
                      <a:pt x="260677" y="48903"/>
                    </a:lnTo>
                    <a:lnTo>
                      <a:pt x="290407" y="48903"/>
                    </a:lnTo>
                    <a:lnTo>
                      <a:pt x="291428" y="46054"/>
                    </a:lnTo>
                    <a:lnTo>
                      <a:pt x="294543" y="33445"/>
                    </a:lnTo>
                    <a:lnTo>
                      <a:pt x="296731" y="18145"/>
                    </a:lnTo>
                    <a:lnTo>
                      <a:pt x="29755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</p:grpSp>
        <p:grpSp>
          <p:nvGrpSpPr>
            <p:cNvPr id="32" name="Group 66"/>
            <p:cNvGrpSpPr/>
            <p:nvPr userDrawn="1"/>
          </p:nvGrpSpPr>
          <p:grpSpPr bwMode="auto">
            <a:xfrm>
              <a:off x="3584394" y="3432698"/>
              <a:ext cx="486638" cy="487627"/>
              <a:chOff x="7192962" y="6340475"/>
              <a:chExt cx="781050" cy="782638"/>
            </a:xfrm>
          </p:grpSpPr>
          <p:sp>
            <p:nvSpPr>
              <p:cNvPr id="33" name="object 8"/>
              <p:cNvSpPr/>
              <p:nvPr/>
            </p:nvSpPr>
            <p:spPr bwMode="auto">
              <a:xfrm>
                <a:off x="7192962" y="6340475"/>
                <a:ext cx="781050" cy="782638"/>
              </a:xfrm>
              <a:custGeom>
                <a:avLst/>
                <a:gdLst>
                  <a:gd name="T0" fmla="*/ 390519 w 781684"/>
                  <a:gd name="T1" fmla="*/ 0 h 781684"/>
                  <a:gd name="T2" fmla="*/ 341533 w 781684"/>
                  <a:gd name="T3" fmla="*/ 3049 h 781684"/>
                  <a:gd name="T4" fmla="*/ 294362 w 781684"/>
                  <a:gd name="T5" fmla="*/ 11951 h 781684"/>
                  <a:gd name="T6" fmla="*/ 249374 w 781684"/>
                  <a:gd name="T7" fmla="*/ 26339 h 781684"/>
                  <a:gd name="T8" fmla="*/ 206933 w 781684"/>
                  <a:gd name="T9" fmla="*/ 45848 h 781684"/>
                  <a:gd name="T10" fmla="*/ 167406 w 781684"/>
                  <a:gd name="T11" fmla="*/ 70109 h 781684"/>
                  <a:gd name="T12" fmla="*/ 131159 w 781684"/>
                  <a:gd name="T13" fmla="*/ 98757 h 781684"/>
                  <a:gd name="T14" fmla="*/ 98557 w 781684"/>
                  <a:gd name="T15" fmla="*/ 131425 h 781684"/>
                  <a:gd name="T16" fmla="*/ 69967 w 781684"/>
                  <a:gd name="T17" fmla="*/ 167746 h 781684"/>
                  <a:gd name="T18" fmla="*/ 45755 w 781684"/>
                  <a:gd name="T19" fmla="*/ 207354 h 781684"/>
                  <a:gd name="T20" fmla="*/ 26286 w 781684"/>
                  <a:gd name="T21" fmla="*/ 249881 h 781684"/>
                  <a:gd name="T22" fmla="*/ 11926 w 781684"/>
                  <a:gd name="T23" fmla="*/ 294961 h 781684"/>
                  <a:gd name="T24" fmla="*/ 3043 w 781684"/>
                  <a:gd name="T25" fmla="*/ 342227 h 781684"/>
                  <a:gd name="T26" fmla="*/ 0 w 781684"/>
                  <a:gd name="T27" fmla="*/ 391313 h 781684"/>
                  <a:gd name="T28" fmla="*/ 3043 w 781684"/>
                  <a:gd name="T29" fmla="*/ 440399 h 781684"/>
                  <a:gd name="T30" fmla="*/ 11926 w 781684"/>
                  <a:gd name="T31" fmla="*/ 487665 h 781684"/>
                  <a:gd name="T32" fmla="*/ 26286 w 781684"/>
                  <a:gd name="T33" fmla="*/ 532745 h 781684"/>
                  <a:gd name="T34" fmla="*/ 45755 w 781684"/>
                  <a:gd name="T35" fmla="*/ 575272 h 781684"/>
                  <a:gd name="T36" fmla="*/ 69967 w 781684"/>
                  <a:gd name="T37" fmla="*/ 614880 h 781684"/>
                  <a:gd name="T38" fmla="*/ 98557 w 781684"/>
                  <a:gd name="T39" fmla="*/ 651201 h 781684"/>
                  <a:gd name="T40" fmla="*/ 131159 w 781684"/>
                  <a:gd name="T41" fmla="*/ 683869 h 781684"/>
                  <a:gd name="T42" fmla="*/ 167406 w 781684"/>
                  <a:gd name="T43" fmla="*/ 712517 h 781684"/>
                  <a:gd name="T44" fmla="*/ 206933 w 781684"/>
                  <a:gd name="T45" fmla="*/ 736778 h 781684"/>
                  <a:gd name="T46" fmla="*/ 249374 w 781684"/>
                  <a:gd name="T47" fmla="*/ 756287 h 781684"/>
                  <a:gd name="T48" fmla="*/ 294362 w 781684"/>
                  <a:gd name="T49" fmla="*/ 770675 h 781684"/>
                  <a:gd name="T50" fmla="*/ 341533 w 781684"/>
                  <a:gd name="T51" fmla="*/ 779577 h 781684"/>
                  <a:gd name="T52" fmla="*/ 390519 w 781684"/>
                  <a:gd name="T53" fmla="*/ 782626 h 781684"/>
                  <a:gd name="T54" fmla="*/ 439505 w 781684"/>
                  <a:gd name="T55" fmla="*/ 779577 h 781684"/>
                  <a:gd name="T56" fmla="*/ 486676 w 781684"/>
                  <a:gd name="T57" fmla="*/ 770675 h 781684"/>
                  <a:gd name="T58" fmla="*/ 531664 w 781684"/>
                  <a:gd name="T59" fmla="*/ 756287 h 781684"/>
                  <a:gd name="T60" fmla="*/ 574105 w 781684"/>
                  <a:gd name="T61" fmla="*/ 736778 h 781684"/>
                  <a:gd name="T62" fmla="*/ 613632 w 781684"/>
                  <a:gd name="T63" fmla="*/ 712517 h 781684"/>
                  <a:gd name="T64" fmla="*/ 649879 w 781684"/>
                  <a:gd name="T65" fmla="*/ 683869 h 781684"/>
                  <a:gd name="T66" fmla="*/ 682481 w 781684"/>
                  <a:gd name="T67" fmla="*/ 651201 h 781684"/>
                  <a:gd name="T68" fmla="*/ 711071 w 781684"/>
                  <a:gd name="T69" fmla="*/ 614880 h 781684"/>
                  <a:gd name="T70" fmla="*/ 735283 w 781684"/>
                  <a:gd name="T71" fmla="*/ 575272 h 781684"/>
                  <a:gd name="T72" fmla="*/ 754752 w 781684"/>
                  <a:gd name="T73" fmla="*/ 532745 h 781684"/>
                  <a:gd name="T74" fmla="*/ 769112 w 781684"/>
                  <a:gd name="T75" fmla="*/ 487665 h 781684"/>
                  <a:gd name="T76" fmla="*/ 777995 w 781684"/>
                  <a:gd name="T77" fmla="*/ 440399 h 781684"/>
                  <a:gd name="T78" fmla="*/ 781038 w 781684"/>
                  <a:gd name="T79" fmla="*/ 391313 h 781684"/>
                  <a:gd name="T80" fmla="*/ 777995 w 781684"/>
                  <a:gd name="T81" fmla="*/ 342227 h 781684"/>
                  <a:gd name="T82" fmla="*/ 769112 w 781684"/>
                  <a:gd name="T83" fmla="*/ 294961 h 781684"/>
                  <a:gd name="T84" fmla="*/ 754752 w 781684"/>
                  <a:gd name="T85" fmla="*/ 249881 h 781684"/>
                  <a:gd name="T86" fmla="*/ 735283 w 781684"/>
                  <a:gd name="T87" fmla="*/ 207354 h 781684"/>
                  <a:gd name="T88" fmla="*/ 711071 w 781684"/>
                  <a:gd name="T89" fmla="*/ 167746 h 781684"/>
                  <a:gd name="T90" fmla="*/ 682481 w 781684"/>
                  <a:gd name="T91" fmla="*/ 131425 h 781684"/>
                  <a:gd name="T92" fmla="*/ 649879 w 781684"/>
                  <a:gd name="T93" fmla="*/ 98757 h 781684"/>
                  <a:gd name="T94" fmla="*/ 613632 w 781684"/>
                  <a:gd name="T95" fmla="*/ 70109 h 781684"/>
                  <a:gd name="T96" fmla="*/ 574105 w 781684"/>
                  <a:gd name="T97" fmla="*/ 45848 h 781684"/>
                  <a:gd name="T98" fmla="*/ 531664 w 781684"/>
                  <a:gd name="T99" fmla="*/ 26339 h 781684"/>
                  <a:gd name="T100" fmla="*/ 486676 w 781684"/>
                  <a:gd name="T101" fmla="*/ 11951 h 781684"/>
                  <a:gd name="T102" fmla="*/ 439505 w 781684"/>
                  <a:gd name="T103" fmla="*/ 3049 h 781684"/>
                  <a:gd name="T104" fmla="*/ 390519 w 781684"/>
                  <a:gd name="T105" fmla="*/ 0 h 7816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81684" h="781684" extrusionOk="0">
                    <a:moveTo>
                      <a:pt x="390836" y="0"/>
                    </a:moveTo>
                    <a:lnTo>
                      <a:pt x="341810" y="3045"/>
                    </a:lnTo>
                    <a:lnTo>
                      <a:pt x="294601" y="11936"/>
                    </a:lnTo>
                    <a:lnTo>
                      <a:pt x="249576" y="26307"/>
                    </a:lnTo>
                    <a:lnTo>
                      <a:pt x="207101" y="45792"/>
                    </a:lnTo>
                    <a:lnTo>
                      <a:pt x="167542" y="70024"/>
                    </a:lnTo>
                    <a:lnTo>
                      <a:pt x="131265" y="98637"/>
                    </a:lnTo>
                    <a:lnTo>
                      <a:pt x="98637" y="131265"/>
                    </a:lnTo>
                    <a:lnTo>
                      <a:pt x="70024" y="167542"/>
                    </a:lnTo>
                    <a:lnTo>
                      <a:pt x="45792" y="207101"/>
                    </a:lnTo>
                    <a:lnTo>
                      <a:pt x="26307" y="249576"/>
                    </a:lnTo>
                    <a:lnTo>
                      <a:pt x="11936" y="294601"/>
                    </a:lnTo>
                    <a:lnTo>
                      <a:pt x="3045" y="341810"/>
                    </a:lnTo>
                    <a:lnTo>
                      <a:pt x="0" y="390836"/>
                    </a:lnTo>
                    <a:lnTo>
                      <a:pt x="3045" y="439862"/>
                    </a:lnTo>
                    <a:lnTo>
                      <a:pt x="11936" y="487071"/>
                    </a:lnTo>
                    <a:lnTo>
                      <a:pt x="26307" y="532096"/>
                    </a:lnTo>
                    <a:lnTo>
                      <a:pt x="45792" y="574571"/>
                    </a:lnTo>
                    <a:lnTo>
                      <a:pt x="70024" y="614130"/>
                    </a:lnTo>
                    <a:lnTo>
                      <a:pt x="98637" y="650407"/>
                    </a:lnTo>
                    <a:lnTo>
                      <a:pt x="131265" y="683035"/>
                    </a:lnTo>
                    <a:lnTo>
                      <a:pt x="167542" y="711648"/>
                    </a:lnTo>
                    <a:lnTo>
                      <a:pt x="207101" y="735880"/>
                    </a:lnTo>
                    <a:lnTo>
                      <a:pt x="249576" y="755365"/>
                    </a:lnTo>
                    <a:lnTo>
                      <a:pt x="294601" y="769736"/>
                    </a:lnTo>
                    <a:lnTo>
                      <a:pt x="341810" y="778627"/>
                    </a:lnTo>
                    <a:lnTo>
                      <a:pt x="390836" y="781672"/>
                    </a:lnTo>
                    <a:lnTo>
                      <a:pt x="439862" y="778627"/>
                    </a:lnTo>
                    <a:lnTo>
                      <a:pt x="487071" y="769736"/>
                    </a:lnTo>
                    <a:lnTo>
                      <a:pt x="532096" y="755365"/>
                    </a:lnTo>
                    <a:lnTo>
                      <a:pt x="574571" y="735880"/>
                    </a:lnTo>
                    <a:lnTo>
                      <a:pt x="614130" y="711648"/>
                    </a:lnTo>
                    <a:lnTo>
                      <a:pt x="650407" y="683035"/>
                    </a:lnTo>
                    <a:lnTo>
                      <a:pt x="683035" y="650407"/>
                    </a:lnTo>
                    <a:lnTo>
                      <a:pt x="711648" y="614130"/>
                    </a:lnTo>
                    <a:lnTo>
                      <a:pt x="735880" y="574571"/>
                    </a:lnTo>
                    <a:lnTo>
                      <a:pt x="755365" y="532096"/>
                    </a:lnTo>
                    <a:lnTo>
                      <a:pt x="769736" y="487071"/>
                    </a:lnTo>
                    <a:lnTo>
                      <a:pt x="778627" y="439862"/>
                    </a:lnTo>
                    <a:lnTo>
                      <a:pt x="781672" y="390836"/>
                    </a:lnTo>
                    <a:lnTo>
                      <a:pt x="778627" y="341810"/>
                    </a:lnTo>
                    <a:lnTo>
                      <a:pt x="769736" y="294601"/>
                    </a:lnTo>
                    <a:lnTo>
                      <a:pt x="755365" y="249576"/>
                    </a:lnTo>
                    <a:lnTo>
                      <a:pt x="735880" y="207101"/>
                    </a:lnTo>
                    <a:lnTo>
                      <a:pt x="711648" y="167542"/>
                    </a:lnTo>
                    <a:lnTo>
                      <a:pt x="683035" y="131265"/>
                    </a:lnTo>
                    <a:lnTo>
                      <a:pt x="650407" y="98637"/>
                    </a:lnTo>
                    <a:lnTo>
                      <a:pt x="614130" y="70024"/>
                    </a:lnTo>
                    <a:lnTo>
                      <a:pt x="574571" y="45792"/>
                    </a:lnTo>
                    <a:lnTo>
                      <a:pt x="532096" y="26307"/>
                    </a:lnTo>
                    <a:lnTo>
                      <a:pt x="487071" y="11936"/>
                    </a:lnTo>
                    <a:lnTo>
                      <a:pt x="439862" y="3045"/>
                    </a:lnTo>
                    <a:lnTo>
                      <a:pt x="390836" y="0"/>
                    </a:lnTo>
                    <a:close/>
                  </a:path>
                </a:pathLst>
              </a:custGeom>
              <a:solidFill>
                <a:srgbClr val="BC5CA3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34" name="object 27"/>
              <p:cNvSpPr/>
              <p:nvPr/>
            </p:nvSpPr>
            <p:spPr bwMode="auto">
              <a:xfrm>
                <a:off x="7305675" y="6548438"/>
                <a:ext cx="523875" cy="360362"/>
              </a:xfrm>
              <a:custGeom>
                <a:avLst/>
                <a:gdLst>
                  <a:gd name="T0" fmla="*/ 175495 w 522604"/>
                  <a:gd name="T1" fmla="*/ 0 h 360045"/>
                  <a:gd name="T2" fmla="*/ 168214 w 522604"/>
                  <a:gd name="T3" fmla="*/ 52769 h 360045"/>
                  <a:gd name="T4" fmla="*/ 60779 w 522604"/>
                  <a:gd name="T5" fmla="*/ 60506 h 360045"/>
                  <a:gd name="T6" fmla="*/ 7431 w 522604"/>
                  <a:gd name="T7" fmla="*/ 119636 h 360045"/>
                  <a:gd name="T8" fmla="*/ 0 w 522604"/>
                  <a:gd name="T9" fmla="*/ 310554 h 360045"/>
                  <a:gd name="T10" fmla="*/ 52322 w 522604"/>
                  <a:gd name="T11" fmla="*/ 317824 h 360045"/>
                  <a:gd name="T12" fmla="*/ 71209 w 522604"/>
                  <a:gd name="T13" fmla="*/ 348062 h 360045"/>
                  <a:gd name="T14" fmla="*/ 105362 w 522604"/>
                  <a:gd name="T15" fmla="*/ 360117 h 360045"/>
                  <a:gd name="T16" fmla="*/ 139494 w 522604"/>
                  <a:gd name="T17" fmla="*/ 348006 h 360045"/>
                  <a:gd name="T18" fmla="*/ 154152 w 522604"/>
                  <a:gd name="T19" fmla="*/ 327934 h 360045"/>
                  <a:gd name="T20" fmla="*/ 96870 w 522604"/>
                  <a:gd name="T21" fmla="*/ 326207 h 360045"/>
                  <a:gd name="T22" fmla="*/ 85168 w 522604"/>
                  <a:gd name="T23" fmla="*/ 314517 h 360045"/>
                  <a:gd name="T24" fmla="*/ 85088 w 522604"/>
                  <a:gd name="T25" fmla="*/ 297430 h 360045"/>
                  <a:gd name="T26" fmla="*/ 96801 w 522604"/>
                  <a:gd name="T27" fmla="*/ 285734 h 360045"/>
                  <a:gd name="T28" fmla="*/ 32383 w 522604"/>
                  <a:gd name="T29" fmla="*/ 285641 h 360045"/>
                  <a:gd name="T30" fmla="*/ 50369 w 522604"/>
                  <a:gd name="T31" fmla="*/ 106967 h 360045"/>
                  <a:gd name="T32" fmla="*/ 200446 w 522604"/>
                  <a:gd name="T33" fmla="*/ 85102 h 360045"/>
                  <a:gd name="T34" fmla="*/ 523738 w 522604"/>
                  <a:gd name="T35" fmla="*/ 32332 h 360045"/>
                  <a:gd name="T36" fmla="*/ 516458 w 522604"/>
                  <a:gd name="T37" fmla="*/ 0 h 360045"/>
                  <a:gd name="T38" fmla="*/ 105362 w 522604"/>
                  <a:gd name="T39" fmla="*/ 284006 h 360045"/>
                  <a:gd name="T40" fmla="*/ 120892 w 522604"/>
                  <a:gd name="T41" fmla="*/ 290445 h 360045"/>
                  <a:gd name="T42" fmla="*/ 127316 w 522604"/>
                  <a:gd name="T43" fmla="*/ 305976 h 360045"/>
                  <a:gd name="T44" fmla="*/ 120892 w 522604"/>
                  <a:gd name="T45" fmla="*/ 321497 h 360045"/>
                  <a:gd name="T46" fmla="*/ 105362 w 522604"/>
                  <a:gd name="T47" fmla="*/ 327934 h 360045"/>
                  <a:gd name="T48" fmla="*/ 158351 w 522604"/>
                  <a:gd name="T49" fmla="*/ 317824 h 360045"/>
                  <a:gd name="T50" fmla="*/ 269991 w 522604"/>
                  <a:gd name="T51" fmla="*/ 313218 h 360045"/>
                  <a:gd name="T52" fmla="*/ 268097 w 522604"/>
                  <a:gd name="T53" fmla="*/ 300143 h 360045"/>
                  <a:gd name="T54" fmla="*/ 155669 w 522604"/>
                  <a:gd name="T55" fmla="*/ 285641 h 360045"/>
                  <a:gd name="T56" fmla="*/ 105362 w 522604"/>
                  <a:gd name="T57" fmla="*/ 251673 h 360045"/>
                  <a:gd name="T58" fmla="*/ 74729 w 522604"/>
                  <a:gd name="T59" fmla="*/ 261234 h 360045"/>
                  <a:gd name="T60" fmla="*/ 55055 w 522604"/>
                  <a:gd name="T61" fmla="*/ 285641 h 360045"/>
                  <a:gd name="T62" fmla="*/ 105362 w 522604"/>
                  <a:gd name="T63" fmla="*/ 284006 h 360045"/>
                  <a:gd name="T64" fmla="*/ 147574 w 522604"/>
                  <a:gd name="T65" fmla="*/ 271919 h 360045"/>
                  <a:gd name="T66" fmla="*/ 121632 w 522604"/>
                  <a:gd name="T67" fmla="*/ 254176 h 360045"/>
                  <a:gd name="T68" fmla="*/ 200446 w 522604"/>
                  <a:gd name="T69" fmla="*/ 85102 h 360045"/>
                  <a:gd name="T70" fmla="*/ 168076 w 522604"/>
                  <a:gd name="T71" fmla="*/ 285641 h 360045"/>
                  <a:gd name="T72" fmla="*/ 200446 w 522604"/>
                  <a:gd name="T73" fmla="*/ 85102 h 360045"/>
                  <a:gd name="T74" fmla="*/ 491241 w 522604"/>
                  <a:gd name="T75" fmla="*/ 32332 h 360045"/>
                  <a:gd name="T76" fmla="*/ 523738 w 522604"/>
                  <a:gd name="T77" fmla="*/ 139343 h 36004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522604" h="360045" extrusionOk="0">
                    <a:moveTo>
                      <a:pt x="515205" y="0"/>
                    </a:moveTo>
                    <a:lnTo>
                      <a:pt x="175069" y="0"/>
                    </a:lnTo>
                    <a:lnTo>
                      <a:pt x="167806" y="7262"/>
                    </a:lnTo>
                    <a:lnTo>
                      <a:pt x="167806" y="52723"/>
                    </a:lnTo>
                    <a:lnTo>
                      <a:pt x="100118" y="52723"/>
                    </a:lnTo>
                    <a:lnTo>
                      <a:pt x="60632" y="60453"/>
                    </a:lnTo>
                    <a:lnTo>
                      <a:pt x="28949" y="82602"/>
                    </a:lnTo>
                    <a:lnTo>
                      <a:pt x="7413" y="119531"/>
                    </a:lnTo>
                    <a:lnTo>
                      <a:pt x="0" y="167253"/>
                    </a:lnTo>
                    <a:lnTo>
                      <a:pt x="0" y="310281"/>
                    </a:lnTo>
                    <a:lnTo>
                      <a:pt x="7262" y="317544"/>
                    </a:lnTo>
                    <a:lnTo>
                      <a:pt x="52195" y="317544"/>
                    </a:lnTo>
                    <a:lnTo>
                      <a:pt x="59169" y="334366"/>
                    </a:lnTo>
                    <a:lnTo>
                      <a:pt x="71036" y="347756"/>
                    </a:lnTo>
                    <a:lnTo>
                      <a:pt x="86711" y="356604"/>
                    </a:lnTo>
                    <a:lnTo>
                      <a:pt x="105106" y="359800"/>
                    </a:lnTo>
                    <a:lnTo>
                      <a:pt x="123485" y="356583"/>
                    </a:lnTo>
                    <a:lnTo>
                      <a:pt x="139156" y="347700"/>
                    </a:lnTo>
                    <a:lnTo>
                      <a:pt x="151017" y="334303"/>
                    </a:lnTo>
                    <a:lnTo>
                      <a:pt x="153778" y="327646"/>
                    </a:lnTo>
                    <a:lnTo>
                      <a:pt x="105106" y="327646"/>
                    </a:lnTo>
                    <a:lnTo>
                      <a:pt x="96635" y="325920"/>
                    </a:lnTo>
                    <a:lnTo>
                      <a:pt x="89687" y="321214"/>
                    </a:lnTo>
                    <a:lnTo>
                      <a:pt x="84961" y="314240"/>
                    </a:lnTo>
                    <a:lnTo>
                      <a:pt x="83155" y="305707"/>
                    </a:lnTo>
                    <a:lnTo>
                      <a:pt x="84882" y="297168"/>
                    </a:lnTo>
                    <a:lnTo>
                      <a:pt x="89588" y="290190"/>
                    </a:lnTo>
                    <a:lnTo>
                      <a:pt x="96566" y="285483"/>
                    </a:lnTo>
                    <a:lnTo>
                      <a:pt x="97027" y="285390"/>
                    </a:lnTo>
                    <a:lnTo>
                      <a:pt x="32304" y="285390"/>
                    </a:lnTo>
                    <a:lnTo>
                      <a:pt x="32319" y="167253"/>
                    </a:lnTo>
                    <a:lnTo>
                      <a:pt x="50247" y="106873"/>
                    </a:lnTo>
                    <a:lnTo>
                      <a:pt x="99967" y="85027"/>
                    </a:lnTo>
                    <a:lnTo>
                      <a:pt x="199960" y="85027"/>
                    </a:lnTo>
                    <a:lnTo>
                      <a:pt x="199960" y="32304"/>
                    </a:lnTo>
                    <a:lnTo>
                      <a:pt x="522467" y="32304"/>
                    </a:lnTo>
                    <a:lnTo>
                      <a:pt x="522467" y="7262"/>
                    </a:lnTo>
                    <a:lnTo>
                      <a:pt x="515205" y="0"/>
                    </a:lnTo>
                    <a:close/>
                  </a:path>
                  <a:path w="522604" h="360045" extrusionOk="0">
                    <a:moveTo>
                      <a:pt x="154329" y="283756"/>
                    </a:moveTo>
                    <a:lnTo>
                      <a:pt x="105106" y="283756"/>
                    </a:lnTo>
                    <a:lnTo>
                      <a:pt x="113638" y="285483"/>
                    </a:lnTo>
                    <a:lnTo>
                      <a:pt x="120599" y="290190"/>
                    </a:lnTo>
                    <a:lnTo>
                      <a:pt x="125288" y="297168"/>
                    </a:lnTo>
                    <a:lnTo>
                      <a:pt x="127007" y="305707"/>
                    </a:lnTo>
                    <a:lnTo>
                      <a:pt x="125288" y="314240"/>
                    </a:lnTo>
                    <a:lnTo>
                      <a:pt x="120599" y="321214"/>
                    </a:lnTo>
                    <a:lnTo>
                      <a:pt x="113638" y="325920"/>
                    </a:lnTo>
                    <a:lnTo>
                      <a:pt x="105106" y="327646"/>
                    </a:lnTo>
                    <a:lnTo>
                      <a:pt x="153778" y="327646"/>
                    </a:lnTo>
                    <a:lnTo>
                      <a:pt x="157967" y="317544"/>
                    </a:lnTo>
                    <a:lnTo>
                      <a:pt x="278215" y="317544"/>
                    </a:lnTo>
                    <a:lnTo>
                      <a:pt x="269336" y="312942"/>
                    </a:lnTo>
                    <a:lnTo>
                      <a:pt x="265892" y="308059"/>
                    </a:lnTo>
                    <a:lnTo>
                      <a:pt x="267447" y="299879"/>
                    </a:lnTo>
                    <a:lnTo>
                      <a:pt x="273566" y="285390"/>
                    </a:lnTo>
                    <a:lnTo>
                      <a:pt x="155291" y="285390"/>
                    </a:lnTo>
                    <a:lnTo>
                      <a:pt x="154329" y="283756"/>
                    </a:lnTo>
                    <a:close/>
                  </a:path>
                  <a:path w="522604" h="360045" extrusionOk="0">
                    <a:moveTo>
                      <a:pt x="105106" y="251452"/>
                    </a:moveTo>
                    <a:lnTo>
                      <a:pt x="88854" y="253973"/>
                    </a:lnTo>
                    <a:lnTo>
                      <a:pt x="74548" y="261004"/>
                    </a:lnTo>
                    <a:lnTo>
                      <a:pt x="62975" y="271743"/>
                    </a:lnTo>
                    <a:lnTo>
                      <a:pt x="54921" y="285390"/>
                    </a:lnTo>
                    <a:lnTo>
                      <a:pt x="97027" y="285390"/>
                    </a:lnTo>
                    <a:lnTo>
                      <a:pt x="105106" y="283756"/>
                    </a:lnTo>
                    <a:lnTo>
                      <a:pt x="154329" y="283756"/>
                    </a:lnTo>
                    <a:lnTo>
                      <a:pt x="147216" y="271680"/>
                    </a:lnTo>
                    <a:lnTo>
                      <a:pt x="135636" y="260948"/>
                    </a:lnTo>
                    <a:lnTo>
                      <a:pt x="121337" y="253952"/>
                    </a:lnTo>
                    <a:lnTo>
                      <a:pt x="105106" y="251452"/>
                    </a:lnTo>
                    <a:close/>
                  </a:path>
                  <a:path w="522604" h="360045" extrusionOk="0">
                    <a:moveTo>
                      <a:pt x="199960" y="85027"/>
                    </a:moveTo>
                    <a:lnTo>
                      <a:pt x="167668" y="85027"/>
                    </a:lnTo>
                    <a:lnTo>
                      <a:pt x="167668" y="285390"/>
                    </a:lnTo>
                    <a:lnTo>
                      <a:pt x="199960" y="285390"/>
                    </a:lnTo>
                    <a:lnTo>
                      <a:pt x="199960" y="85027"/>
                    </a:lnTo>
                    <a:close/>
                  </a:path>
                  <a:path w="522604" h="360045" extrusionOk="0">
                    <a:moveTo>
                      <a:pt x="522467" y="32304"/>
                    </a:moveTo>
                    <a:lnTo>
                      <a:pt x="490049" y="32304"/>
                    </a:lnTo>
                    <a:lnTo>
                      <a:pt x="490049" y="135162"/>
                    </a:lnTo>
                    <a:lnTo>
                      <a:pt x="522467" y="139220"/>
                    </a:lnTo>
                    <a:lnTo>
                      <a:pt x="522467" y="323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35" name="object 28"/>
              <p:cNvSpPr/>
              <p:nvPr/>
            </p:nvSpPr>
            <p:spPr bwMode="auto">
              <a:xfrm>
                <a:off x="7535863" y="6618288"/>
                <a:ext cx="325437" cy="311150"/>
              </a:xfrm>
              <a:custGeom>
                <a:avLst/>
                <a:gdLst>
                  <a:gd name="T0" fmla="*/ 0 w 324484"/>
                  <a:gd name="T1" fmla="*/ 16727 h 311784"/>
                  <a:gd name="T2" fmla="*/ 4473 w 324484"/>
                  <a:gd name="T3" fmla="*/ 29079 h 311784"/>
                  <a:gd name="T4" fmla="*/ 50924 w 324484"/>
                  <a:gd name="T5" fmla="*/ 45330 h 311784"/>
                  <a:gd name="T6" fmla="*/ 55574 w 324484"/>
                  <a:gd name="T7" fmla="*/ 229749 h 311784"/>
                  <a:gd name="T8" fmla="*/ 56180 w 324484"/>
                  <a:gd name="T9" fmla="*/ 239592 h 311784"/>
                  <a:gd name="T10" fmla="*/ 63085 w 324484"/>
                  <a:gd name="T11" fmla="*/ 247667 h 311784"/>
                  <a:gd name="T12" fmla="*/ 285875 w 324484"/>
                  <a:gd name="T13" fmla="*/ 249673 h 311784"/>
                  <a:gd name="T14" fmla="*/ 296486 w 324484"/>
                  <a:gd name="T15" fmla="*/ 241674 h 311784"/>
                  <a:gd name="T16" fmla="*/ 298149 w 324484"/>
                  <a:gd name="T17" fmla="*/ 228206 h 311784"/>
                  <a:gd name="T18" fmla="*/ 289807 w 324484"/>
                  <a:gd name="T19" fmla="*/ 217823 h 311784"/>
                  <a:gd name="T20" fmla="*/ 92435 w 324484"/>
                  <a:gd name="T21" fmla="*/ 216218 h 311784"/>
                  <a:gd name="T22" fmla="*/ 298628 w 324484"/>
                  <a:gd name="T23" fmla="*/ 194148 h 311784"/>
                  <a:gd name="T24" fmla="*/ 308710 w 324484"/>
                  <a:gd name="T25" fmla="*/ 187616 h 311784"/>
                  <a:gd name="T26" fmla="*/ 311041 w 324484"/>
                  <a:gd name="T27" fmla="*/ 180255 h 311784"/>
                  <a:gd name="T28" fmla="*/ 325345 w 324484"/>
                  <a:gd name="T29" fmla="*/ 97670 h 311784"/>
                  <a:gd name="T30" fmla="*/ 321412 w 324484"/>
                  <a:gd name="T31" fmla="*/ 89833 h 311784"/>
                  <a:gd name="T32" fmla="*/ 314973 w 324484"/>
                  <a:gd name="T33" fmla="*/ 83788 h 311784"/>
                  <a:gd name="T34" fmla="*/ 85983 w 324484"/>
                  <a:gd name="T35" fmla="*/ 58146 h 311784"/>
                  <a:gd name="T36" fmla="*/ 22305 w 324484"/>
                  <a:gd name="T37" fmla="*/ 1191 h 311784"/>
                  <a:gd name="T38" fmla="*/ 104948 w 324484"/>
                  <a:gd name="T39" fmla="*/ 258940 h 311784"/>
                  <a:gd name="T40" fmla="*/ 84559 w 324484"/>
                  <a:gd name="T41" fmla="*/ 261435 h 311784"/>
                  <a:gd name="T42" fmla="*/ 72032 w 324484"/>
                  <a:gd name="T43" fmla="*/ 277449 h 311784"/>
                  <a:gd name="T44" fmla="*/ 74540 w 324484"/>
                  <a:gd name="T45" fmla="*/ 297800 h 311784"/>
                  <a:gd name="T46" fmla="*/ 90645 w 324484"/>
                  <a:gd name="T47" fmla="*/ 310565 h 311784"/>
                  <a:gd name="T48" fmla="*/ 111035 w 324484"/>
                  <a:gd name="T49" fmla="*/ 308007 h 311784"/>
                  <a:gd name="T50" fmla="*/ 123557 w 324484"/>
                  <a:gd name="T51" fmla="*/ 291694 h 311784"/>
                  <a:gd name="T52" fmla="*/ 121053 w 324484"/>
                  <a:gd name="T53" fmla="*/ 271392 h 311784"/>
                  <a:gd name="T54" fmla="*/ 104948 w 324484"/>
                  <a:gd name="T55" fmla="*/ 258940 h 311784"/>
                  <a:gd name="T56" fmla="*/ 243419 w 324484"/>
                  <a:gd name="T57" fmla="*/ 258940 h 311784"/>
                  <a:gd name="T58" fmla="*/ 227314 w 324484"/>
                  <a:gd name="T59" fmla="*/ 271392 h 311784"/>
                  <a:gd name="T60" fmla="*/ 224806 w 324484"/>
                  <a:gd name="T61" fmla="*/ 291694 h 311784"/>
                  <a:gd name="T62" fmla="*/ 237332 w 324484"/>
                  <a:gd name="T63" fmla="*/ 308007 h 311784"/>
                  <a:gd name="T64" fmla="*/ 257723 w 324484"/>
                  <a:gd name="T65" fmla="*/ 310565 h 311784"/>
                  <a:gd name="T66" fmla="*/ 273828 w 324484"/>
                  <a:gd name="T67" fmla="*/ 297800 h 311784"/>
                  <a:gd name="T68" fmla="*/ 276335 w 324484"/>
                  <a:gd name="T69" fmla="*/ 277449 h 311784"/>
                  <a:gd name="T70" fmla="*/ 263810 w 324484"/>
                  <a:gd name="T71" fmla="*/ 261435 h 31178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24484" h="311784" extrusionOk="0">
                    <a:moveTo>
                      <a:pt x="17955" y="0"/>
                    </a:moveTo>
                    <a:lnTo>
                      <a:pt x="0" y="16761"/>
                    </a:lnTo>
                    <a:lnTo>
                      <a:pt x="414" y="21046"/>
                    </a:lnTo>
                    <a:lnTo>
                      <a:pt x="4460" y="29138"/>
                    </a:lnTo>
                    <a:lnTo>
                      <a:pt x="7727" y="31864"/>
                    </a:lnTo>
                    <a:lnTo>
                      <a:pt x="50775" y="45422"/>
                    </a:lnTo>
                    <a:lnTo>
                      <a:pt x="64333" y="181690"/>
                    </a:lnTo>
                    <a:lnTo>
                      <a:pt x="55411" y="230217"/>
                    </a:lnTo>
                    <a:lnTo>
                      <a:pt x="54708" y="235444"/>
                    </a:lnTo>
                    <a:lnTo>
                      <a:pt x="56015" y="240080"/>
                    </a:lnTo>
                    <a:lnTo>
                      <a:pt x="59344" y="244126"/>
                    </a:lnTo>
                    <a:lnTo>
                      <a:pt x="62900" y="248172"/>
                    </a:lnTo>
                    <a:lnTo>
                      <a:pt x="67185" y="250182"/>
                    </a:lnTo>
                    <a:lnTo>
                      <a:pt x="285038" y="250182"/>
                    </a:lnTo>
                    <a:lnTo>
                      <a:pt x="288958" y="248587"/>
                    </a:lnTo>
                    <a:lnTo>
                      <a:pt x="295618" y="242166"/>
                    </a:lnTo>
                    <a:lnTo>
                      <a:pt x="297276" y="238183"/>
                    </a:lnTo>
                    <a:lnTo>
                      <a:pt x="297276" y="228671"/>
                    </a:lnTo>
                    <a:lnTo>
                      <a:pt x="295618" y="224675"/>
                    </a:lnTo>
                    <a:lnTo>
                      <a:pt x="288958" y="218267"/>
                    </a:lnTo>
                    <a:lnTo>
                      <a:pt x="285038" y="216659"/>
                    </a:lnTo>
                    <a:lnTo>
                      <a:pt x="92164" y="216659"/>
                    </a:lnTo>
                    <a:lnTo>
                      <a:pt x="96085" y="194544"/>
                    </a:lnTo>
                    <a:lnTo>
                      <a:pt x="297754" y="194544"/>
                    </a:lnTo>
                    <a:lnTo>
                      <a:pt x="301385" y="193225"/>
                    </a:lnTo>
                    <a:lnTo>
                      <a:pt x="307806" y="187998"/>
                    </a:lnTo>
                    <a:lnTo>
                      <a:pt x="309653" y="184668"/>
                    </a:lnTo>
                    <a:lnTo>
                      <a:pt x="310130" y="180622"/>
                    </a:lnTo>
                    <a:lnTo>
                      <a:pt x="323676" y="102857"/>
                    </a:lnTo>
                    <a:lnTo>
                      <a:pt x="324392" y="97869"/>
                    </a:lnTo>
                    <a:lnTo>
                      <a:pt x="323324" y="93584"/>
                    </a:lnTo>
                    <a:lnTo>
                      <a:pt x="320471" y="90016"/>
                    </a:lnTo>
                    <a:lnTo>
                      <a:pt x="317858" y="86208"/>
                    </a:lnTo>
                    <a:lnTo>
                      <a:pt x="314051" y="83959"/>
                    </a:lnTo>
                    <a:lnTo>
                      <a:pt x="309050" y="83230"/>
                    </a:lnTo>
                    <a:lnTo>
                      <a:pt x="85731" y="58264"/>
                    </a:lnTo>
                    <a:lnTo>
                      <a:pt x="82879" y="31148"/>
                    </a:lnTo>
                    <a:lnTo>
                      <a:pt x="22240" y="1193"/>
                    </a:lnTo>
                    <a:lnTo>
                      <a:pt x="17955" y="0"/>
                    </a:lnTo>
                    <a:close/>
                  </a:path>
                  <a:path w="324484" h="311784" extrusionOk="0">
                    <a:moveTo>
                      <a:pt x="104641" y="259468"/>
                    </a:moveTo>
                    <a:lnTo>
                      <a:pt x="90380" y="259468"/>
                    </a:lnTo>
                    <a:lnTo>
                      <a:pt x="84311" y="261968"/>
                    </a:lnTo>
                    <a:lnTo>
                      <a:pt x="74322" y="271945"/>
                    </a:lnTo>
                    <a:lnTo>
                      <a:pt x="71821" y="278014"/>
                    </a:lnTo>
                    <a:lnTo>
                      <a:pt x="71821" y="292288"/>
                    </a:lnTo>
                    <a:lnTo>
                      <a:pt x="74322" y="298407"/>
                    </a:lnTo>
                    <a:lnTo>
                      <a:pt x="84311" y="308635"/>
                    </a:lnTo>
                    <a:lnTo>
                      <a:pt x="90380" y="311198"/>
                    </a:lnTo>
                    <a:lnTo>
                      <a:pt x="104641" y="311198"/>
                    </a:lnTo>
                    <a:lnTo>
                      <a:pt x="110710" y="308635"/>
                    </a:lnTo>
                    <a:lnTo>
                      <a:pt x="120699" y="298407"/>
                    </a:lnTo>
                    <a:lnTo>
                      <a:pt x="123195" y="292288"/>
                    </a:lnTo>
                    <a:lnTo>
                      <a:pt x="123200" y="278014"/>
                    </a:lnTo>
                    <a:lnTo>
                      <a:pt x="120699" y="271945"/>
                    </a:lnTo>
                    <a:lnTo>
                      <a:pt x="110710" y="261968"/>
                    </a:lnTo>
                    <a:lnTo>
                      <a:pt x="104641" y="259468"/>
                    </a:lnTo>
                    <a:close/>
                  </a:path>
                  <a:path w="324484" h="311784" extrusionOk="0">
                    <a:moveTo>
                      <a:pt x="256968" y="259468"/>
                    </a:moveTo>
                    <a:lnTo>
                      <a:pt x="242706" y="259468"/>
                    </a:lnTo>
                    <a:lnTo>
                      <a:pt x="236637" y="261968"/>
                    </a:lnTo>
                    <a:lnTo>
                      <a:pt x="226648" y="271945"/>
                    </a:lnTo>
                    <a:lnTo>
                      <a:pt x="224148" y="278014"/>
                    </a:lnTo>
                    <a:lnTo>
                      <a:pt x="224148" y="292288"/>
                    </a:lnTo>
                    <a:lnTo>
                      <a:pt x="226648" y="298407"/>
                    </a:lnTo>
                    <a:lnTo>
                      <a:pt x="236637" y="308635"/>
                    </a:lnTo>
                    <a:lnTo>
                      <a:pt x="242706" y="311198"/>
                    </a:lnTo>
                    <a:lnTo>
                      <a:pt x="256968" y="311198"/>
                    </a:lnTo>
                    <a:lnTo>
                      <a:pt x="263037" y="308635"/>
                    </a:lnTo>
                    <a:lnTo>
                      <a:pt x="273026" y="298407"/>
                    </a:lnTo>
                    <a:lnTo>
                      <a:pt x="275521" y="292288"/>
                    </a:lnTo>
                    <a:lnTo>
                      <a:pt x="275526" y="278014"/>
                    </a:lnTo>
                    <a:lnTo>
                      <a:pt x="273026" y="271945"/>
                    </a:lnTo>
                    <a:lnTo>
                      <a:pt x="263037" y="261968"/>
                    </a:lnTo>
                    <a:lnTo>
                      <a:pt x="256968" y="25946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</p:grpSp>
      </p:grpSp>
      <p:sp>
        <p:nvSpPr>
          <p:cNvPr id="36" name="Google Shape;63;p10"/>
          <p:cNvSpPr/>
          <p:nvPr/>
        </p:nvSpPr>
        <p:spPr bwMode="auto">
          <a:xfrm>
            <a:off x="4293700" y="4076379"/>
            <a:ext cx="556500" cy="556500"/>
          </a:xfrm>
          <a:prstGeom prst="ellipse">
            <a:avLst/>
          </a:prstGeom>
          <a:solidFill>
            <a:srgbClr val="4AC2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>
              <a:latin typeface="+mn-lt"/>
            </a:endParaRPr>
          </a:p>
        </p:txBody>
      </p:sp>
      <p:pic>
        <p:nvPicPr>
          <p:cNvPr id="37" name="Graphic 46"/>
          <p:cNvPicPr>
            <a:picLocks noChangeAspect="1"/>
          </p:cNvPicPr>
          <p:nvPr userDrawn="1"/>
        </p:nvPicPr>
        <p:blipFill>
          <a:blip r:embed="rId10"/>
          <a:stretch/>
        </p:blipFill>
        <p:spPr bwMode="auto">
          <a:xfrm>
            <a:off x="446573" y="4695538"/>
            <a:ext cx="1088469" cy="25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Subtitle" userDrawn="1">
  <p:cSld name="Subtit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14;p3"/>
          <p:cNvSpPr>
            <a:spLocks noGrp="1"/>
          </p:cNvSpPr>
          <p:nvPr>
            <p:ph type="subTitle" idx="1"/>
          </p:nvPr>
        </p:nvSpPr>
        <p:spPr bwMode="auto">
          <a:xfrm>
            <a:off x="2022300" y="2815922"/>
            <a:ext cx="3787725" cy="10453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00">
                <a:latin typeface="+mn-lt"/>
                <a:cs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9pPr>
          </a:lstStyle>
          <a:p>
            <a:pPr>
              <a:defRPr/>
            </a:pPr>
            <a:endParaRPr/>
          </a:p>
        </p:txBody>
      </p:sp>
      <p:cxnSp>
        <p:nvCxnSpPr>
          <p:cNvPr id="5" name="Google Shape;15;p3"/>
          <p:cNvCxnSpPr>
            <a:cxnSpLocks/>
          </p:cNvCxnSpPr>
          <p:nvPr/>
        </p:nvCxnSpPr>
        <p:spPr bwMode="auto">
          <a:xfrm>
            <a:off x="-6025" y="2571762"/>
            <a:ext cx="9150025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Oval 33"/>
          <p:cNvSpPr/>
          <p:nvPr userDrawn="1"/>
        </p:nvSpPr>
        <p:spPr bwMode="auto">
          <a:xfrm>
            <a:off x="1064450" y="2234738"/>
            <a:ext cx="673997" cy="67399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900">
                <a:solidFill>
                  <a:schemeClr val="tx1"/>
                </a:solidFill>
              </a:rPr>
              <a:t>Place Pilot icon</a:t>
            </a:r>
            <a:endParaRPr lang="en-IE" sz="900">
              <a:solidFill>
                <a:schemeClr val="tx1"/>
              </a:solidFill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auto">
          <a:xfrm>
            <a:off x="2022300" y="1822146"/>
            <a:ext cx="2960447" cy="9937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Click to add text</a:t>
            </a:r>
            <a:endParaRPr lang="en-IE"/>
          </a:p>
        </p:txBody>
      </p:sp>
      <p:grpSp>
        <p:nvGrpSpPr>
          <p:cNvPr id="8" name="Group 41"/>
          <p:cNvGrpSpPr/>
          <p:nvPr userDrawn="1"/>
        </p:nvGrpSpPr>
        <p:grpSpPr bwMode="auto">
          <a:xfrm>
            <a:off x="7537141" y="4690989"/>
            <a:ext cx="1372953" cy="229553"/>
            <a:chOff x="1154546" y="3432698"/>
            <a:chExt cx="2916485" cy="487627"/>
          </a:xfrm>
        </p:grpSpPr>
        <p:grpSp>
          <p:nvGrpSpPr>
            <p:cNvPr id="9" name="Group 42"/>
            <p:cNvGrpSpPr/>
            <p:nvPr userDrawn="1"/>
          </p:nvGrpSpPr>
          <p:grpSpPr bwMode="auto">
            <a:xfrm>
              <a:off x="1154546" y="3432698"/>
              <a:ext cx="486638" cy="487627"/>
              <a:chOff x="3309937" y="6340475"/>
              <a:chExt cx="781050" cy="782638"/>
            </a:xfrm>
          </p:grpSpPr>
          <p:sp>
            <p:nvSpPr>
              <p:cNvPr id="10" name="object 4"/>
              <p:cNvSpPr/>
              <p:nvPr/>
            </p:nvSpPr>
            <p:spPr bwMode="auto">
              <a:xfrm>
                <a:off x="3309937" y="6340475"/>
                <a:ext cx="781050" cy="782638"/>
              </a:xfrm>
              <a:custGeom>
                <a:avLst/>
                <a:gdLst>
                  <a:gd name="T0" fmla="*/ 390519 w 781685"/>
                  <a:gd name="T1" fmla="*/ 0 h 781684"/>
                  <a:gd name="T2" fmla="*/ 341532 w 781685"/>
                  <a:gd name="T3" fmla="*/ 3049 h 781684"/>
                  <a:gd name="T4" fmla="*/ 294362 w 781685"/>
                  <a:gd name="T5" fmla="*/ 11951 h 781684"/>
                  <a:gd name="T6" fmla="*/ 249373 w 781685"/>
                  <a:gd name="T7" fmla="*/ 26339 h 781684"/>
                  <a:gd name="T8" fmla="*/ 206933 w 781685"/>
                  <a:gd name="T9" fmla="*/ 45848 h 781684"/>
                  <a:gd name="T10" fmla="*/ 167406 w 781685"/>
                  <a:gd name="T11" fmla="*/ 70109 h 781684"/>
                  <a:gd name="T12" fmla="*/ 131158 w 781685"/>
                  <a:gd name="T13" fmla="*/ 98757 h 781684"/>
                  <a:gd name="T14" fmla="*/ 98557 w 781685"/>
                  <a:gd name="T15" fmla="*/ 131425 h 781684"/>
                  <a:gd name="T16" fmla="*/ 69967 w 781685"/>
                  <a:gd name="T17" fmla="*/ 167746 h 781684"/>
                  <a:gd name="T18" fmla="*/ 45755 w 781685"/>
                  <a:gd name="T19" fmla="*/ 207354 h 781684"/>
                  <a:gd name="T20" fmla="*/ 26286 w 781685"/>
                  <a:gd name="T21" fmla="*/ 249881 h 781684"/>
                  <a:gd name="T22" fmla="*/ 11926 w 781685"/>
                  <a:gd name="T23" fmla="*/ 294961 h 781684"/>
                  <a:gd name="T24" fmla="*/ 3043 w 781685"/>
                  <a:gd name="T25" fmla="*/ 342227 h 781684"/>
                  <a:gd name="T26" fmla="*/ 0 w 781685"/>
                  <a:gd name="T27" fmla="*/ 391313 h 781684"/>
                  <a:gd name="T28" fmla="*/ 3043 w 781685"/>
                  <a:gd name="T29" fmla="*/ 440399 h 781684"/>
                  <a:gd name="T30" fmla="*/ 11926 w 781685"/>
                  <a:gd name="T31" fmla="*/ 487665 h 781684"/>
                  <a:gd name="T32" fmla="*/ 26286 w 781685"/>
                  <a:gd name="T33" fmla="*/ 532745 h 781684"/>
                  <a:gd name="T34" fmla="*/ 45755 w 781685"/>
                  <a:gd name="T35" fmla="*/ 575272 h 781684"/>
                  <a:gd name="T36" fmla="*/ 69967 w 781685"/>
                  <a:gd name="T37" fmla="*/ 614880 h 781684"/>
                  <a:gd name="T38" fmla="*/ 98557 w 781685"/>
                  <a:gd name="T39" fmla="*/ 651201 h 781684"/>
                  <a:gd name="T40" fmla="*/ 131158 w 781685"/>
                  <a:gd name="T41" fmla="*/ 683869 h 781684"/>
                  <a:gd name="T42" fmla="*/ 167406 w 781685"/>
                  <a:gd name="T43" fmla="*/ 712517 h 781684"/>
                  <a:gd name="T44" fmla="*/ 206933 w 781685"/>
                  <a:gd name="T45" fmla="*/ 736778 h 781684"/>
                  <a:gd name="T46" fmla="*/ 249373 w 781685"/>
                  <a:gd name="T47" fmla="*/ 756287 h 781684"/>
                  <a:gd name="T48" fmla="*/ 294362 w 781685"/>
                  <a:gd name="T49" fmla="*/ 770675 h 781684"/>
                  <a:gd name="T50" fmla="*/ 341532 w 781685"/>
                  <a:gd name="T51" fmla="*/ 779577 h 781684"/>
                  <a:gd name="T52" fmla="*/ 390519 w 781685"/>
                  <a:gd name="T53" fmla="*/ 782626 h 781684"/>
                  <a:gd name="T54" fmla="*/ 439505 w 781685"/>
                  <a:gd name="T55" fmla="*/ 779577 h 781684"/>
                  <a:gd name="T56" fmla="*/ 486675 w 781685"/>
                  <a:gd name="T57" fmla="*/ 770675 h 781684"/>
                  <a:gd name="T58" fmla="*/ 531664 w 781685"/>
                  <a:gd name="T59" fmla="*/ 756287 h 781684"/>
                  <a:gd name="T60" fmla="*/ 574104 w 781685"/>
                  <a:gd name="T61" fmla="*/ 736778 h 781684"/>
                  <a:gd name="T62" fmla="*/ 613631 w 781685"/>
                  <a:gd name="T63" fmla="*/ 712517 h 781684"/>
                  <a:gd name="T64" fmla="*/ 649879 w 781685"/>
                  <a:gd name="T65" fmla="*/ 683869 h 781684"/>
                  <a:gd name="T66" fmla="*/ 682480 w 781685"/>
                  <a:gd name="T67" fmla="*/ 651201 h 781684"/>
                  <a:gd name="T68" fmla="*/ 711070 w 781685"/>
                  <a:gd name="T69" fmla="*/ 614880 h 781684"/>
                  <a:gd name="T70" fmla="*/ 735282 w 781685"/>
                  <a:gd name="T71" fmla="*/ 575272 h 781684"/>
                  <a:gd name="T72" fmla="*/ 754751 w 781685"/>
                  <a:gd name="T73" fmla="*/ 532745 h 781684"/>
                  <a:gd name="T74" fmla="*/ 769111 w 781685"/>
                  <a:gd name="T75" fmla="*/ 487665 h 781684"/>
                  <a:gd name="T76" fmla="*/ 777994 w 781685"/>
                  <a:gd name="T77" fmla="*/ 440399 h 781684"/>
                  <a:gd name="T78" fmla="*/ 781037 w 781685"/>
                  <a:gd name="T79" fmla="*/ 391313 h 781684"/>
                  <a:gd name="T80" fmla="*/ 777994 w 781685"/>
                  <a:gd name="T81" fmla="*/ 342227 h 781684"/>
                  <a:gd name="T82" fmla="*/ 769111 w 781685"/>
                  <a:gd name="T83" fmla="*/ 294961 h 781684"/>
                  <a:gd name="T84" fmla="*/ 754751 w 781685"/>
                  <a:gd name="T85" fmla="*/ 249881 h 781684"/>
                  <a:gd name="T86" fmla="*/ 735282 w 781685"/>
                  <a:gd name="T87" fmla="*/ 207354 h 781684"/>
                  <a:gd name="T88" fmla="*/ 711070 w 781685"/>
                  <a:gd name="T89" fmla="*/ 167746 h 781684"/>
                  <a:gd name="T90" fmla="*/ 682480 w 781685"/>
                  <a:gd name="T91" fmla="*/ 131425 h 781684"/>
                  <a:gd name="T92" fmla="*/ 649879 w 781685"/>
                  <a:gd name="T93" fmla="*/ 98757 h 781684"/>
                  <a:gd name="T94" fmla="*/ 613631 w 781685"/>
                  <a:gd name="T95" fmla="*/ 70109 h 781684"/>
                  <a:gd name="T96" fmla="*/ 574104 w 781685"/>
                  <a:gd name="T97" fmla="*/ 45848 h 781684"/>
                  <a:gd name="T98" fmla="*/ 531664 w 781685"/>
                  <a:gd name="T99" fmla="*/ 26339 h 781684"/>
                  <a:gd name="T100" fmla="*/ 486675 w 781685"/>
                  <a:gd name="T101" fmla="*/ 11951 h 781684"/>
                  <a:gd name="T102" fmla="*/ 439505 w 781685"/>
                  <a:gd name="T103" fmla="*/ 3049 h 781684"/>
                  <a:gd name="T104" fmla="*/ 390519 w 781685"/>
                  <a:gd name="T105" fmla="*/ 0 h 7816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81685" h="781684" extrusionOk="0">
                    <a:moveTo>
                      <a:pt x="390836" y="0"/>
                    </a:moveTo>
                    <a:lnTo>
                      <a:pt x="341810" y="3045"/>
                    </a:lnTo>
                    <a:lnTo>
                      <a:pt x="294601" y="11936"/>
                    </a:lnTo>
                    <a:lnTo>
                      <a:pt x="249576" y="26307"/>
                    </a:lnTo>
                    <a:lnTo>
                      <a:pt x="207101" y="45792"/>
                    </a:lnTo>
                    <a:lnTo>
                      <a:pt x="167542" y="70024"/>
                    </a:lnTo>
                    <a:lnTo>
                      <a:pt x="131265" y="98637"/>
                    </a:lnTo>
                    <a:lnTo>
                      <a:pt x="98637" y="131265"/>
                    </a:lnTo>
                    <a:lnTo>
                      <a:pt x="70024" y="167542"/>
                    </a:lnTo>
                    <a:lnTo>
                      <a:pt x="45792" y="207101"/>
                    </a:lnTo>
                    <a:lnTo>
                      <a:pt x="26307" y="249576"/>
                    </a:lnTo>
                    <a:lnTo>
                      <a:pt x="11936" y="294601"/>
                    </a:lnTo>
                    <a:lnTo>
                      <a:pt x="3045" y="341810"/>
                    </a:lnTo>
                    <a:lnTo>
                      <a:pt x="0" y="390836"/>
                    </a:lnTo>
                    <a:lnTo>
                      <a:pt x="3045" y="439862"/>
                    </a:lnTo>
                    <a:lnTo>
                      <a:pt x="11936" y="487071"/>
                    </a:lnTo>
                    <a:lnTo>
                      <a:pt x="26307" y="532096"/>
                    </a:lnTo>
                    <a:lnTo>
                      <a:pt x="45792" y="574571"/>
                    </a:lnTo>
                    <a:lnTo>
                      <a:pt x="70024" y="614130"/>
                    </a:lnTo>
                    <a:lnTo>
                      <a:pt x="98637" y="650407"/>
                    </a:lnTo>
                    <a:lnTo>
                      <a:pt x="131265" y="683035"/>
                    </a:lnTo>
                    <a:lnTo>
                      <a:pt x="167542" y="711648"/>
                    </a:lnTo>
                    <a:lnTo>
                      <a:pt x="207101" y="735880"/>
                    </a:lnTo>
                    <a:lnTo>
                      <a:pt x="249576" y="755365"/>
                    </a:lnTo>
                    <a:lnTo>
                      <a:pt x="294601" y="769736"/>
                    </a:lnTo>
                    <a:lnTo>
                      <a:pt x="341810" y="778627"/>
                    </a:lnTo>
                    <a:lnTo>
                      <a:pt x="390836" y="781672"/>
                    </a:lnTo>
                    <a:lnTo>
                      <a:pt x="439862" y="778627"/>
                    </a:lnTo>
                    <a:lnTo>
                      <a:pt x="487071" y="769736"/>
                    </a:lnTo>
                    <a:lnTo>
                      <a:pt x="532096" y="755365"/>
                    </a:lnTo>
                    <a:lnTo>
                      <a:pt x="574571" y="735880"/>
                    </a:lnTo>
                    <a:lnTo>
                      <a:pt x="614130" y="711648"/>
                    </a:lnTo>
                    <a:lnTo>
                      <a:pt x="650407" y="683035"/>
                    </a:lnTo>
                    <a:lnTo>
                      <a:pt x="683035" y="650407"/>
                    </a:lnTo>
                    <a:lnTo>
                      <a:pt x="711648" y="614130"/>
                    </a:lnTo>
                    <a:lnTo>
                      <a:pt x="735880" y="574571"/>
                    </a:lnTo>
                    <a:lnTo>
                      <a:pt x="755365" y="532096"/>
                    </a:lnTo>
                    <a:lnTo>
                      <a:pt x="769736" y="487071"/>
                    </a:lnTo>
                    <a:lnTo>
                      <a:pt x="778627" y="439862"/>
                    </a:lnTo>
                    <a:lnTo>
                      <a:pt x="781672" y="390836"/>
                    </a:lnTo>
                    <a:lnTo>
                      <a:pt x="778627" y="341810"/>
                    </a:lnTo>
                    <a:lnTo>
                      <a:pt x="769736" y="294601"/>
                    </a:lnTo>
                    <a:lnTo>
                      <a:pt x="755365" y="249576"/>
                    </a:lnTo>
                    <a:lnTo>
                      <a:pt x="735880" y="207101"/>
                    </a:lnTo>
                    <a:lnTo>
                      <a:pt x="711648" y="167542"/>
                    </a:lnTo>
                    <a:lnTo>
                      <a:pt x="683035" y="131265"/>
                    </a:lnTo>
                    <a:lnTo>
                      <a:pt x="650407" y="98637"/>
                    </a:lnTo>
                    <a:lnTo>
                      <a:pt x="614130" y="70024"/>
                    </a:lnTo>
                    <a:lnTo>
                      <a:pt x="574571" y="45792"/>
                    </a:lnTo>
                    <a:lnTo>
                      <a:pt x="532096" y="26307"/>
                    </a:lnTo>
                    <a:lnTo>
                      <a:pt x="487071" y="11936"/>
                    </a:lnTo>
                    <a:lnTo>
                      <a:pt x="439862" y="3045"/>
                    </a:lnTo>
                    <a:lnTo>
                      <a:pt x="390836" y="0"/>
                    </a:lnTo>
                    <a:close/>
                  </a:path>
                </a:pathLst>
              </a:custGeom>
              <a:solidFill>
                <a:srgbClr val="E1B027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11" name="object 9"/>
              <p:cNvSpPr/>
              <p:nvPr/>
            </p:nvSpPr>
            <p:spPr bwMode="auto">
              <a:xfrm>
                <a:off x="3573463" y="6499225"/>
                <a:ext cx="355600" cy="506413"/>
              </a:xfrm>
              <a:custGeom>
                <a:avLst/>
                <a:gdLst>
                  <a:gd name="T0" fmla="*/ 0 w 354329"/>
                  <a:gd name="T1" fmla="*/ 389961 h 506729"/>
                  <a:gd name="T2" fmla="*/ 17814 w 354329"/>
                  <a:gd name="T3" fmla="*/ 418452 h 506729"/>
                  <a:gd name="T4" fmla="*/ 100486 w 354329"/>
                  <a:gd name="T5" fmla="*/ 492206 h 506729"/>
                  <a:gd name="T6" fmla="*/ 209026 w 354329"/>
                  <a:gd name="T7" fmla="*/ 502102 h 506729"/>
                  <a:gd name="T8" fmla="*/ 274289 w 354329"/>
                  <a:gd name="T9" fmla="*/ 474520 h 506729"/>
                  <a:gd name="T10" fmla="*/ 172254 w 354329"/>
                  <a:gd name="T11" fmla="*/ 470089 h 506729"/>
                  <a:gd name="T12" fmla="*/ 89926 w 354329"/>
                  <a:gd name="T13" fmla="*/ 445147 h 506729"/>
                  <a:gd name="T14" fmla="*/ 47808 w 354329"/>
                  <a:gd name="T15" fmla="*/ 399918 h 506729"/>
                  <a:gd name="T16" fmla="*/ 215018 w 354329"/>
                  <a:gd name="T17" fmla="*/ 49371 h 506729"/>
                  <a:gd name="T18" fmla="*/ 176409 w 354329"/>
                  <a:gd name="T19" fmla="*/ 55278 h 506729"/>
                  <a:gd name="T20" fmla="*/ 184974 w 354329"/>
                  <a:gd name="T21" fmla="*/ 68127 h 506729"/>
                  <a:gd name="T22" fmla="*/ 217096 w 354329"/>
                  <a:gd name="T23" fmla="*/ 115968 h 506729"/>
                  <a:gd name="T24" fmla="*/ 273813 w 354329"/>
                  <a:gd name="T25" fmla="*/ 206455 h 506729"/>
                  <a:gd name="T26" fmla="*/ 313270 w 354329"/>
                  <a:gd name="T27" fmla="*/ 290531 h 506729"/>
                  <a:gd name="T28" fmla="*/ 316293 w 354329"/>
                  <a:gd name="T29" fmla="*/ 353231 h 506729"/>
                  <a:gd name="T30" fmla="*/ 254571 w 354329"/>
                  <a:gd name="T31" fmla="*/ 445439 h 506729"/>
                  <a:gd name="T32" fmla="*/ 172254 w 354329"/>
                  <a:gd name="T33" fmla="*/ 470089 h 506729"/>
                  <a:gd name="T34" fmla="*/ 323742 w 354329"/>
                  <a:gd name="T35" fmla="*/ 425268 h 506729"/>
                  <a:gd name="T36" fmla="*/ 355215 w 354329"/>
                  <a:gd name="T37" fmla="*/ 323671 h 506729"/>
                  <a:gd name="T38" fmla="*/ 332069 w 354329"/>
                  <a:gd name="T39" fmla="*/ 241325 h 506729"/>
                  <a:gd name="T40" fmla="*/ 278702 w 354329"/>
                  <a:gd name="T41" fmla="*/ 145232 h 506729"/>
                  <a:gd name="T42" fmla="*/ 215018 w 354329"/>
                  <a:gd name="T43" fmla="*/ 49371 h 506729"/>
                  <a:gd name="T44" fmla="*/ 168466 w 354329"/>
                  <a:gd name="T45" fmla="*/ 216 h 506729"/>
                  <a:gd name="T46" fmla="*/ 157083 w 354329"/>
                  <a:gd name="T47" fmla="*/ 8133 h 506729"/>
                  <a:gd name="T48" fmla="*/ 132075 w 354329"/>
                  <a:gd name="T49" fmla="*/ 46378 h 506729"/>
                  <a:gd name="T50" fmla="*/ 104778 w 354329"/>
                  <a:gd name="T51" fmla="*/ 86892 h 506729"/>
                  <a:gd name="T52" fmla="*/ 159536 w 354329"/>
                  <a:gd name="T53" fmla="*/ 68127 h 506729"/>
                  <a:gd name="T54" fmla="*/ 168106 w 354329"/>
                  <a:gd name="T55" fmla="*/ 55278 h 506729"/>
                  <a:gd name="T56" fmla="*/ 215018 w 354329"/>
                  <a:gd name="T57" fmla="*/ 49371 h 506729"/>
                  <a:gd name="T58" fmla="*/ 187437 w 354329"/>
                  <a:gd name="T59" fmla="*/ 8133 h 506729"/>
                  <a:gd name="T60" fmla="*/ 184007 w 354329"/>
                  <a:gd name="T61" fmla="*/ 4002 h 506729"/>
                  <a:gd name="T62" fmla="*/ 175333 w 354329"/>
                  <a:gd name="T63" fmla="*/ 0 h 50672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54329" h="506729" extrusionOk="0">
                    <a:moveTo>
                      <a:pt x="42381" y="389123"/>
                    </a:moveTo>
                    <a:lnTo>
                      <a:pt x="0" y="390204"/>
                    </a:lnTo>
                    <a:lnTo>
                      <a:pt x="7234" y="401873"/>
                    </a:lnTo>
                    <a:lnTo>
                      <a:pt x="17750" y="418713"/>
                    </a:lnTo>
                    <a:lnTo>
                      <a:pt x="42997" y="453193"/>
                    </a:lnTo>
                    <a:lnTo>
                      <a:pt x="100127" y="492513"/>
                    </a:lnTo>
                    <a:lnTo>
                      <a:pt x="171638" y="506154"/>
                    </a:lnTo>
                    <a:lnTo>
                      <a:pt x="208279" y="502415"/>
                    </a:lnTo>
                    <a:lnTo>
                      <a:pt x="242408" y="491711"/>
                    </a:lnTo>
                    <a:lnTo>
                      <a:pt x="273309" y="474816"/>
                    </a:lnTo>
                    <a:lnTo>
                      <a:pt x="278666" y="470382"/>
                    </a:lnTo>
                    <a:lnTo>
                      <a:pt x="171638" y="470382"/>
                    </a:lnTo>
                    <a:lnTo>
                      <a:pt x="142064" y="467394"/>
                    </a:lnTo>
                    <a:lnTo>
                      <a:pt x="89605" y="445425"/>
                    </a:lnTo>
                    <a:lnTo>
                      <a:pt x="59567" y="418713"/>
                    </a:lnTo>
                    <a:lnTo>
                      <a:pt x="47637" y="400168"/>
                    </a:lnTo>
                    <a:lnTo>
                      <a:pt x="42381" y="389123"/>
                    </a:lnTo>
                    <a:close/>
                  </a:path>
                  <a:path w="354329" h="506729" extrusionOk="0">
                    <a:moveTo>
                      <a:pt x="214249" y="49402"/>
                    </a:moveTo>
                    <a:lnTo>
                      <a:pt x="171638" y="49402"/>
                    </a:lnTo>
                    <a:lnTo>
                      <a:pt x="175778" y="55312"/>
                    </a:lnTo>
                    <a:lnTo>
                      <a:pt x="179983" y="61612"/>
                    </a:lnTo>
                    <a:lnTo>
                      <a:pt x="184313" y="68170"/>
                    </a:lnTo>
                    <a:lnTo>
                      <a:pt x="188827" y="74859"/>
                    </a:lnTo>
                    <a:lnTo>
                      <a:pt x="216320" y="116040"/>
                    </a:lnTo>
                    <a:lnTo>
                      <a:pt x="245284" y="160815"/>
                    </a:lnTo>
                    <a:lnTo>
                      <a:pt x="272834" y="206584"/>
                    </a:lnTo>
                    <a:lnTo>
                      <a:pt x="296084" y="250750"/>
                    </a:lnTo>
                    <a:lnTo>
                      <a:pt x="312150" y="290712"/>
                    </a:lnTo>
                    <a:lnTo>
                      <a:pt x="318147" y="323873"/>
                    </a:lnTo>
                    <a:lnTo>
                      <a:pt x="315162" y="353451"/>
                    </a:lnTo>
                    <a:lnTo>
                      <a:pt x="293201" y="405897"/>
                    </a:lnTo>
                    <a:lnTo>
                      <a:pt x="253661" y="445717"/>
                    </a:lnTo>
                    <a:lnTo>
                      <a:pt x="201211" y="467491"/>
                    </a:lnTo>
                    <a:lnTo>
                      <a:pt x="171638" y="470382"/>
                    </a:lnTo>
                    <a:lnTo>
                      <a:pt x="278666" y="470382"/>
                    </a:lnTo>
                    <a:lnTo>
                      <a:pt x="322585" y="425533"/>
                    </a:lnTo>
                    <a:lnTo>
                      <a:pt x="350201" y="360510"/>
                    </a:lnTo>
                    <a:lnTo>
                      <a:pt x="353945" y="323873"/>
                    </a:lnTo>
                    <a:lnTo>
                      <a:pt x="347679" y="285655"/>
                    </a:lnTo>
                    <a:lnTo>
                      <a:pt x="330882" y="241476"/>
                    </a:lnTo>
                    <a:lnTo>
                      <a:pt x="306557" y="193858"/>
                    </a:lnTo>
                    <a:lnTo>
                      <a:pt x="277706" y="145323"/>
                    </a:lnTo>
                    <a:lnTo>
                      <a:pt x="247329" y="98396"/>
                    </a:lnTo>
                    <a:lnTo>
                      <a:pt x="214249" y="49402"/>
                    </a:lnTo>
                    <a:close/>
                  </a:path>
                  <a:path w="354329" h="506729" extrusionOk="0">
                    <a:moveTo>
                      <a:pt x="174706" y="0"/>
                    </a:moveTo>
                    <a:lnTo>
                      <a:pt x="167864" y="216"/>
                    </a:lnTo>
                    <a:lnTo>
                      <a:pt x="161542" y="3014"/>
                    </a:lnTo>
                    <a:lnTo>
                      <a:pt x="156522" y="8138"/>
                    </a:lnTo>
                    <a:lnTo>
                      <a:pt x="146410" y="23885"/>
                    </a:lnTo>
                    <a:lnTo>
                      <a:pt x="131603" y="46407"/>
                    </a:lnTo>
                    <a:lnTo>
                      <a:pt x="116225" y="69496"/>
                    </a:lnTo>
                    <a:lnTo>
                      <a:pt x="104403" y="86946"/>
                    </a:lnTo>
                    <a:lnTo>
                      <a:pt x="148481" y="83667"/>
                    </a:lnTo>
                    <a:lnTo>
                      <a:pt x="158966" y="68170"/>
                    </a:lnTo>
                    <a:lnTo>
                      <a:pt x="163301" y="61612"/>
                    </a:lnTo>
                    <a:lnTo>
                      <a:pt x="167505" y="55312"/>
                    </a:lnTo>
                    <a:lnTo>
                      <a:pt x="171638" y="49402"/>
                    </a:lnTo>
                    <a:lnTo>
                      <a:pt x="214249" y="49402"/>
                    </a:lnTo>
                    <a:lnTo>
                      <a:pt x="209896" y="42954"/>
                    </a:lnTo>
                    <a:lnTo>
                      <a:pt x="186767" y="8138"/>
                    </a:lnTo>
                    <a:lnTo>
                      <a:pt x="185410" y="6065"/>
                    </a:lnTo>
                    <a:lnTo>
                      <a:pt x="183349" y="4004"/>
                    </a:lnTo>
                    <a:lnTo>
                      <a:pt x="181288" y="2622"/>
                    </a:lnTo>
                    <a:lnTo>
                      <a:pt x="17470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12" name="object 10"/>
              <p:cNvSpPr>
                <a:spLocks noChangeArrowheads="1"/>
              </p:cNvSpPr>
              <p:nvPr/>
            </p:nvSpPr>
            <p:spPr bwMode="auto">
              <a:xfrm>
                <a:off x="3779838" y="6810375"/>
                <a:ext cx="88900" cy="122238"/>
              </a:xfrm>
              <a:prstGeom prst="rect">
                <a:avLst/>
              </a:prstGeom>
              <a:blipFill>
                <a:blip r:embed="rId2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object 11"/>
              <p:cNvSpPr>
                <a:spLocks noChangeArrowheads="1"/>
              </p:cNvSpPr>
              <p:nvPr/>
            </p:nvSpPr>
            <p:spPr bwMode="auto">
              <a:xfrm>
                <a:off x="3471863" y="6457950"/>
                <a:ext cx="268287" cy="496888"/>
              </a:xfrm>
              <a:prstGeom prst="rect">
                <a:avLst/>
              </a:prstGeom>
              <a:blipFill>
                <a:blip r:embed="rId3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4" name="Group 43"/>
            <p:cNvGrpSpPr/>
            <p:nvPr userDrawn="1"/>
          </p:nvGrpSpPr>
          <p:grpSpPr bwMode="auto">
            <a:xfrm>
              <a:off x="1761514" y="3432698"/>
              <a:ext cx="487627" cy="487627"/>
              <a:chOff x="4279900" y="6340475"/>
              <a:chExt cx="782638" cy="782638"/>
            </a:xfrm>
          </p:grpSpPr>
          <p:sp>
            <p:nvSpPr>
              <p:cNvPr id="15" name="object 5"/>
              <p:cNvSpPr/>
              <p:nvPr/>
            </p:nvSpPr>
            <p:spPr bwMode="auto">
              <a:xfrm>
                <a:off x="4279900" y="6340475"/>
                <a:ext cx="782638" cy="782638"/>
              </a:xfrm>
              <a:custGeom>
                <a:avLst/>
                <a:gdLst>
                  <a:gd name="T0" fmla="*/ 391312 w 781685"/>
                  <a:gd name="T1" fmla="*/ 0 h 781684"/>
                  <a:gd name="T2" fmla="*/ 342227 w 781685"/>
                  <a:gd name="T3" fmla="*/ 3049 h 781684"/>
                  <a:gd name="T4" fmla="*/ 294960 w 781685"/>
                  <a:gd name="T5" fmla="*/ 11951 h 781684"/>
                  <a:gd name="T6" fmla="*/ 249880 w 781685"/>
                  <a:gd name="T7" fmla="*/ 26339 h 781684"/>
                  <a:gd name="T8" fmla="*/ 207353 w 781685"/>
                  <a:gd name="T9" fmla="*/ 45848 h 781684"/>
                  <a:gd name="T10" fmla="*/ 167746 w 781685"/>
                  <a:gd name="T11" fmla="*/ 70109 h 781684"/>
                  <a:gd name="T12" fmla="*/ 131425 w 781685"/>
                  <a:gd name="T13" fmla="*/ 98757 h 781684"/>
                  <a:gd name="T14" fmla="*/ 98757 w 781685"/>
                  <a:gd name="T15" fmla="*/ 131425 h 781684"/>
                  <a:gd name="T16" fmla="*/ 70109 w 781685"/>
                  <a:gd name="T17" fmla="*/ 167746 h 781684"/>
                  <a:gd name="T18" fmla="*/ 45848 w 781685"/>
                  <a:gd name="T19" fmla="*/ 207354 h 781684"/>
                  <a:gd name="T20" fmla="*/ 26339 w 781685"/>
                  <a:gd name="T21" fmla="*/ 249881 h 781684"/>
                  <a:gd name="T22" fmla="*/ 11951 w 781685"/>
                  <a:gd name="T23" fmla="*/ 294961 h 781684"/>
                  <a:gd name="T24" fmla="*/ 3049 w 781685"/>
                  <a:gd name="T25" fmla="*/ 342227 h 781684"/>
                  <a:gd name="T26" fmla="*/ 0 w 781685"/>
                  <a:gd name="T27" fmla="*/ 391313 h 781684"/>
                  <a:gd name="T28" fmla="*/ 3049 w 781685"/>
                  <a:gd name="T29" fmla="*/ 440399 h 781684"/>
                  <a:gd name="T30" fmla="*/ 11951 w 781685"/>
                  <a:gd name="T31" fmla="*/ 487665 h 781684"/>
                  <a:gd name="T32" fmla="*/ 26339 w 781685"/>
                  <a:gd name="T33" fmla="*/ 532745 h 781684"/>
                  <a:gd name="T34" fmla="*/ 45848 w 781685"/>
                  <a:gd name="T35" fmla="*/ 575272 h 781684"/>
                  <a:gd name="T36" fmla="*/ 70109 w 781685"/>
                  <a:gd name="T37" fmla="*/ 614880 h 781684"/>
                  <a:gd name="T38" fmla="*/ 98757 w 781685"/>
                  <a:gd name="T39" fmla="*/ 651201 h 781684"/>
                  <a:gd name="T40" fmla="*/ 131425 w 781685"/>
                  <a:gd name="T41" fmla="*/ 683869 h 781684"/>
                  <a:gd name="T42" fmla="*/ 167746 w 781685"/>
                  <a:gd name="T43" fmla="*/ 712517 h 781684"/>
                  <a:gd name="T44" fmla="*/ 207353 w 781685"/>
                  <a:gd name="T45" fmla="*/ 736778 h 781684"/>
                  <a:gd name="T46" fmla="*/ 249880 w 781685"/>
                  <a:gd name="T47" fmla="*/ 756287 h 781684"/>
                  <a:gd name="T48" fmla="*/ 294960 w 781685"/>
                  <a:gd name="T49" fmla="*/ 770675 h 781684"/>
                  <a:gd name="T50" fmla="*/ 342227 w 781685"/>
                  <a:gd name="T51" fmla="*/ 779577 h 781684"/>
                  <a:gd name="T52" fmla="*/ 391312 w 781685"/>
                  <a:gd name="T53" fmla="*/ 782626 h 781684"/>
                  <a:gd name="T54" fmla="*/ 440398 w 781685"/>
                  <a:gd name="T55" fmla="*/ 779577 h 781684"/>
                  <a:gd name="T56" fmla="*/ 487665 w 781685"/>
                  <a:gd name="T57" fmla="*/ 770675 h 781684"/>
                  <a:gd name="T58" fmla="*/ 532745 w 781685"/>
                  <a:gd name="T59" fmla="*/ 756287 h 781684"/>
                  <a:gd name="T60" fmla="*/ 575271 w 781685"/>
                  <a:gd name="T61" fmla="*/ 736778 h 781684"/>
                  <a:gd name="T62" fmla="*/ 614879 w 781685"/>
                  <a:gd name="T63" fmla="*/ 712517 h 781684"/>
                  <a:gd name="T64" fmla="*/ 651200 w 781685"/>
                  <a:gd name="T65" fmla="*/ 683869 h 781684"/>
                  <a:gd name="T66" fmla="*/ 683868 w 781685"/>
                  <a:gd name="T67" fmla="*/ 651201 h 781684"/>
                  <a:gd name="T68" fmla="*/ 712516 w 781685"/>
                  <a:gd name="T69" fmla="*/ 614880 h 781684"/>
                  <a:gd name="T70" fmla="*/ 736777 w 781685"/>
                  <a:gd name="T71" fmla="*/ 575272 h 781684"/>
                  <a:gd name="T72" fmla="*/ 756286 w 781685"/>
                  <a:gd name="T73" fmla="*/ 532745 h 781684"/>
                  <a:gd name="T74" fmla="*/ 770674 w 781685"/>
                  <a:gd name="T75" fmla="*/ 487665 h 781684"/>
                  <a:gd name="T76" fmla="*/ 779576 w 781685"/>
                  <a:gd name="T77" fmla="*/ 440399 h 781684"/>
                  <a:gd name="T78" fmla="*/ 782625 w 781685"/>
                  <a:gd name="T79" fmla="*/ 391313 h 781684"/>
                  <a:gd name="T80" fmla="*/ 779576 w 781685"/>
                  <a:gd name="T81" fmla="*/ 342227 h 781684"/>
                  <a:gd name="T82" fmla="*/ 770674 w 781685"/>
                  <a:gd name="T83" fmla="*/ 294961 h 781684"/>
                  <a:gd name="T84" fmla="*/ 756286 w 781685"/>
                  <a:gd name="T85" fmla="*/ 249881 h 781684"/>
                  <a:gd name="T86" fmla="*/ 736777 w 781685"/>
                  <a:gd name="T87" fmla="*/ 207354 h 781684"/>
                  <a:gd name="T88" fmla="*/ 712516 w 781685"/>
                  <a:gd name="T89" fmla="*/ 167746 h 781684"/>
                  <a:gd name="T90" fmla="*/ 683868 w 781685"/>
                  <a:gd name="T91" fmla="*/ 131425 h 781684"/>
                  <a:gd name="T92" fmla="*/ 651200 w 781685"/>
                  <a:gd name="T93" fmla="*/ 98757 h 781684"/>
                  <a:gd name="T94" fmla="*/ 614879 w 781685"/>
                  <a:gd name="T95" fmla="*/ 70109 h 781684"/>
                  <a:gd name="T96" fmla="*/ 575271 w 781685"/>
                  <a:gd name="T97" fmla="*/ 45848 h 781684"/>
                  <a:gd name="T98" fmla="*/ 532745 w 781685"/>
                  <a:gd name="T99" fmla="*/ 26339 h 781684"/>
                  <a:gd name="T100" fmla="*/ 487665 w 781685"/>
                  <a:gd name="T101" fmla="*/ 11951 h 781684"/>
                  <a:gd name="T102" fmla="*/ 440398 w 781685"/>
                  <a:gd name="T103" fmla="*/ 3049 h 781684"/>
                  <a:gd name="T104" fmla="*/ 391312 w 781685"/>
                  <a:gd name="T105" fmla="*/ 0 h 7816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81685" h="781684" extrusionOk="0">
                    <a:moveTo>
                      <a:pt x="390836" y="0"/>
                    </a:moveTo>
                    <a:lnTo>
                      <a:pt x="341810" y="3045"/>
                    </a:lnTo>
                    <a:lnTo>
                      <a:pt x="294601" y="11936"/>
                    </a:lnTo>
                    <a:lnTo>
                      <a:pt x="249576" y="26307"/>
                    </a:lnTo>
                    <a:lnTo>
                      <a:pt x="207101" y="45792"/>
                    </a:lnTo>
                    <a:lnTo>
                      <a:pt x="167542" y="70024"/>
                    </a:lnTo>
                    <a:lnTo>
                      <a:pt x="131265" y="98637"/>
                    </a:lnTo>
                    <a:lnTo>
                      <a:pt x="98637" y="131265"/>
                    </a:lnTo>
                    <a:lnTo>
                      <a:pt x="70024" y="167542"/>
                    </a:lnTo>
                    <a:lnTo>
                      <a:pt x="45792" y="207101"/>
                    </a:lnTo>
                    <a:lnTo>
                      <a:pt x="26307" y="249576"/>
                    </a:lnTo>
                    <a:lnTo>
                      <a:pt x="11936" y="294601"/>
                    </a:lnTo>
                    <a:lnTo>
                      <a:pt x="3045" y="341810"/>
                    </a:lnTo>
                    <a:lnTo>
                      <a:pt x="0" y="390836"/>
                    </a:lnTo>
                    <a:lnTo>
                      <a:pt x="3045" y="439862"/>
                    </a:lnTo>
                    <a:lnTo>
                      <a:pt x="11936" y="487071"/>
                    </a:lnTo>
                    <a:lnTo>
                      <a:pt x="26307" y="532096"/>
                    </a:lnTo>
                    <a:lnTo>
                      <a:pt x="45792" y="574571"/>
                    </a:lnTo>
                    <a:lnTo>
                      <a:pt x="70024" y="614130"/>
                    </a:lnTo>
                    <a:lnTo>
                      <a:pt x="98637" y="650407"/>
                    </a:lnTo>
                    <a:lnTo>
                      <a:pt x="131265" y="683035"/>
                    </a:lnTo>
                    <a:lnTo>
                      <a:pt x="167542" y="711648"/>
                    </a:lnTo>
                    <a:lnTo>
                      <a:pt x="207101" y="735880"/>
                    </a:lnTo>
                    <a:lnTo>
                      <a:pt x="249576" y="755365"/>
                    </a:lnTo>
                    <a:lnTo>
                      <a:pt x="294601" y="769736"/>
                    </a:lnTo>
                    <a:lnTo>
                      <a:pt x="341810" y="778627"/>
                    </a:lnTo>
                    <a:lnTo>
                      <a:pt x="390836" y="781672"/>
                    </a:lnTo>
                    <a:lnTo>
                      <a:pt x="439862" y="778627"/>
                    </a:lnTo>
                    <a:lnTo>
                      <a:pt x="487071" y="769736"/>
                    </a:lnTo>
                    <a:lnTo>
                      <a:pt x="532096" y="755365"/>
                    </a:lnTo>
                    <a:lnTo>
                      <a:pt x="574571" y="735880"/>
                    </a:lnTo>
                    <a:lnTo>
                      <a:pt x="614130" y="711648"/>
                    </a:lnTo>
                    <a:lnTo>
                      <a:pt x="650407" y="683035"/>
                    </a:lnTo>
                    <a:lnTo>
                      <a:pt x="683035" y="650407"/>
                    </a:lnTo>
                    <a:lnTo>
                      <a:pt x="711648" y="614130"/>
                    </a:lnTo>
                    <a:lnTo>
                      <a:pt x="735880" y="574571"/>
                    </a:lnTo>
                    <a:lnTo>
                      <a:pt x="755365" y="532096"/>
                    </a:lnTo>
                    <a:lnTo>
                      <a:pt x="769736" y="487071"/>
                    </a:lnTo>
                    <a:lnTo>
                      <a:pt x="778627" y="439862"/>
                    </a:lnTo>
                    <a:lnTo>
                      <a:pt x="781672" y="390836"/>
                    </a:lnTo>
                    <a:lnTo>
                      <a:pt x="778627" y="341810"/>
                    </a:lnTo>
                    <a:lnTo>
                      <a:pt x="769736" y="294601"/>
                    </a:lnTo>
                    <a:lnTo>
                      <a:pt x="755365" y="249576"/>
                    </a:lnTo>
                    <a:lnTo>
                      <a:pt x="735880" y="207101"/>
                    </a:lnTo>
                    <a:lnTo>
                      <a:pt x="711648" y="167542"/>
                    </a:lnTo>
                    <a:lnTo>
                      <a:pt x="683035" y="131265"/>
                    </a:lnTo>
                    <a:lnTo>
                      <a:pt x="650407" y="98637"/>
                    </a:lnTo>
                    <a:lnTo>
                      <a:pt x="614130" y="70024"/>
                    </a:lnTo>
                    <a:lnTo>
                      <a:pt x="574571" y="45792"/>
                    </a:lnTo>
                    <a:lnTo>
                      <a:pt x="532096" y="26307"/>
                    </a:lnTo>
                    <a:lnTo>
                      <a:pt x="487071" y="11936"/>
                    </a:lnTo>
                    <a:lnTo>
                      <a:pt x="439862" y="3045"/>
                    </a:lnTo>
                    <a:lnTo>
                      <a:pt x="390836" y="0"/>
                    </a:lnTo>
                    <a:close/>
                  </a:path>
                </a:pathLst>
              </a:custGeom>
              <a:solidFill>
                <a:srgbClr val="8FC740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16" name="object 12"/>
              <p:cNvSpPr/>
              <p:nvPr/>
            </p:nvSpPr>
            <p:spPr bwMode="auto">
              <a:xfrm>
                <a:off x="4783138" y="6588125"/>
                <a:ext cx="47625" cy="47625"/>
              </a:xfrm>
              <a:custGeom>
                <a:avLst/>
                <a:gdLst>
                  <a:gd name="T0" fmla="*/ 23745 w 48260"/>
                  <a:gd name="T1" fmla="*/ 0 h 48259"/>
                  <a:gd name="T2" fmla="*/ 17830 w 48260"/>
                  <a:gd name="T3" fmla="*/ 0 h 48259"/>
                  <a:gd name="T4" fmla="*/ 12424 w 48260"/>
                  <a:gd name="T5" fmla="*/ 2157 h 48259"/>
                  <a:gd name="T6" fmla="*/ 8283 w 48260"/>
                  <a:gd name="T7" fmla="*/ 5790 h 48259"/>
                  <a:gd name="T8" fmla="*/ 3211 w 48260"/>
                  <a:gd name="T9" fmla="*/ 10105 h 48259"/>
                  <a:gd name="T10" fmla="*/ 0 w 48260"/>
                  <a:gd name="T11" fmla="*/ 16554 h 48259"/>
                  <a:gd name="T12" fmla="*/ 0 w 48260"/>
                  <a:gd name="T13" fmla="*/ 23833 h 48259"/>
                  <a:gd name="T14" fmla="*/ 6720 w 48260"/>
                  <a:gd name="T15" fmla="*/ 24130 h 48259"/>
                  <a:gd name="T16" fmla="*/ 9671 w 48260"/>
                  <a:gd name="T17" fmla="*/ 26028 h 48259"/>
                  <a:gd name="T18" fmla="*/ 10651 w 48260"/>
                  <a:gd name="T19" fmla="*/ 37051 h 48259"/>
                  <a:gd name="T20" fmla="*/ 10775 w 48260"/>
                  <a:gd name="T21" fmla="*/ 38737 h 48259"/>
                  <a:gd name="T22" fmla="*/ 11233 w 48260"/>
                  <a:gd name="T23" fmla="*/ 43896 h 48259"/>
                  <a:gd name="T24" fmla="*/ 14867 w 48260"/>
                  <a:gd name="T25" fmla="*/ 46177 h 48259"/>
                  <a:gd name="T26" fmla="*/ 19145 w 48260"/>
                  <a:gd name="T27" fmla="*/ 47479 h 48259"/>
                  <a:gd name="T28" fmla="*/ 26150 w 48260"/>
                  <a:gd name="T29" fmla="*/ 47479 h 48259"/>
                  <a:gd name="T30" fmla="*/ 47478 w 48260"/>
                  <a:gd name="T31" fmla="*/ 23746 h 48259"/>
                  <a:gd name="T32" fmla="*/ 45617 w 48260"/>
                  <a:gd name="T33" fmla="*/ 14511 h 48259"/>
                  <a:gd name="T34" fmla="*/ 40536 w 48260"/>
                  <a:gd name="T35" fmla="*/ 6962 h 48259"/>
                  <a:gd name="T36" fmla="*/ 32993 w 48260"/>
                  <a:gd name="T37" fmla="*/ 1868 h 48259"/>
                  <a:gd name="T38" fmla="*/ 23745 w 48260"/>
                  <a:gd name="T39" fmla="*/ 0 h 4825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48260" h="48259" extrusionOk="0">
                    <a:moveTo>
                      <a:pt x="24062" y="0"/>
                    </a:moveTo>
                    <a:lnTo>
                      <a:pt x="18068" y="0"/>
                    </a:lnTo>
                    <a:lnTo>
                      <a:pt x="12590" y="2186"/>
                    </a:lnTo>
                    <a:lnTo>
                      <a:pt x="8393" y="5867"/>
                    </a:lnTo>
                    <a:lnTo>
                      <a:pt x="3254" y="10240"/>
                    </a:lnTo>
                    <a:lnTo>
                      <a:pt x="0" y="16774"/>
                    </a:lnTo>
                    <a:lnTo>
                      <a:pt x="0" y="24150"/>
                    </a:lnTo>
                    <a:lnTo>
                      <a:pt x="6810" y="24451"/>
                    </a:lnTo>
                    <a:lnTo>
                      <a:pt x="9800" y="26374"/>
                    </a:lnTo>
                    <a:lnTo>
                      <a:pt x="10793" y="37544"/>
                    </a:lnTo>
                    <a:lnTo>
                      <a:pt x="10919" y="39253"/>
                    </a:lnTo>
                    <a:lnTo>
                      <a:pt x="11383" y="44480"/>
                    </a:lnTo>
                    <a:lnTo>
                      <a:pt x="15065" y="46792"/>
                    </a:lnTo>
                    <a:lnTo>
                      <a:pt x="19400" y="48111"/>
                    </a:lnTo>
                    <a:lnTo>
                      <a:pt x="26499" y="48111"/>
                    </a:lnTo>
                    <a:lnTo>
                      <a:pt x="48111" y="24062"/>
                    </a:lnTo>
                    <a:lnTo>
                      <a:pt x="46225" y="14704"/>
                    </a:lnTo>
                    <a:lnTo>
                      <a:pt x="41076" y="7055"/>
                    </a:lnTo>
                    <a:lnTo>
                      <a:pt x="33433" y="1893"/>
                    </a:lnTo>
                    <a:lnTo>
                      <a:pt x="2406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17" name="object 13"/>
              <p:cNvSpPr>
                <a:spLocks noChangeArrowheads="1"/>
              </p:cNvSpPr>
              <p:nvPr/>
            </p:nvSpPr>
            <p:spPr bwMode="auto">
              <a:xfrm>
                <a:off x="4621212" y="6750050"/>
                <a:ext cx="239712" cy="225425"/>
              </a:xfrm>
              <a:prstGeom prst="rect">
                <a:avLst/>
              </a:prstGeom>
              <a:blipFill>
                <a:blip r:embed="rId4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" name="object 14"/>
              <p:cNvSpPr>
                <a:spLocks noChangeArrowheads="1"/>
              </p:cNvSpPr>
              <p:nvPr/>
            </p:nvSpPr>
            <p:spPr bwMode="auto">
              <a:xfrm>
                <a:off x="4410075" y="6811963"/>
                <a:ext cx="169862" cy="163512"/>
              </a:xfrm>
              <a:prstGeom prst="rect">
                <a:avLst/>
              </a:prstGeom>
              <a:blipFill>
                <a:blip r:embed="rId5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9" name="object 15"/>
              <p:cNvSpPr/>
              <p:nvPr/>
            </p:nvSpPr>
            <p:spPr bwMode="auto">
              <a:xfrm>
                <a:off x="4414838" y="6592888"/>
                <a:ext cx="409575" cy="290512"/>
              </a:xfrm>
              <a:custGeom>
                <a:avLst/>
                <a:gdLst>
                  <a:gd name="T0" fmla="*/ 80465 w 409575"/>
                  <a:gd name="T1" fmla="*/ 206770 h 290195"/>
                  <a:gd name="T2" fmla="*/ 144398 w 409575"/>
                  <a:gd name="T3" fmla="*/ 230830 h 290195"/>
                  <a:gd name="T4" fmla="*/ 176713 w 409575"/>
                  <a:gd name="T5" fmla="*/ 290230 h 290195"/>
                  <a:gd name="T6" fmla="*/ 194782 w 409575"/>
                  <a:gd name="T7" fmla="*/ 284029 h 290195"/>
                  <a:gd name="T8" fmla="*/ 194304 w 409575"/>
                  <a:gd name="T9" fmla="*/ 271173 h 290195"/>
                  <a:gd name="T10" fmla="*/ 204391 w 409575"/>
                  <a:gd name="T11" fmla="*/ 221423 h 290195"/>
                  <a:gd name="T12" fmla="*/ 395314 w 409575"/>
                  <a:gd name="T13" fmla="*/ 19396 h 290195"/>
                  <a:gd name="T14" fmla="*/ 367778 w 409575"/>
                  <a:gd name="T15" fmla="*/ 19484 h 290195"/>
                  <a:gd name="T16" fmla="*/ 377578 w 409575"/>
                  <a:gd name="T17" fmla="*/ 21723 h 290195"/>
                  <a:gd name="T18" fmla="*/ 37957 w 409575"/>
                  <a:gd name="T19" fmla="*/ 120907 h 290195"/>
                  <a:gd name="T20" fmla="*/ 1949 w 409575"/>
                  <a:gd name="T21" fmla="*/ 165698 h 290195"/>
                  <a:gd name="T22" fmla="*/ 9535 w 409575"/>
                  <a:gd name="T23" fmla="*/ 237575 h 290195"/>
                  <a:gd name="T24" fmla="*/ 41179 w 409575"/>
                  <a:gd name="T25" fmla="*/ 215074 h 290195"/>
                  <a:gd name="T26" fmla="*/ 80465 w 409575"/>
                  <a:gd name="T27" fmla="*/ 206770 h 290195"/>
                  <a:gd name="T28" fmla="*/ 216642 w 409575"/>
                  <a:gd name="T29" fmla="*/ 199538 h 290195"/>
                  <a:gd name="T30" fmla="*/ 300410 w 409575"/>
                  <a:gd name="T31" fmla="*/ 147232 h 290195"/>
                  <a:gd name="T32" fmla="*/ 407908 w 409575"/>
                  <a:gd name="T33" fmla="*/ 144907 h 290195"/>
                  <a:gd name="T34" fmla="*/ 397871 w 409575"/>
                  <a:gd name="T35" fmla="*/ 31220 h 290195"/>
                  <a:gd name="T36" fmla="*/ 407908 w 409575"/>
                  <a:gd name="T37" fmla="*/ 144907 h 290195"/>
                  <a:gd name="T38" fmla="*/ 344159 w 409575"/>
                  <a:gd name="T39" fmla="*/ 145970 h 290195"/>
                  <a:gd name="T40" fmla="*/ 377612 w 409575"/>
                  <a:gd name="T41" fmla="*/ 154262 h 290195"/>
                  <a:gd name="T42" fmla="*/ 395132 w 409575"/>
                  <a:gd name="T43" fmla="*/ 162807 h 290195"/>
                  <a:gd name="T44" fmla="*/ 405146 w 409575"/>
                  <a:gd name="T45" fmla="*/ 162807 h 290195"/>
                  <a:gd name="T46" fmla="*/ 407908 w 409575"/>
                  <a:gd name="T47" fmla="*/ 144907 h 290195"/>
                  <a:gd name="T48" fmla="*/ 65563 w 409575"/>
                  <a:gd name="T49" fmla="*/ 58906 h 290195"/>
                  <a:gd name="T50" fmla="*/ 59745 w 409575"/>
                  <a:gd name="T51" fmla="*/ 120907 h 290195"/>
                  <a:gd name="T52" fmla="*/ 85642 w 409575"/>
                  <a:gd name="T53" fmla="*/ 64693 h 290195"/>
                  <a:gd name="T54" fmla="*/ 371422 w 409575"/>
                  <a:gd name="T55" fmla="*/ 0 h 290195"/>
                  <a:gd name="T56" fmla="*/ 223145 w 409575"/>
                  <a:gd name="T57" fmla="*/ 517 h 290195"/>
                  <a:gd name="T58" fmla="*/ 200829 w 409575"/>
                  <a:gd name="T59" fmla="*/ 13966 h 290195"/>
                  <a:gd name="T60" fmla="*/ 189843 w 409575"/>
                  <a:gd name="T61" fmla="*/ 50478 h 290195"/>
                  <a:gd name="T62" fmla="*/ 180043 w 409575"/>
                  <a:gd name="T63" fmla="*/ 97174 h 290195"/>
                  <a:gd name="T64" fmla="*/ 194782 w 409575"/>
                  <a:gd name="T65" fmla="*/ 120907 h 290195"/>
                  <a:gd name="T66" fmla="*/ 205118 w 409575"/>
                  <a:gd name="T67" fmla="*/ 72009 h 290195"/>
                  <a:gd name="T68" fmla="*/ 212373 w 409575"/>
                  <a:gd name="T69" fmla="*/ 36931 h 290195"/>
                  <a:gd name="T70" fmla="*/ 220130 w 409575"/>
                  <a:gd name="T71" fmla="*/ 21588 h 290195"/>
                  <a:gd name="T72" fmla="*/ 233382 w 409575"/>
                  <a:gd name="T73" fmla="*/ 19396 h 290195"/>
                  <a:gd name="T74" fmla="*/ 395035 w 409575"/>
                  <a:gd name="T75" fmla="*/ 18109 h 290195"/>
                  <a:gd name="T76" fmla="*/ 383262 w 409575"/>
                  <a:gd name="T77" fmla="*/ 3947 h 290195"/>
                  <a:gd name="T78" fmla="*/ 371422 w 409575"/>
                  <a:gd name="T79" fmla="*/ 0 h 290195"/>
                  <a:gd name="T80" fmla="*/ 290314 w 409575"/>
                  <a:gd name="T81" fmla="*/ 19396 h 290195"/>
                  <a:gd name="T82" fmla="*/ 305845 w 409575"/>
                  <a:gd name="T83" fmla="*/ 120907 h 29019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09575" h="290195" extrusionOk="0">
                    <a:moveTo>
                      <a:pt x="212594" y="206544"/>
                    </a:moveTo>
                    <a:lnTo>
                      <a:pt x="80465" y="206544"/>
                    </a:lnTo>
                    <a:lnTo>
                      <a:pt x="115190" y="212951"/>
                    </a:lnTo>
                    <a:lnTo>
                      <a:pt x="144398" y="230578"/>
                    </a:lnTo>
                    <a:lnTo>
                      <a:pt x="165701" y="257030"/>
                    </a:lnTo>
                    <a:lnTo>
                      <a:pt x="176713" y="289913"/>
                    </a:lnTo>
                    <a:lnTo>
                      <a:pt x="195674" y="289913"/>
                    </a:lnTo>
                    <a:lnTo>
                      <a:pt x="194782" y="283719"/>
                    </a:lnTo>
                    <a:lnTo>
                      <a:pt x="194304" y="277336"/>
                    </a:lnTo>
                    <a:lnTo>
                      <a:pt x="194304" y="270877"/>
                    </a:lnTo>
                    <a:lnTo>
                      <a:pt x="196866" y="245216"/>
                    </a:lnTo>
                    <a:lnTo>
                      <a:pt x="204391" y="221181"/>
                    </a:lnTo>
                    <a:lnTo>
                      <a:pt x="212594" y="206544"/>
                    </a:lnTo>
                    <a:close/>
                  </a:path>
                  <a:path w="409575" h="290195" extrusionOk="0">
                    <a:moveTo>
                      <a:pt x="395314" y="19375"/>
                    </a:moveTo>
                    <a:lnTo>
                      <a:pt x="366659" y="19375"/>
                    </a:lnTo>
                    <a:lnTo>
                      <a:pt x="367778" y="19463"/>
                    </a:lnTo>
                    <a:lnTo>
                      <a:pt x="374575" y="19764"/>
                    </a:lnTo>
                    <a:lnTo>
                      <a:pt x="377578" y="21699"/>
                    </a:lnTo>
                    <a:lnTo>
                      <a:pt x="386311" y="120775"/>
                    </a:lnTo>
                    <a:lnTo>
                      <a:pt x="37957" y="120775"/>
                    </a:lnTo>
                    <a:lnTo>
                      <a:pt x="14797" y="133911"/>
                    </a:lnTo>
                    <a:lnTo>
                      <a:pt x="1949" y="165517"/>
                    </a:lnTo>
                    <a:lnTo>
                      <a:pt x="0" y="203887"/>
                    </a:lnTo>
                    <a:lnTo>
                      <a:pt x="9535" y="237316"/>
                    </a:lnTo>
                    <a:lnTo>
                      <a:pt x="24182" y="224530"/>
                    </a:lnTo>
                    <a:lnTo>
                      <a:pt x="41179" y="214839"/>
                    </a:lnTo>
                    <a:lnTo>
                      <a:pt x="60086" y="208693"/>
                    </a:lnTo>
                    <a:lnTo>
                      <a:pt x="80465" y="206544"/>
                    </a:lnTo>
                    <a:lnTo>
                      <a:pt x="212594" y="206544"/>
                    </a:lnTo>
                    <a:lnTo>
                      <a:pt x="216642" y="199320"/>
                    </a:lnTo>
                    <a:lnTo>
                      <a:pt x="253285" y="165004"/>
                    </a:lnTo>
                    <a:lnTo>
                      <a:pt x="300410" y="147071"/>
                    </a:lnTo>
                    <a:lnTo>
                      <a:pt x="326476" y="144749"/>
                    </a:lnTo>
                    <a:lnTo>
                      <a:pt x="407908" y="144749"/>
                    </a:lnTo>
                    <a:lnTo>
                      <a:pt x="401437" y="71930"/>
                    </a:lnTo>
                    <a:lnTo>
                      <a:pt x="397871" y="31186"/>
                    </a:lnTo>
                    <a:lnTo>
                      <a:pt x="395314" y="19375"/>
                    </a:lnTo>
                    <a:close/>
                  </a:path>
                  <a:path w="409575" h="290195" extrusionOk="0">
                    <a:moveTo>
                      <a:pt x="407908" y="144749"/>
                    </a:moveTo>
                    <a:lnTo>
                      <a:pt x="326476" y="144749"/>
                    </a:lnTo>
                    <a:lnTo>
                      <a:pt x="344159" y="145811"/>
                    </a:lnTo>
                    <a:lnTo>
                      <a:pt x="361263" y="148950"/>
                    </a:lnTo>
                    <a:lnTo>
                      <a:pt x="377612" y="154094"/>
                    </a:lnTo>
                    <a:lnTo>
                      <a:pt x="393322" y="161310"/>
                    </a:lnTo>
                    <a:lnTo>
                      <a:pt x="395132" y="162629"/>
                    </a:lnTo>
                    <a:lnTo>
                      <a:pt x="397394" y="163320"/>
                    </a:lnTo>
                    <a:lnTo>
                      <a:pt x="405146" y="162629"/>
                    </a:lnTo>
                    <a:lnTo>
                      <a:pt x="409079" y="157930"/>
                    </a:lnTo>
                    <a:lnTo>
                      <a:pt x="407908" y="144749"/>
                    </a:lnTo>
                    <a:close/>
                  </a:path>
                  <a:path w="409575" h="290195" extrusionOk="0">
                    <a:moveTo>
                      <a:pt x="79812" y="58842"/>
                    </a:moveTo>
                    <a:lnTo>
                      <a:pt x="65563" y="58842"/>
                    </a:lnTo>
                    <a:lnTo>
                      <a:pt x="59745" y="64622"/>
                    </a:lnTo>
                    <a:lnTo>
                      <a:pt x="59745" y="120775"/>
                    </a:lnTo>
                    <a:lnTo>
                      <a:pt x="85642" y="120775"/>
                    </a:lnTo>
                    <a:lnTo>
                      <a:pt x="85642" y="64622"/>
                    </a:lnTo>
                    <a:lnTo>
                      <a:pt x="79812" y="58842"/>
                    </a:lnTo>
                    <a:close/>
                  </a:path>
                  <a:path w="409575" h="290195" extrusionOk="0">
                    <a:moveTo>
                      <a:pt x="371422" y="0"/>
                    </a:moveTo>
                    <a:lnTo>
                      <a:pt x="233382" y="0"/>
                    </a:lnTo>
                    <a:lnTo>
                      <a:pt x="223145" y="516"/>
                    </a:lnTo>
                    <a:lnTo>
                      <a:pt x="211517" y="4133"/>
                    </a:lnTo>
                    <a:lnTo>
                      <a:pt x="200829" y="13951"/>
                    </a:lnTo>
                    <a:lnTo>
                      <a:pt x="193412" y="33071"/>
                    </a:lnTo>
                    <a:lnTo>
                      <a:pt x="189843" y="50423"/>
                    </a:lnTo>
                    <a:lnTo>
                      <a:pt x="185188" y="72687"/>
                    </a:lnTo>
                    <a:lnTo>
                      <a:pt x="180043" y="97068"/>
                    </a:lnTo>
                    <a:lnTo>
                      <a:pt x="175005" y="120775"/>
                    </a:lnTo>
                    <a:lnTo>
                      <a:pt x="194782" y="120775"/>
                    </a:lnTo>
                    <a:lnTo>
                      <a:pt x="200010" y="96184"/>
                    </a:lnTo>
                    <a:lnTo>
                      <a:pt x="205118" y="71930"/>
                    </a:lnTo>
                    <a:lnTo>
                      <a:pt x="209457" y="51127"/>
                    </a:lnTo>
                    <a:lnTo>
                      <a:pt x="212373" y="36891"/>
                    </a:lnTo>
                    <a:lnTo>
                      <a:pt x="215622" y="26764"/>
                    </a:lnTo>
                    <a:lnTo>
                      <a:pt x="220130" y="21564"/>
                    </a:lnTo>
                    <a:lnTo>
                      <a:pt x="226012" y="19649"/>
                    </a:lnTo>
                    <a:lnTo>
                      <a:pt x="233382" y="19375"/>
                    </a:lnTo>
                    <a:lnTo>
                      <a:pt x="395314" y="19375"/>
                    </a:lnTo>
                    <a:lnTo>
                      <a:pt x="395035" y="18089"/>
                    </a:lnTo>
                    <a:lnTo>
                      <a:pt x="389858" y="9291"/>
                    </a:lnTo>
                    <a:lnTo>
                      <a:pt x="383262" y="3943"/>
                    </a:lnTo>
                    <a:lnTo>
                      <a:pt x="376171" y="1193"/>
                    </a:lnTo>
                    <a:lnTo>
                      <a:pt x="371422" y="0"/>
                    </a:lnTo>
                    <a:close/>
                  </a:path>
                  <a:path w="409575" h="290195" extrusionOk="0">
                    <a:moveTo>
                      <a:pt x="305845" y="19375"/>
                    </a:moveTo>
                    <a:lnTo>
                      <a:pt x="290314" y="19375"/>
                    </a:lnTo>
                    <a:lnTo>
                      <a:pt x="290314" y="120775"/>
                    </a:lnTo>
                    <a:lnTo>
                      <a:pt x="305845" y="120775"/>
                    </a:lnTo>
                    <a:lnTo>
                      <a:pt x="305845" y="1937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20" name="object 16"/>
              <p:cNvSpPr>
                <a:spLocks noChangeArrowheads="1"/>
              </p:cNvSpPr>
              <p:nvPr/>
            </p:nvSpPr>
            <p:spPr bwMode="auto">
              <a:xfrm>
                <a:off x="4718050" y="6484938"/>
                <a:ext cx="215899" cy="215899"/>
              </a:xfrm>
              <a:prstGeom prst="rect">
                <a:avLst/>
              </a:prstGeom>
              <a:blipFill>
                <a:blip r:embed="rId6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1" name="Group 44"/>
            <p:cNvGrpSpPr/>
            <p:nvPr userDrawn="1"/>
          </p:nvGrpSpPr>
          <p:grpSpPr bwMode="auto">
            <a:xfrm>
              <a:off x="2369471" y="3432698"/>
              <a:ext cx="486638" cy="487627"/>
              <a:chOff x="5251450" y="6340475"/>
              <a:chExt cx="781050" cy="782638"/>
            </a:xfrm>
          </p:grpSpPr>
          <p:sp>
            <p:nvSpPr>
              <p:cNvPr id="22" name="object 6"/>
              <p:cNvSpPr/>
              <p:nvPr/>
            </p:nvSpPr>
            <p:spPr bwMode="auto">
              <a:xfrm>
                <a:off x="5251450" y="6340475"/>
                <a:ext cx="781050" cy="782638"/>
              </a:xfrm>
              <a:custGeom>
                <a:avLst/>
                <a:gdLst>
                  <a:gd name="T0" fmla="*/ 390519 w 781685"/>
                  <a:gd name="T1" fmla="*/ 0 h 781684"/>
                  <a:gd name="T2" fmla="*/ 341532 w 781685"/>
                  <a:gd name="T3" fmla="*/ 3049 h 781684"/>
                  <a:gd name="T4" fmla="*/ 294362 w 781685"/>
                  <a:gd name="T5" fmla="*/ 11951 h 781684"/>
                  <a:gd name="T6" fmla="*/ 249373 w 781685"/>
                  <a:gd name="T7" fmla="*/ 26339 h 781684"/>
                  <a:gd name="T8" fmla="*/ 206933 w 781685"/>
                  <a:gd name="T9" fmla="*/ 45848 h 781684"/>
                  <a:gd name="T10" fmla="*/ 167406 w 781685"/>
                  <a:gd name="T11" fmla="*/ 70109 h 781684"/>
                  <a:gd name="T12" fmla="*/ 131158 w 781685"/>
                  <a:gd name="T13" fmla="*/ 98757 h 781684"/>
                  <a:gd name="T14" fmla="*/ 98557 w 781685"/>
                  <a:gd name="T15" fmla="*/ 131425 h 781684"/>
                  <a:gd name="T16" fmla="*/ 69967 w 781685"/>
                  <a:gd name="T17" fmla="*/ 167746 h 781684"/>
                  <a:gd name="T18" fmla="*/ 45755 w 781685"/>
                  <a:gd name="T19" fmla="*/ 207354 h 781684"/>
                  <a:gd name="T20" fmla="*/ 26286 w 781685"/>
                  <a:gd name="T21" fmla="*/ 249881 h 781684"/>
                  <a:gd name="T22" fmla="*/ 11926 w 781685"/>
                  <a:gd name="T23" fmla="*/ 294961 h 781684"/>
                  <a:gd name="T24" fmla="*/ 3043 w 781685"/>
                  <a:gd name="T25" fmla="*/ 342227 h 781684"/>
                  <a:gd name="T26" fmla="*/ 0 w 781685"/>
                  <a:gd name="T27" fmla="*/ 391313 h 781684"/>
                  <a:gd name="T28" fmla="*/ 3043 w 781685"/>
                  <a:gd name="T29" fmla="*/ 440399 h 781684"/>
                  <a:gd name="T30" fmla="*/ 11926 w 781685"/>
                  <a:gd name="T31" fmla="*/ 487665 h 781684"/>
                  <a:gd name="T32" fmla="*/ 26286 w 781685"/>
                  <a:gd name="T33" fmla="*/ 532745 h 781684"/>
                  <a:gd name="T34" fmla="*/ 45755 w 781685"/>
                  <a:gd name="T35" fmla="*/ 575272 h 781684"/>
                  <a:gd name="T36" fmla="*/ 69967 w 781685"/>
                  <a:gd name="T37" fmla="*/ 614880 h 781684"/>
                  <a:gd name="T38" fmla="*/ 98557 w 781685"/>
                  <a:gd name="T39" fmla="*/ 651201 h 781684"/>
                  <a:gd name="T40" fmla="*/ 131158 w 781685"/>
                  <a:gd name="T41" fmla="*/ 683869 h 781684"/>
                  <a:gd name="T42" fmla="*/ 167406 w 781685"/>
                  <a:gd name="T43" fmla="*/ 712517 h 781684"/>
                  <a:gd name="T44" fmla="*/ 206933 w 781685"/>
                  <a:gd name="T45" fmla="*/ 736778 h 781684"/>
                  <a:gd name="T46" fmla="*/ 249373 w 781685"/>
                  <a:gd name="T47" fmla="*/ 756287 h 781684"/>
                  <a:gd name="T48" fmla="*/ 294362 w 781685"/>
                  <a:gd name="T49" fmla="*/ 770675 h 781684"/>
                  <a:gd name="T50" fmla="*/ 341532 w 781685"/>
                  <a:gd name="T51" fmla="*/ 779577 h 781684"/>
                  <a:gd name="T52" fmla="*/ 390519 w 781685"/>
                  <a:gd name="T53" fmla="*/ 782626 h 781684"/>
                  <a:gd name="T54" fmla="*/ 439505 w 781685"/>
                  <a:gd name="T55" fmla="*/ 779577 h 781684"/>
                  <a:gd name="T56" fmla="*/ 486675 w 781685"/>
                  <a:gd name="T57" fmla="*/ 770675 h 781684"/>
                  <a:gd name="T58" fmla="*/ 531664 w 781685"/>
                  <a:gd name="T59" fmla="*/ 756287 h 781684"/>
                  <a:gd name="T60" fmla="*/ 574104 w 781685"/>
                  <a:gd name="T61" fmla="*/ 736778 h 781684"/>
                  <a:gd name="T62" fmla="*/ 613631 w 781685"/>
                  <a:gd name="T63" fmla="*/ 712517 h 781684"/>
                  <a:gd name="T64" fmla="*/ 649879 w 781685"/>
                  <a:gd name="T65" fmla="*/ 683869 h 781684"/>
                  <a:gd name="T66" fmla="*/ 682480 w 781685"/>
                  <a:gd name="T67" fmla="*/ 651201 h 781684"/>
                  <a:gd name="T68" fmla="*/ 711070 w 781685"/>
                  <a:gd name="T69" fmla="*/ 614880 h 781684"/>
                  <a:gd name="T70" fmla="*/ 735282 w 781685"/>
                  <a:gd name="T71" fmla="*/ 575272 h 781684"/>
                  <a:gd name="T72" fmla="*/ 754751 w 781685"/>
                  <a:gd name="T73" fmla="*/ 532745 h 781684"/>
                  <a:gd name="T74" fmla="*/ 769111 w 781685"/>
                  <a:gd name="T75" fmla="*/ 487665 h 781684"/>
                  <a:gd name="T76" fmla="*/ 777994 w 781685"/>
                  <a:gd name="T77" fmla="*/ 440399 h 781684"/>
                  <a:gd name="T78" fmla="*/ 781037 w 781685"/>
                  <a:gd name="T79" fmla="*/ 391313 h 781684"/>
                  <a:gd name="T80" fmla="*/ 777994 w 781685"/>
                  <a:gd name="T81" fmla="*/ 342227 h 781684"/>
                  <a:gd name="T82" fmla="*/ 769111 w 781685"/>
                  <a:gd name="T83" fmla="*/ 294961 h 781684"/>
                  <a:gd name="T84" fmla="*/ 754751 w 781685"/>
                  <a:gd name="T85" fmla="*/ 249881 h 781684"/>
                  <a:gd name="T86" fmla="*/ 735282 w 781685"/>
                  <a:gd name="T87" fmla="*/ 207354 h 781684"/>
                  <a:gd name="T88" fmla="*/ 711070 w 781685"/>
                  <a:gd name="T89" fmla="*/ 167746 h 781684"/>
                  <a:gd name="T90" fmla="*/ 682480 w 781685"/>
                  <a:gd name="T91" fmla="*/ 131425 h 781684"/>
                  <a:gd name="T92" fmla="*/ 649879 w 781685"/>
                  <a:gd name="T93" fmla="*/ 98757 h 781684"/>
                  <a:gd name="T94" fmla="*/ 613631 w 781685"/>
                  <a:gd name="T95" fmla="*/ 70109 h 781684"/>
                  <a:gd name="T96" fmla="*/ 574104 w 781685"/>
                  <a:gd name="T97" fmla="*/ 45848 h 781684"/>
                  <a:gd name="T98" fmla="*/ 531664 w 781685"/>
                  <a:gd name="T99" fmla="*/ 26339 h 781684"/>
                  <a:gd name="T100" fmla="*/ 486675 w 781685"/>
                  <a:gd name="T101" fmla="*/ 11951 h 781684"/>
                  <a:gd name="T102" fmla="*/ 439505 w 781685"/>
                  <a:gd name="T103" fmla="*/ 3049 h 781684"/>
                  <a:gd name="T104" fmla="*/ 390519 w 781685"/>
                  <a:gd name="T105" fmla="*/ 0 h 7816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81685" h="781684" extrusionOk="0">
                    <a:moveTo>
                      <a:pt x="390836" y="0"/>
                    </a:moveTo>
                    <a:lnTo>
                      <a:pt x="341810" y="3045"/>
                    </a:lnTo>
                    <a:lnTo>
                      <a:pt x="294601" y="11936"/>
                    </a:lnTo>
                    <a:lnTo>
                      <a:pt x="249576" y="26307"/>
                    </a:lnTo>
                    <a:lnTo>
                      <a:pt x="207101" y="45792"/>
                    </a:lnTo>
                    <a:lnTo>
                      <a:pt x="167542" y="70024"/>
                    </a:lnTo>
                    <a:lnTo>
                      <a:pt x="131265" y="98637"/>
                    </a:lnTo>
                    <a:lnTo>
                      <a:pt x="98637" y="131265"/>
                    </a:lnTo>
                    <a:lnTo>
                      <a:pt x="70024" y="167542"/>
                    </a:lnTo>
                    <a:lnTo>
                      <a:pt x="45792" y="207101"/>
                    </a:lnTo>
                    <a:lnTo>
                      <a:pt x="26307" y="249576"/>
                    </a:lnTo>
                    <a:lnTo>
                      <a:pt x="11936" y="294601"/>
                    </a:lnTo>
                    <a:lnTo>
                      <a:pt x="3045" y="341810"/>
                    </a:lnTo>
                    <a:lnTo>
                      <a:pt x="0" y="390836"/>
                    </a:lnTo>
                    <a:lnTo>
                      <a:pt x="3045" y="439862"/>
                    </a:lnTo>
                    <a:lnTo>
                      <a:pt x="11936" y="487071"/>
                    </a:lnTo>
                    <a:lnTo>
                      <a:pt x="26307" y="532096"/>
                    </a:lnTo>
                    <a:lnTo>
                      <a:pt x="45792" y="574571"/>
                    </a:lnTo>
                    <a:lnTo>
                      <a:pt x="70024" y="614130"/>
                    </a:lnTo>
                    <a:lnTo>
                      <a:pt x="98637" y="650407"/>
                    </a:lnTo>
                    <a:lnTo>
                      <a:pt x="131265" y="683035"/>
                    </a:lnTo>
                    <a:lnTo>
                      <a:pt x="167542" y="711648"/>
                    </a:lnTo>
                    <a:lnTo>
                      <a:pt x="207101" y="735880"/>
                    </a:lnTo>
                    <a:lnTo>
                      <a:pt x="249576" y="755365"/>
                    </a:lnTo>
                    <a:lnTo>
                      <a:pt x="294601" y="769736"/>
                    </a:lnTo>
                    <a:lnTo>
                      <a:pt x="341810" y="778627"/>
                    </a:lnTo>
                    <a:lnTo>
                      <a:pt x="390836" y="781672"/>
                    </a:lnTo>
                    <a:lnTo>
                      <a:pt x="439862" y="778627"/>
                    </a:lnTo>
                    <a:lnTo>
                      <a:pt x="487071" y="769736"/>
                    </a:lnTo>
                    <a:lnTo>
                      <a:pt x="532096" y="755365"/>
                    </a:lnTo>
                    <a:lnTo>
                      <a:pt x="574571" y="735880"/>
                    </a:lnTo>
                    <a:lnTo>
                      <a:pt x="614130" y="711648"/>
                    </a:lnTo>
                    <a:lnTo>
                      <a:pt x="650407" y="683035"/>
                    </a:lnTo>
                    <a:lnTo>
                      <a:pt x="683035" y="650407"/>
                    </a:lnTo>
                    <a:lnTo>
                      <a:pt x="711648" y="614130"/>
                    </a:lnTo>
                    <a:lnTo>
                      <a:pt x="735880" y="574571"/>
                    </a:lnTo>
                    <a:lnTo>
                      <a:pt x="755365" y="532096"/>
                    </a:lnTo>
                    <a:lnTo>
                      <a:pt x="769736" y="487071"/>
                    </a:lnTo>
                    <a:lnTo>
                      <a:pt x="778627" y="439862"/>
                    </a:lnTo>
                    <a:lnTo>
                      <a:pt x="781672" y="390836"/>
                    </a:lnTo>
                    <a:lnTo>
                      <a:pt x="778627" y="341810"/>
                    </a:lnTo>
                    <a:lnTo>
                      <a:pt x="769736" y="294601"/>
                    </a:lnTo>
                    <a:lnTo>
                      <a:pt x="755365" y="249576"/>
                    </a:lnTo>
                    <a:lnTo>
                      <a:pt x="735880" y="207101"/>
                    </a:lnTo>
                    <a:lnTo>
                      <a:pt x="711648" y="167542"/>
                    </a:lnTo>
                    <a:lnTo>
                      <a:pt x="683035" y="131265"/>
                    </a:lnTo>
                    <a:lnTo>
                      <a:pt x="650407" y="98637"/>
                    </a:lnTo>
                    <a:lnTo>
                      <a:pt x="614130" y="70024"/>
                    </a:lnTo>
                    <a:lnTo>
                      <a:pt x="574571" y="45792"/>
                    </a:lnTo>
                    <a:lnTo>
                      <a:pt x="532096" y="26307"/>
                    </a:lnTo>
                    <a:lnTo>
                      <a:pt x="487071" y="11936"/>
                    </a:lnTo>
                    <a:lnTo>
                      <a:pt x="439862" y="3045"/>
                    </a:lnTo>
                    <a:lnTo>
                      <a:pt x="390836" y="0"/>
                    </a:lnTo>
                    <a:close/>
                  </a:path>
                </a:pathLst>
              </a:custGeom>
              <a:solidFill>
                <a:srgbClr val="333C93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23" name="object 17"/>
              <p:cNvSpPr>
                <a:spLocks noChangeArrowheads="1"/>
              </p:cNvSpPr>
              <p:nvPr/>
            </p:nvSpPr>
            <p:spPr bwMode="auto">
              <a:xfrm>
                <a:off x="5434013" y="6538913"/>
                <a:ext cx="223837" cy="396875"/>
              </a:xfrm>
              <a:prstGeom prst="rect">
                <a:avLst/>
              </a:prstGeom>
              <a:blipFill>
                <a:blip r:embed="rId7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object 18"/>
              <p:cNvSpPr/>
              <p:nvPr/>
            </p:nvSpPr>
            <p:spPr bwMode="auto">
              <a:xfrm>
                <a:off x="5578475" y="6456363"/>
                <a:ext cx="219074" cy="260350"/>
              </a:xfrm>
              <a:custGeom>
                <a:avLst/>
                <a:gdLst>
                  <a:gd name="T0" fmla="*/ 62843 w 218439"/>
                  <a:gd name="T1" fmla="*/ 132343 h 259715"/>
                  <a:gd name="T2" fmla="*/ 26576 w 218439"/>
                  <a:gd name="T3" fmla="*/ 144687 h 259715"/>
                  <a:gd name="T4" fmla="*/ 3027 w 218439"/>
                  <a:gd name="T5" fmla="*/ 177518 h 259715"/>
                  <a:gd name="T6" fmla="*/ 920 w 218439"/>
                  <a:gd name="T7" fmla="*/ 186354 h 259715"/>
                  <a:gd name="T8" fmla="*/ 478 w 218439"/>
                  <a:gd name="T9" fmla="*/ 189011 h 259715"/>
                  <a:gd name="T10" fmla="*/ 252 w 218439"/>
                  <a:gd name="T11" fmla="*/ 191140 h 259715"/>
                  <a:gd name="T12" fmla="*/ 89 w 218439"/>
                  <a:gd name="T13" fmla="*/ 193709 h 259715"/>
                  <a:gd name="T14" fmla="*/ 0 w 218439"/>
                  <a:gd name="T15" fmla="*/ 198761 h 259715"/>
                  <a:gd name="T16" fmla="*/ 138 w 218439"/>
                  <a:gd name="T17" fmla="*/ 201355 h 259715"/>
                  <a:gd name="T18" fmla="*/ 202 w 218439"/>
                  <a:gd name="T19" fmla="*/ 203030 h 259715"/>
                  <a:gd name="T20" fmla="*/ 15625 w 218439"/>
                  <a:gd name="T21" fmla="*/ 239205 h 259715"/>
                  <a:gd name="T22" fmla="*/ 23791 w 218439"/>
                  <a:gd name="T23" fmla="*/ 246864 h 259715"/>
                  <a:gd name="T24" fmla="*/ 26311 w 218439"/>
                  <a:gd name="T25" fmla="*/ 248804 h 259715"/>
                  <a:gd name="T26" fmla="*/ 62264 w 218439"/>
                  <a:gd name="T27" fmla="*/ 259900 h 259715"/>
                  <a:gd name="T28" fmla="*/ 72494 w 218439"/>
                  <a:gd name="T29" fmla="*/ 239121 h 259715"/>
                  <a:gd name="T30" fmla="*/ 86510 w 218439"/>
                  <a:gd name="T31" fmla="*/ 221059 h 259715"/>
                  <a:gd name="T32" fmla="*/ 103852 w 218439"/>
                  <a:gd name="T33" fmla="*/ 206377 h 259715"/>
                  <a:gd name="T34" fmla="*/ 124063 w 218439"/>
                  <a:gd name="T35" fmla="*/ 195737 h 259715"/>
                  <a:gd name="T36" fmla="*/ 124002 w 218439"/>
                  <a:gd name="T37" fmla="*/ 191140 h 259715"/>
                  <a:gd name="T38" fmla="*/ 102791 w 218439"/>
                  <a:gd name="T39" fmla="*/ 147836 h 259715"/>
                  <a:gd name="T40" fmla="*/ 103383 w 218439"/>
                  <a:gd name="T41" fmla="*/ 145758 h 259715"/>
                  <a:gd name="T42" fmla="*/ 103938 w 218439"/>
                  <a:gd name="T43" fmla="*/ 143679 h 259715"/>
                  <a:gd name="T44" fmla="*/ 105261 w 218439"/>
                  <a:gd name="T45" fmla="*/ 139699 h 259715"/>
                  <a:gd name="T46" fmla="*/ 106005 w 218439"/>
                  <a:gd name="T47" fmla="*/ 137834 h 259715"/>
                  <a:gd name="T48" fmla="*/ 106723 w 218439"/>
                  <a:gd name="T49" fmla="*/ 135933 h 259715"/>
                  <a:gd name="T50" fmla="*/ 107763 w 218439"/>
                  <a:gd name="T51" fmla="*/ 133968 h 259715"/>
                  <a:gd name="T52" fmla="*/ 75193 w 218439"/>
                  <a:gd name="T53" fmla="*/ 133968 h 259715"/>
                  <a:gd name="T54" fmla="*/ 69170 w 218439"/>
                  <a:gd name="T55" fmla="*/ 132708 h 259715"/>
                  <a:gd name="T56" fmla="*/ 62843 w 218439"/>
                  <a:gd name="T57" fmla="*/ 132343 h 259715"/>
                  <a:gd name="T58" fmla="*/ 211554 w 218439"/>
                  <a:gd name="T59" fmla="*/ 0 h 259715"/>
                  <a:gd name="T60" fmla="*/ 162232 w 218439"/>
                  <a:gd name="T61" fmla="*/ 24400 h 259715"/>
                  <a:gd name="T62" fmla="*/ 128393 w 218439"/>
                  <a:gd name="T63" fmla="*/ 51846 h 259715"/>
                  <a:gd name="T64" fmla="*/ 100199 w 218439"/>
                  <a:gd name="T65" fmla="*/ 84305 h 259715"/>
                  <a:gd name="T66" fmla="*/ 79264 w 218439"/>
                  <a:gd name="T67" fmla="*/ 122859 h 259715"/>
                  <a:gd name="T68" fmla="*/ 77247 w 218439"/>
                  <a:gd name="T69" fmla="*/ 128400 h 259715"/>
                  <a:gd name="T70" fmla="*/ 76567 w 218439"/>
                  <a:gd name="T71" fmla="*/ 130252 h 259715"/>
                  <a:gd name="T72" fmla="*/ 75823 w 218439"/>
                  <a:gd name="T73" fmla="*/ 132066 h 259715"/>
                  <a:gd name="T74" fmla="*/ 75193 w 218439"/>
                  <a:gd name="T75" fmla="*/ 133968 h 259715"/>
                  <a:gd name="T76" fmla="*/ 107763 w 218439"/>
                  <a:gd name="T77" fmla="*/ 133968 h 259715"/>
                  <a:gd name="T78" fmla="*/ 124497 w 218439"/>
                  <a:gd name="T79" fmla="*/ 102341 h 259715"/>
                  <a:gd name="T80" fmla="*/ 149033 w 218439"/>
                  <a:gd name="T81" fmla="*/ 74036 h 259715"/>
                  <a:gd name="T82" fmla="*/ 178454 w 218439"/>
                  <a:gd name="T83" fmla="*/ 50214 h 259715"/>
                  <a:gd name="T84" fmla="*/ 210888 w 218439"/>
                  <a:gd name="T85" fmla="*/ 30077 h 259715"/>
                  <a:gd name="T86" fmla="*/ 218899 w 218439"/>
                  <a:gd name="T87" fmla="*/ 20111 h 259715"/>
                  <a:gd name="T88" fmla="*/ 218471 w 218439"/>
                  <a:gd name="T89" fmla="*/ 8247 h 259715"/>
                  <a:gd name="T90" fmla="*/ 211554 w 218439"/>
                  <a:gd name="T91" fmla="*/ 0 h 25971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18439" h="259715" extrusionOk="0">
                    <a:moveTo>
                      <a:pt x="62661" y="132020"/>
                    </a:moveTo>
                    <a:lnTo>
                      <a:pt x="26499" y="144334"/>
                    </a:lnTo>
                    <a:lnTo>
                      <a:pt x="3018" y="177085"/>
                    </a:lnTo>
                    <a:lnTo>
                      <a:pt x="917" y="185899"/>
                    </a:lnTo>
                    <a:lnTo>
                      <a:pt x="477" y="188550"/>
                    </a:lnTo>
                    <a:lnTo>
                      <a:pt x="251" y="190674"/>
                    </a:lnTo>
                    <a:lnTo>
                      <a:pt x="89" y="193237"/>
                    </a:lnTo>
                    <a:lnTo>
                      <a:pt x="0" y="198276"/>
                    </a:lnTo>
                    <a:lnTo>
                      <a:pt x="138" y="200864"/>
                    </a:lnTo>
                    <a:lnTo>
                      <a:pt x="201" y="202535"/>
                    </a:lnTo>
                    <a:lnTo>
                      <a:pt x="15580" y="238622"/>
                    </a:lnTo>
                    <a:lnTo>
                      <a:pt x="23722" y="246262"/>
                    </a:lnTo>
                    <a:lnTo>
                      <a:pt x="26235" y="248197"/>
                    </a:lnTo>
                    <a:lnTo>
                      <a:pt x="62083" y="259266"/>
                    </a:lnTo>
                    <a:lnTo>
                      <a:pt x="72284" y="238538"/>
                    </a:lnTo>
                    <a:lnTo>
                      <a:pt x="86259" y="220520"/>
                    </a:lnTo>
                    <a:lnTo>
                      <a:pt x="103551" y="205874"/>
                    </a:lnTo>
                    <a:lnTo>
                      <a:pt x="123703" y="195260"/>
                    </a:lnTo>
                    <a:lnTo>
                      <a:pt x="123642" y="190674"/>
                    </a:lnTo>
                    <a:lnTo>
                      <a:pt x="102493" y="147475"/>
                    </a:lnTo>
                    <a:lnTo>
                      <a:pt x="103083" y="145402"/>
                    </a:lnTo>
                    <a:lnTo>
                      <a:pt x="103636" y="143329"/>
                    </a:lnTo>
                    <a:lnTo>
                      <a:pt x="104955" y="139358"/>
                    </a:lnTo>
                    <a:lnTo>
                      <a:pt x="105697" y="137498"/>
                    </a:lnTo>
                    <a:lnTo>
                      <a:pt x="106413" y="135601"/>
                    </a:lnTo>
                    <a:lnTo>
                      <a:pt x="107450" y="133641"/>
                    </a:lnTo>
                    <a:lnTo>
                      <a:pt x="74975" y="133641"/>
                    </a:lnTo>
                    <a:lnTo>
                      <a:pt x="68969" y="132384"/>
                    </a:lnTo>
                    <a:lnTo>
                      <a:pt x="62661" y="132020"/>
                    </a:lnTo>
                    <a:close/>
                  </a:path>
                  <a:path w="218439" h="259715" extrusionOk="0">
                    <a:moveTo>
                      <a:pt x="210940" y="0"/>
                    </a:moveTo>
                    <a:lnTo>
                      <a:pt x="161761" y="24340"/>
                    </a:lnTo>
                    <a:lnTo>
                      <a:pt x="128020" y="51720"/>
                    </a:lnTo>
                    <a:lnTo>
                      <a:pt x="99908" y="84099"/>
                    </a:lnTo>
                    <a:lnTo>
                      <a:pt x="79034" y="122559"/>
                    </a:lnTo>
                    <a:lnTo>
                      <a:pt x="77023" y="128087"/>
                    </a:lnTo>
                    <a:lnTo>
                      <a:pt x="76345" y="129934"/>
                    </a:lnTo>
                    <a:lnTo>
                      <a:pt x="75603" y="131744"/>
                    </a:lnTo>
                    <a:lnTo>
                      <a:pt x="74975" y="133641"/>
                    </a:lnTo>
                    <a:lnTo>
                      <a:pt x="107450" y="133641"/>
                    </a:lnTo>
                    <a:lnTo>
                      <a:pt x="124136" y="102091"/>
                    </a:lnTo>
                    <a:lnTo>
                      <a:pt x="148600" y="73855"/>
                    </a:lnTo>
                    <a:lnTo>
                      <a:pt x="177936" y="50092"/>
                    </a:lnTo>
                    <a:lnTo>
                      <a:pt x="210276" y="30004"/>
                    </a:lnTo>
                    <a:lnTo>
                      <a:pt x="218264" y="20062"/>
                    </a:lnTo>
                    <a:lnTo>
                      <a:pt x="217837" y="8227"/>
                    </a:lnTo>
                    <a:lnTo>
                      <a:pt x="21094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25" name="object 19"/>
              <p:cNvSpPr>
                <a:spLocks noChangeArrowheads="1"/>
              </p:cNvSpPr>
              <p:nvPr/>
            </p:nvSpPr>
            <p:spPr bwMode="auto">
              <a:xfrm>
                <a:off x="5713413" y="6508750"/>
                <a:ext cx="122237" cy="123825"/>
              </a:xfrm>
              <a:prstGeom prst="rect">
                <a:avLst/>
              </a:prstGeom>
              <a:blipFill>
                <a:blip r:embed="rId8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object 20"/>
              <p:cNvSpPr/>
              <p:nvPr/>
            </p:nvSpPr>
            <p:spPr bwMode="auto">
              <a:xfrm>
                <a:off x="5646738" y="6651625"/>
                <a:ext cx="203200" cy="301625"/>
              </a:xfrm>
              <a:custGeom>
                <a:avLst/>
                <a:gdLst>
                  <a:gd name="T0" fmla="*/ 50174 w 202564"/>
                  <a:gd name="T1" fmla="*/ 15761 h 301625"/>
                  <a:gd name="T2" fmla="*/ 0 w 202564"/>
                  <a:gd name="T3" fmla="*/ 106948 h 301625"/>
                  <a:gd name="T4" fmla="*/ 18799 w 202564"/>
                  <a:gd name="T5" fmla="*/ 165339 h 301625"/>
                  <a:gd name="T6" fmla="*/ 31886 w 202564"/>
                  <a:gd name="T7" fmla="*/ 256209 h 301625"/>
                  <a:gd name="T8" fmla="*/ 127604 w 202564"/>
                  <a:gd name="T9" fmla="*/ 301045 h 301625"/>
                  <a:gd name="T10" fmla="*/ 174779 w 202564"/>
                  <a:gd name="T11" fmla="*/ 278736 h 301625"/>
                  <a:gd name="T12" fmla="*/ 96127 w 202564"/>
                  <a:gd name="T13" fmla="*/ 275817 h 301625"/>
                  <a:gd name="T14" fmla="*/ 49266 w 202564"/>
                  <a:gd name="T15" fmla="*/ 241967 h 301625"/>
                  <a:gd name="T16" fmla="*/ 34934 w 202564"/>
                  <a:gd name="T17" fmla="*/ 192545 h 301625"/>
                  <a:gd name="T18" fmla="*/ 43050 w 202564"/>
                  <a:gd name="T19" fmla="*/ 165678 h 301625"/>
                  <a:gd name="T20" fmla="*/ 46290 w 202564"/>
                  <a:gd name="T21" fmla="*/ 160803 h 301625"/>
                  <a:gd name="T22" fmla="*/ 31227 w 202564"/>
                  <a:gd name="T23" fmla="*/ 144016 h 301625"/>
                  <a:gd name="T24" fmla="*/ 22335 w 202564"/>
                  <a:gd name="T25" fmla="*/ 101659 h 301625"/>
                  <a:gd name="T26" fmla="*/ 39231 w 202564"/>
                  <a:gd name="T27" fmla="*/ 56928 h 301625"/>
                  <a:gd name="T28" fmla="*/ 87521 w 202564"/>
                  <a:gd name="T29" fmla="*/ 23190 h 301625"/>
                  <a:gd name="T30" fmla="*/ 158885 w 202564"/>
                  <a:gd name="T31" fmla="*/ 22041 h 301625"/>
                  <a:gd name="T32" fmla="*/ 119636 w 202564"/>
                  <a:gd name="T33" fmla="*/ 0 h 301625"/>
                  <a:gd name="T34" fmla="*/ 92520 w 202564"/>
                  <a:gd name="T35" fmla="*/ 135495 h 301625"/>
                  <a:gd name="T36" fmla="*/ 148071 w 202564"/>
                  <a:gd name="T37" fmla="*/ 152095 h 301625"/>
                  <a:gd name="T38" fmla="*/ 180394 w 202564"/>
                  <a:gd name="T39" fmla="*/ 200964 h 301625"/>
                  <a:gd name="T40" fmla="*/ 170620 w 202564"/>
                  <a:gd name="T41" fmla="*/ 253433 h 301625"/>
                  <a:gd name="T42" fmla="*/ 124385 w 202564"/>
                  <a:gd name="T43" fmla="*/ 278736 h 301625"/>
                  <a:gd name="T44" fmla="*/ 188368 w 202564"/>
                  <a:gd name="T45" fmla="*/ 266664 h 301625"/>
                  <a:gd name="T46" fmla="*/ 203104 w 202564"/>
                  <a:gd name="T47" fmla="*/ 202057 h 301625"/>
                  <a:gd name="T48" fmla="*/ 169448 w 202564"/>
                  <a:gd name="T49" fmla="*/ 140485 h 301625"/>
                  <a:gd name="T50" fmla="*/ 99052 w 202564"/>
                  <a:gd name="T51" fmla="*/ 112729 h 301625"/>
                  <a:gd name="T52" fmla="*/ 80561 w 202564"/>
                  <a:gd name="T53" fmla="*/ 114538 h 301625"/>
                  <a:gd name="T54" fmla="*/ 73112 w 202564"/>
                  <a:gd name="T55" fmla="*/ 116436 h 301625"/>
                  <a:gd name="T56" fmla="*/ 68953 w 202564"/>
                  <a:gd name="T57" fmla="*/ 117655 h 301625"/>
                  <a:gd name="T58" fmla="*/ 64125 w 202564"/>
                  <a:gd name="T59" fmla="*/ 119552 h 301625"/>
                  <a:gd name="T60" fmla="*/ 60646 w 202564"/>
                  <a:gd name="T61" fmla="*/ 120984 h 301625"/>
                  <a:gd name="T62" fmla="*/ 54928 w 202564"/>
                  <a:gd name="T63" fmla="*/ 123980 h 301625"/>
                  <a:gd name="T64" fmla="*/ 50109 w 202564"/>
                  <a:gd name="T65" fmla="*/ 126903 h 301625"/>
                  <a:gd name="T66" fmla="*/ 46743 w 202564"/>
                  <a:gd name="T67" fmla="*/ 129340 h 301625"/>
                  <a:gd name="T68" fmla="*/ 40807 w 202564"/>
                  <a:gd name="T69" fmla="*/ 134052 h 301625"/>
                  <a:gd name="T70" fmla="*/ 37870 w 202564"/>
                  <a:gd name="T71" fmla="*/ 136816 h 301625"/>
                  <a:gd name="T72" fmla="*/ 34617 w 202564"/>
                  <a:gd name="T73" fmla="*/ 140159 h 301625"/>
                  <a:gd name="T74" fmla="*/ 31795 w 202564"/>
                  <a:gd name="T75" fmla="*/ 143312 h 301625"/>
                  <a:gd name="T76" fmla="*/ 65485 w 202564"/>
                  <a:gd name="T77" fmla="*/ 144016 h 301625"/>
                  <a:gd name="T78" fmla="*/ 92520 w 202564"/>
                  <a:gd name="T79" fmla="*/ 135495 h 301625"/>
                  <a:gd name="T80" fmla="*/ 174568 w 202564"/>
                  <a:gd name="T81" fmla="*/ 127279 h 301625"/>
                  <a:gd name="T82" fmla="*/ 149723 w 202564"/>
                  <a:gd name="T83" fmla="*/ 126199 h 301625"/>
                  <a:gd name="T84" fmla="*/ 144618 w 202564"/>
                  <a:gd name="T85" fmla="*/ 123510 h 301625"/>
                  <a:gd name="T86" fmla="*/ 138252 w 202564"/>
                  <a:gd name="T87" fmla="*/ 120570 h 301625"/>
                  <a:gd name="T88" fmla="*/ 133853 w 202564"/>
                  <a:gd name="T89" fmla="*/ 118961 h 301625"/>
                  <a:gd name="T90" fmla="*/ 128849 w 202564"/>
                  <a:gd name="T91" fmla="*/ 117202 h 301625"/>
                  <a:gd name="T92" fmla="*/ 124513 w 202564"/>
                  <a:gd name="T93" fmla="*/ 116046 h 301625"/>
                  <a:gd name="T94" fmla="*/ 101989 w 202564"/>
                  <a:gd name="T95" fmla="*/ 112754 h 301625"/>
                  <a:gd name="T96" fmla="*/ 158885 w 202564"/>
                  <a:gd name="T97" fmla="*/ 22041 h 301625"/>
                  <a:gd name="T98" fmla="*/ 138731 w 202564"/>
                  <a:gd name="T99" fmla="*/ 32426 h 301625"/>
                  <a:gd name="T100" fmla="*/ 162374 w 202564"/>
                  <a:gd name="T101" fmla="*/ 74655 h 301625"/>
                  <a:gd name="T102" fmla="*/ 151550 w 202564"/>
                  <a:gd name="T103" fmla="*/ 127279 h 301625"/>
                  <a:gd name="T104" fmla="*/ 182849 w 202564"/>
                  <a:gd name="T105" fmla="*/ 105919 h 301625"/>
                  <a:gd name="T106" fmla="*/ 173791 w 202564"/>
                  <a:gd name="T107" fmla="*/ 39127 h 30162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02564" h="301625" extrusionOk="0">
                    <a:moveTo>
                      <a:pt x="119262" y="0"/>
                    </a:moveTo>
                    <a:lnTo>
                      <a:pt x="50017" y="15761"/>
                    </a:lnTo>
                    <a:lnTo>
                      <a:pt x="21404" y="43684"/>
                    </a:lnTo>
                    <a:lnTo>
                      <a:pt x="0" y="106948"/>
                    </a:lnTo>
                    <a:lnTo>
                      <a:pt x="4381" y="138190"/>
                    </a:lnTo>
                    <a:lnTo>
                      <a:pt x="18740" y="165339"/>
                    </a:lnTo>
                    <a:lnTo>
                      <a:pt x="12675" y="195871"/>
                    </a:lnTo>
                    <a:lnTo>
                      <a:pt x="31786" y="256209"/>
                    </a:lnTo>
                    <a:lnTo>
                      <a:pt x="90581" y="297858"/>
                    </a:lnTo>
                    <a:lnTo>
                      <a:pt x="127205" y="301045"/>
                    </a:lnTo>
                    <a:lnTo>
                      <a:pt x="161035" y="290497"/>
                    </a:lnTo>
                    <a:lnTo>
                      <a:pt x="174232" y="278736"/>
                    </a:lnTo>
                    <a:lnTo>
                      <a:pt x="123996" y="278736"/>
                    </a:lnTo>
                    <a:lnTo>
                      <a:pt x="95826" y="275817"/>
                    </a:lnTo>
                    <a:lnTo>
                      <a:pt x="68624" y="262140"/>
                    </a:lnTo>
                    <a:lnTo>
                      <a:pt x="49112" y="241967"/>
                    </a:lnTo>
                    <a:lnTo>
                      <a:pt x="37600" y="217919"/>
                    </a:lnTo>
                    <a:lnTo>
                      <a:pt x="34825" y="192545"/>
                    </a:lnTo>
                    <a:lnTo>
                      <a:pt x="41521" y="168392"/>
                    </a:lnTo>
                    <a:lnTo>
                      <a:pt x="42915" y="165678"/>
                    </a:lnTo>
                    <a:lnTo>
                      <a:pt x="44474" y="163140"/>
                    </a:lnTo>
                    <a:lnTo>
                      <a:pt x="46145" y="160803"/>
                    </a:lnTo>
                    <a:lnTo>
                      <a:pt x="65280" y="144016"/>
                    </a:lnTo>
                    <a:lnTo>
                      <a:pt x="31129" y="144016"/>
                    </a:lnTo>
                    <a:lnTo>
                      <a:pt x="23488" y="123980"/>
                    </a:lnTo>
                    <a:lnTo>
                      <a:pt x="22265" y="101659"/>
                    </a:lnTo>
                    <a:lnTo>
                      <a:pt x="27468" y="78745"/>
                    </a:lnTo>
                    <a:lnTo>
                      <a:pt x="39108" y="56928"/>
                    </a:lnTo>
                    <a:lnTo>
                      <a:pt x="61206" y="35083"/>
                    </a:lnTo>
                    <a:lnTo>
                      <a:pt x="87247" y="23190"/>
                    </a:lnTo>
                    <a:lnTo>
                      <a:pt x="114015" y="22041"/>
                    </a:lnTo>
                    <a:lnTo>
                      <a:pt x="158388" y="22041"/>
                    </a:lnTo>
                    <a:lnTo>
                      <a:pt x="151465" y="14081"/>
                    </a:lnTo>
                    <a:lnTo>
                      <a:pt x="119262" y="0"/>
                    </a:lnTo>
                    <a:close/>
                  </a:path>
                  <a:path w="202564" h="301625" extrusionOk="0">
                    <a:moveTo>
                      <a:pt x="170846" y="135495"/>
                    </a:moveTo>
                    <a:lnTo>
                      <a:pt x="92230" y="135495"/>
                    </a:lnTo>
                    <a:lnTo>
                      <a:pt x="120403" y="138417"/>
                    </a:lnTo>
                    <a:lnTo>
                      <a:pt x="147608" y="152095"/>
                    </a:lnTo>
                    <a:lnTo>
                      <a:pt x="168600" y="174439"/>
                    </a:lnTo>
                    <a:lnTo>
                      <a:pt x="179829" y="200964"/>
                    </a:lnTo>
                    <a:lnTo>
                      <a:pt x="180567" y="228389"/>
                    </a:lnTo>
                    <a:lnTo>
                      <a:pt x="170086" y="253433"/>
                    </a:lnTo>
                    <a:lnTo>
                      <a:pt x="149846" y="271180"/>
                    </a:lnTo>
                    <a:lnTo>
                      <a:pt x="123996" y="278736"/>
                    </a:lnTo>
                    <a:lnTo>
                      <a:pt x="174232" y="278736"/>
                    </a:lnTo>
                    <a:lnTo>
                      <a:pt x="187778" y="266664"/>
                    </a:lnTo>
                    <a:lnTo>
                      <a:pt x="201513" y="235742"/>
                    </a:lnTo>
                    <a:lnTo>
                      <a:pt x="202468" y="202057"/>
                    </a:lnTo>
                    <a:lnTo>
                      <a:pt x="191363" y="169131"/>
                    </a:lnTo>
                    <a:lnTo>
                      <a:pt x="168918" y="140485"/>
                    </a:lnTo>
                    <a:lnTo>
                      <a:pt x="170846" y="135495"/>
                    </a:lnTo>
                    <a:close/>
                  </a:path>
                  <a:path w="202564" h="301625" extrusionOk="0">
                    <a:moveTo>
                      <a:pt x="98742" y="112729"/>
                    </a:moveTo>
                    <a:lnTo>
                      <a:pt x="81427" y="114363"/>
                    </a:lnTo>
                    <a:lnTo>
                      <a:pt x="80309" y="114538"/>
                    </a:lnTo>
                    <a:lnTo>
                      <a:pt x="77394" y="115167"/>
                    </a:lnTo>
                    <a:lnTo>
                      <a:pt x="72883" y="116436"/>
                    </a:lnTo>
                    <a:lnTo>
                      <a:pt x="71916" y="116649"/>
                    </a:lnTo>
                    <a:lnTo>
                      <a:pt x="68737" y="117655"/>
                    </a:lnTo>
                    <a:lnTo>
                      <a:pt x="66538" y="118496"/>
                    </a:lnTo>
                    <a:lnTo>
                      <a:pt x="63924" y="119552"/>
                    </a:lnTo>
                    <a:lnTo>
                      <a:pt x="63472" y="119690"/>
                    </a:lnTo>
                    <a:lnTo>
                      <a:pt x="60456" y="120984"/>
                    </a:lnTo>
                    <a:lnTo>
                      <a:pt x="57918" y="122228"/>
                    </a:lnTo>
                    <a:lnTo>
                      <a:pt x="54756" y="123980"/>
                    </a:lnTo>
                    <a:lnTo>
                      <a:pt x="54124" y="124415"/>
                    </a:lnTo>
                    <a:lnTo>
                      <a:pt x="49952" y="126903"/>
                    </a:lnTo>
                    <a:lnTo>
                      <a:pt x="47414" y="128674"/>
                    </a:lnTo>
                    <a:lnTo>
                      <a:pt x="46597" y="129340"/>
                    </a:lnTo>
                    <a:lnTo>
                      <a:pt x="42915" y="132130"/>
                    </a:lnTo>
                    <a:lnTo>
                      <a:pt x="40679" y="134052"/>
                    </a:lnTo>
                    <a:lnTo>
                      <a:pt x="38995" y="135660"/>
                    </a:lnTo>
                    <a:lnTo>
                      <a:pt x="37751" y="136816"/>
                    </a:lnTo>
                    <a:lnTo>
                      <a:pt x="36520" y="138023"/>
                    </a:lnTo>
                    <a:lnTo>
                      <a:pt x="34509" y="140159"/>
                    </a:lnTo>
                    <a:lnTo>
                      <a:pt x="32336" y="142697"/>
                    </a:lnTo>
                    <a:lnTo>
                      <a:pt x="31695" y="143312"/>
                    </a:lnTo>
                    <a:lnTo>
                      <a:pt x="31129" y="144016"/>
                    </a:lnTo>
                    <a:lnTo>
                      <a:pt x="65280" y="144016"/>
                    </a:lnTo>
                    <a:lnTo>
                      <a:pt x="66380" y="143050"/>
                    </a:lnTo>
                    <a:lnTo>
                      <a:pt x="92230" y="135495"/>
                    </a:lnTo>
                    <a:lnTo>
                      <a:pt x="170846" y="135495"/>
                    </a:lnTo>
                    <a:lnTo>
                      <a:pt x="174022" y="127279"/>
                    </a:lnTo>
                    <a:lnTo>
                      <a:pt x="151076" y="127279"/>
                    </a:lnTo>
                    <a:lnTo>
                      <a:pt x="149254" y="126199"/>
                    </a:lnTo>
                    <a:lnTo>
                      <a:pt x="144843" y="123937"/>
                    </a:lnTo>
                    <a:lnTo>
                      <a:pt x="144165" y="123510"/>
                    </a:lnTo>
                    <a:lnTo>
                      <a:pt x="140647" y="121801"/>
                    </a:lnTo>
                    <a:lnTo>
                      <a:pt x="137819" y="120570"/>
                    </a:lnTo>
                    <a:lnTo>
                      <a:pt x="134201" y="119175"/>
                    </a:lnTo>
                    <a:lnTo>
                      <a:pt x="133434" y="118961"/>
                    </a:lnTo>
                    <a:lnTo>
                      <a:pt x="130557" y="117931"/>
                    </a:lnTo>
                    <a:lnTo>
                      <a:pt x="128446" y="117202"/>
                    </a:lnTo>
                    <a:lnTo>
                      <a:pt x="125217" y="116285"/>
                    </a:lnTo>
                    <a:lnTo>
                      <a:pt x="124123" y="116046"/>
                    </a:lnTo>
                    <a:lnTo>
                      <a:pt x="119386" y="114865"/>
                    </a:lnTo>
                    <a:lnTo>
                      <a:pt x="101670" y="112754"/>
                    </a:lnTo>
                    <a:lnTo>
                      <a:pt x="98742" y="112729"/>
                    </a:lnTo>
                    <a:close/>
                  </a:path>
                  <a:path w="202564" h="301625" extrusionOk="0">
                    <a:moveTo>
                      <a:pt x="158388" y="22041"/>
                    </a:moveTo>
                    <a:lnTo>
                      <a:pt x="114015" y="22041"/>
                    </a:lnTo>
                    <a:lnTo>
                      <a:pt x="138297" y="32426"/>
                    </a:lnTo>
                    <a:lnTo>
                      <a:pt x="154288" y="50941"/>
                    </a:lnTo>
                    <a:lnTo>
                      <a:pt x="161866" y="74655"/>
                    </a:lnTo>
                    <a:lnTo>
                      <a:pt x="160854" y="100968"/>
                    </a:lnTo>
                    <a:lnTo>
                      <a:pt x="151076" y="127279"/>
                    </a:lnTo>
                    <a:lnTo>
                      <a:pt x="174022" y="127279"/>
                    </a:lnTo>
                    <a:lnTo>
                      <a:pt x="182277" y="105919"/>
                    </a:lnTo>
                    <a:lnTo>
                      <a:pt x="183619" y="70936"/>
                    </a:lnTo>
                    <a:lnTo>
                      <a:pt x="173247" y="39127"/>
                    </a:lnTo>
                    <a:lnTo>
                      <a:pt x="158388" y="220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27" name="object 21"/>
              <p:cNvSpPr/>
              <p:nvPr/>
            </p:nvSpPr>
            <p:spPr bwMode="auto">
              <a:xfrm>
                <a:off x="5737225" y="6692900"/>
                <a:ext cx="50800" cy="42863"/>
              </a:xfrm>
              <a:custGeom>
                <a:avLst/>
                <a:gdLst>
                  <a:gd name="T0" fmla="*/ 22102 w 50164"/>
                  <a:gd name="T1" fmla="*/ 0 h 43815"/>
                  <a:gd name="T2" fmla="*/ 0 w 50164"/>
                  <a:gd name="T3" fmla="*/ 3539 h 43815"/>
                  <a:gd name="T4" fmla="*/ 1628 w 50164"/>
                  <a:gd name="T5" fmla="*/ 14455 h 43815"/>
                  <a:gd name="T6" fmla="*/ 3287 w 50164"/>
                  <a:gd name="T7" fmla="*/ 20943 h 43815"/>
                  <a:gd name="T8" fmla="*/ 32887 w 50164"/>
                  <a:gd name="T9" fmla="*/ 42316 h 43815"/>
                  <a:gd name="T10" fmla="*/ 39662 w 50164"/>
                  <a:gd name="T11" fmla="*/ 41915 h 43815"/>
                  <a:gd name="T12" fmla="*/ 50719 w 50164"/>
                  <a:gd name="T13" fmla="*/ 40145 h 43815"/>
                  <a:gd name="T14" fmla="*/ 47868 w 50164"/>
                  <a:gd name="T15" fmla="*/ 21044 h 43815"/>
                  <a:gd name="T16" fmla="*/ 30308 w 50164"/>
                  <a:gd name="T17" fmla="*/ 21044 h 43815"/>
                  <a:gd name="T18" fmla="*/ 24633 w 50164"/>
                  <a:gd name="T19" fmla="*/ 16938 h 43815"/>
                  <a:gd name="T20" fmla="*/ 22102 w 50164"/>
                  <a:gd name="T21" fmla="*/ 0 h 43815"/>
                  <a:gd name="T22" fmla="*/ 47461 w 50164"/>
                  <a:gd name="T23" fmla="*/ 18314 h 43815"/>
                  <a:gd name="T24" fmla="*/ 30308 w 50164"/>
                  <a:gd name="T25" fmla="*/ 21044 h 43815"/>
                  <a:gd name="T26" fmla="*/ 47868 w 50164"/>
                  <a:gd name="T27" fmla="*/ 21044 h 43815"/>
                  <a:gd name="T28" fmla="*/ 47461 w 50164"/>
                  <a:gd name="T29" fmla="*/ 18314 h 4381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0164" h="43815" extrusionOk="0">
                    <a:moveTo>
                      <a:pt x="21825" y="0"/>
                    </a:moveTo>
                    <a:lnTo>
                      <a:pt x="0" y="3618"/>
                    </a:lnTo>
                    <a:lnTo>
                      <a:pt x="1608" y="14776"/>
                    </a:lnTo>
                    <a:lnTo>
                      <a:pt x="3246" y="21408"/>
                    </a:lnTo>
                    <a:lnTo>
                      <a:pt x="32475" y="43256"/>
                    </a:lnTo>
                    <a:lnTo>
                      <a:pt x="39165" y="42846"/>
                    </a:lnTo>
                    <a:lnTo>
                      <a:pt x="50084" y="41037"/>
                    </a:lnTo>
                    <a:lnTo>
                      <a:pt x="47269" y="21511"/>
                    </a:lnTo>
                    <a:lnTo>
                      <a:pt x="29929" y="21511"/>
                    </a:lnTo>
                    <a:lnTo>
                      <a:pt x="24325" y="17314"/>
                    </a:lnTo>
                    <a:lnTo>
                      <a:pt x="21825" y="0"/>
                    </a:lnTo>
                    <a:close/>
                  </a:path>
                  <a:path w="50164" h="43815" extrusionOk="0">
                    <a:moveTo>
                      <a:pt x="46867" y="18721"/>
                    </a:moveTo>
                    <a:lnTo>
                      <a:pt x="29929" y="21511"/>
                    </a:lnTo>
                    <a:lnTo>
                      <a:pt x="47269" y="21511"/>
                    </a:lnTo>
                    <a:lnTo>
                      <a:pt x="46867" y="187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28" name="object 22"/>
              <p:cNvSpPr/>
              <p:nvPr/>
            </p:nvSpPr>
            <p:spPr bwMode="auto">
              <a:xfrm>
                <a:off x="5765799" y="6856413"/>
                <a:ext cx="42863" cy="52387"/>
              </a:xfrm>
              <a:custGeom>
                <a:avLst/>
                <a:gdLst>
                  <a:gd name="T0" fmla="*/ 39128 w 42545"/>
                  <a:gd name="T1" fmla="*/ 0 h 52070"/>
                  <a:gd name="T2" fmla="*/ 711 w 42545"/>
                  <a:gd name="T3" fmla="*/ 27430 h 52070"/>
                  <a:gd name="T4" fmla="*/ 0 w 42545"/>
                  <a:gd name="T5" fmla="*/ 40958 h 52070"/>
                  <a:gd name="T6" fmla="*/ 1607 w 42545"/>
                  <a:gd name="T7" fmla="*/ 52197 h 52070"/>
                  <a:gd name="T8" fmla="*/ 23608 w 42545"/>
                  <a:gd name="T9" fmla="*/ 48556 h 52070"/>
                  <a:gd name="T10" fmla="*/ 21102 w 42545"/>
                  <a:gd name="T11" fmla="*/ 31123 h 52070"/>
                  <a:gd name="T12" fmla="*/ 25305 w 42545"/>
                  <a:gd name="T13" fmla="*/ 25270 h 52070"/>
                  <a:gd name="T14" fmla="*/ 42369 w 42545"/>
                  <a:gd name="T15" fmla="*/ 22451 h 52070"/>
                  <a:gd name="T16" fmla="*/ 39128 w 42545"/>
                  <a:gd name="T17" fmla="*/ 0 h 5207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2545" h="52070" extrusionOk="0">
                    <a:moveTo>
                      <a:pt x="38838" y="0"/>
                    </a:moveTo>
                    <a:lnTo>
                      <a:pt x="706" y="27264"/>
                    </a:lnTo>
                    <a:lnTo>
                      <a:pt x="0" y="40710"/>
                    </a:lnTo>
                    <a:lnTo>
                      <a:pt x="1595" y="51881"/>
                    </a:lnTo>
                    <a:lnTo>
                      <a:pt x="23433" y="48262"/>
                    </a:lnTo>
                    <a:lnTo>
                      <a:pt x="20945" y="30935"/>
                    </a:lnTo>
                    <a:lnTo>
                      <a:pt x="25117" y="25117"/>
                    </a:lnTo>
                    <a:lnTo>
                      <a:pt x="42055" y="22315"/>
                    </a:lnTo>
                    <a:lnTo>
                      <a:pt x="3883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</p:grpSp>
        <p:grpSp>
          <p:nvGrpSpPr>
            <p:cNvPr id="29" name="Group 45"/>
            <p:cNvGrpSpPr/>
            <p:nvPr userDrawn="1"/>
          </p:nvGrpSpPr>
          <p:grpSpPr bwMode="auto">
            <a:xfrm>
              <a:off x="2976439" y="3432698"/>
              <a:ext cx="487626" cy="487627"/>
              <a:chOff x="6221413" y="6340475"/>
              <a:chExt cx="782637" cy="782638"/>
            </a:xfrm>
          </p:grpSpPr>
          <p:sp>
            <p:nvSpPr>
              <p:cNvPr id="30" name="object 7"/>
              <p:cNvSpPr/>
              <p:nvPr/>
            </p:nvSpPr>
            <p:spPr bwMode="auto">
              <a:xfrm>
                <a:off x="6221413" y="6340475"/>
                <a:ext cx="782637" cy="782638"/>
              </a:xfrm>
              <a:custGeom>
                <a:avLst/>
                <a:gdLst>
                  <a:gd name="T0" fmla="*/ 391312 w 781684"/>
                  <a:gd name="T1" fmla="*/ 0 h 781684"/>
                  <a:gd name="T2" fmla="*/ 342227 w 781684"/>
                  <a:gd name="T3" fmla="*/ 3049 h 781684"/>
                  <a:gd name="T4" fmla="*/ 294960 w 781684"/>
                  <a:gd name="T5" fmla="*/ 11951 h 781684"/>
                  <a:gd name="T6" fmla="*/ 249880 w 781684"/>
                  <a:gd name="T7" fmla="*/ 26339 h 781684"/>
                  <a:gd name="T8" fmla="*/ 207353 w 781684"/>
                  <a:gd name="T9" fmla="*/ 45848 h 781684"/>
                  <a:gd name="T10" fmla="*/ 167746 w 781684"/>
                  <a:gd name="T11" fmla="*/ 70109 h 781684"/>
                  <a:gd name="T12" fmla="*/ 131425 w 781684"/>
                  <a:gd name="T13" fmla="*/ 98757 h 781684"/>
                  <a:gd name="T14" fmla="*/ 98757 w 781684"/>
                  <a:gd name="T15" fmla="*/ 131425 h 781684"/>
                  <a:gd name="T16" fmla="*/ 70109 w 781684"/>
                  <a:gd name="T17" fmla="*/ 167746 h 781684"/>
                  <a:gd name="T18" fmla="*/ 45848 w 781684"/>
                  <a:gd name="T19" fmla="*/ 207354 h 781684"/>
                  <a:gd name="T20" fmla="*/ 26339 w 781684"/>
                  <a:gd name="T21" fmla="*/ 249881 h 781684"/>
                  <a:gd name="T22" fmla="*/ 11951 w 781684"/>
                  <a:gd name="T23" fmla="*/ 294961 h 781684"/>
                  <a:gd name="T24" fmla="*/ 3049 w 781684"/>
                  <a:gd name="T25" fmla="*/ 342227 h 781684"/>
                  <a:gd name="T26" fmla="*/ 0 w 781684"/>
                  <a:gd name="T27" fmla="*/ 391313 h 781684"/>
                  <a:gd name="T28" fmla="*/ 3049 w 781684"/>
                  <a:gd name="T29" fmla="*/ 440399 h 781684"/>
                  <a:gd name="T30" fmla="*/ 11951 w 781684"/>
                  <a:gd name="T31" fmla="*/ 487665 h 781684"/>
                  <a:gd name="T32" fmla="*/ 26339 w 781684"/>
                  <a:gd name="T33" fmla="*/ 532745 h 781684"/>
                  <a:gd name="T34" fmla="*/ 45848 w 781684"/>
                  <a:gd name="T35" fmla="*/ 575272 h 781684"/>
                  <a:gd name="T36" fmla="*/ 70109 w 781684"/>
                  <a:gd name="T37" fmla="*/ 614880 h 781684"/>
                  <a:gd name="T38" fmla="*/ 98757 w 781684"/>
                  <a:gd name="T39" fmla="*/ 651201 h 781684"/>
                  <a:gd name="T40" fmla="*/ 131425 w 781684"/>
                  <a:gd name="T41" fmla="*/ 683869 h 781684"/>
                  <a:gd name="T42" fmla="*/ 167746 w 781684"/>
                  <a:gd name="T43" fmla="*/ 712517 h 781684"/>
                  <a:gd name="T44" fmla="*/ 207353 w 781684"/>
                  <a:gd name="T45" fmla="*/ 736778 h 781684"/>
                  <a:gd name="T46" fmla="*/ 249880 w 781684"/>
                  <a:gd name="T47" fmla="*/ 756287 h 781684"/>
                  <a:gd name="T48" fmla="*/ 294960 w 781684"/>
                  <a:gd name="T49" fmla="*/ 770675 h 781684"/>
                  <a:gd name="T50" fmla="*/ 342227 w 781684"/>
                  <a:gd name="T51" fmla="*/ 779577 h 781684"/>
                  <a:gd name="T52" fmla="*/ 391312 w 781684"/>
                  <a:gd name="T53" fmla="*/ 782626 h 781684"/>
                  <a:gd name="T54" fmla="*/ 440398 w 781684"/>
                  <a:gd name="T55" fmla="*/ 779577 h 781684"/>
                  <a:gd name="T56" fmla="*/ 487665 w 781684"/>
                  <a:gd name="T57" fmla="*/ 770675 h 781684"/>
                  <a:gd name="T58" fmla="*/ 532745 w 781684"/>
                  <a:gd name="T59" fmla="*/ 756287 h 781684"/>
                  <a:gd name="T60" fmla="*/ 575271 w 781684"/>
                  <a:gd name="T61" fmla="*/ 736778 h 781684"/>
                  <a:gd name="T62" fmla="*/ 614879 w 781684"/>
                  <a:gd name="T63" fmla="*/ 712517 h 781684"/>
                  <a:gd name="T64" fmla="*/ 651200 w 781684"/>
                  <a:gd name="T65" fmla="*/ 683869 h 781684"/>
                  <a:gd name="T66" fmla="*/ 683868 w 781684"/>
                  <a:gd name="T67" fmla="*/ 651201 h 781684"/>
                  <a:gd name="T68" fmla="*/ 712516 w 781684"/>
                  <a:gd name="T69" fmla="*/ 614880 h 781684"/>
                  <a:gd name="T70" fmla="*/ 736777 w 781684"/>
                  <a:gd name="T71" fmla="*/ 575272 h 781684"/>
                  <a:gd name="T72" fmla="*/ 756286 w 781684"/>
                  <a:gd name="T73" fmla="*/ 532745 h 781684"/>
                  <a:gd name="T74" fmla="*/ 770674 w 781684"/>
                  <a:gd name="T75" fmla="*/ 487665 h 781684"/>
                  <a:gd name="T76" fmla="*/ 779576 w 781684"/>
                  <a:gd name="T77" fmla="*/ 440399 h 781684"/>
                  <a:gd name="T78" fmla="*/ 782625 w 781684"/>
                  <a:gd name="T79" fmla="*/ 391313 h 781684"/>
                  <a:gd name="T80" fmla="*/ 779576 w 781684"/>
                  <a:gd name="T81" fmla="*/ 342227 h 781684"/>
                  <a:gd name="T82" fmla="*/ 770674 w 781684"/>
                  <a:gd name="T83" fmla="*/ 294961 h 781684"/>
                  <a:gd name="T84" fmla="*/ 756286 w 781684"/>
                  <a:gd name="T85" fmla="*/ 249881 h 781684"/>
                  <a:gd name="T86" fmla="*/ 736777 w 781684"/>
                  <a:gd name="T87" fmla="*/ 207354 h 781684"/>
                  <a:gd name="T88" fmla="*/ 712516 w 781684"/>
                  <a:gd name="T89" fmla="*/ 167746 h 781684"/>
                  <a:gd name="T90" fmla="*/ 683868 w 781684"/>
                  <a:gd name="T91" fmla="*/ 131425 h 781684"/>
                  <a:gd name="T92" fmla="*/ 651200 w 781684"/>
                  <a:gd name="T93" fmla="*/ 98757 h 781684"/>
                  <a:gd name="T94" fmla="*/ 614879 w 781684"/>
                  <a:gd name="T95" fmla="*/ 70109 h 781684"/>
                  <a:gd name="T96" fmla="*/ 575271 w 781684"/>
                  <a:gd name="T97" fmla="*/ 45848 h 781684"/>
                  <a:gd name="T98" fmla="*/ 532745 w 781684"/>
                  <a:gd name="T99" fmla="*/ 26339 h 781684"/>
                  <a:gd name="T100" fmla="*/ 487665 w 781684"/>
                  <a:gd name="T101" fmla="*/ 11951 h 781684"/>
                  <a:gd name="T102" fmla="*/ 440398 w 781684"/>
                  <a:gd name="T103" fmla="*/ 3049 h 781684"/>
                  <a:gd name="T104" fmla="*/ 391312 w 781684"/>
                  <a:gd name="T105" fmla="*/ 0 h 7816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81684" h="781684" extrusionOk="0">
                    <a:moveTo>
                      <a:pt x="390836" y="0"/>
                    </a:moveTo>
                    <a:lnTo>
                      <a:pt x="341810" y="3045"/>
                    </a:lnTo>
                    <a:lnTo>
                      <a:pt x="294601" y="11936"/>
                    </a:lnTo>
                    <a:lnTo>
                      <a:pt x="249576" y="26307"/>
                    </a:lnTo>
                    <a:lnTo>
                      <a:pt x="207101" y="45792"/>
                    </a:lnTo>
                    <a:lnTo>
                      <a:pt x="167542" y="70024"/>
                    </a:lnTo>
                    <a:lnTo>
                      <a:pt x="131265" y="98637"/>
                    </a:lnTo>
                    <a:lnTo>
                      <a:pt x="98637" y="131265"/>
                    </a:lnTo>
                    <a:lnTo>
                      <a:pt x="70024" y="167542"/>
                    </a:lnTo>
                    <a:lnTo>
                      <a:pt x="45792" y="207101"/>
                    </a:lnTo>
                    <a:lnTo>
                      <a:pt x="26307" y="249576"/>
                    </a:lnTo>
                    <a:lnTo>
                      <a:pt x="11936" y="294601"/>
                    </a:lnTo>
                    <a:lnTo>
                      <a:pt x="3045" y="341810"/>
                    </a:lnTo>
                    <a:lnTo>
                      <a:pt x="0" y="390836"/>
                    </a:lnTo>
                    <a:lnTo>
                      <a:pt x="3045" y="439862"/>
                    </a:lnTo>
                    <a:lnTo>
                      <a:pt x="11936" y="487071"/>
                    </a:lnTo>
                    <a:lnTo>
                      <a:pt x="26307" y="532096"/>
                    </a:lnTo>
                    <a:lnTo>
                      <a:pt x="45792" y="574571"/>
                    </a:lnTo>
                    <a:lnTo>
                      <a:pt x="70024" y="614130"/>
                    </a:lnTo>
                    <a:lnTo>
                      <a:pt x="98637" y="650407"/>
                    </a:lnTo>
                    <a:lnTo>
                      <a:pt x="131265" y="683035"/>
                    </a:lnTo>
                    <a:lnTo>
                      <a:pt x="167542" y="711648"/>
                    </a:lnTo>
                    <a:lnTo>
                      <a:pt x="207101" y="735880"/>
                    </a:lnTo>
                    <a:lnTo>
                      <a:pt x="249576" y="755365"/>
                    </a:lnTo>
                    <a:lnTo>
                      <a:pt x="294601" y="769736"/>
                    </a:lnTo>
                    <a:lnTo>
                      <a:pt x="341810" y="778627"/>
                    </a:lnTo>
                    <a:lnTo>
                      <a:pt x="390836" y="781672"/>
                    </a:lnTo>
                    <a:lnTo>
                      <a:pt x="439862" y="778627"/>
                    </a:lnTo>
                    <a:lnTo>
                      <a:pt x="487071" y="769736"/>
                    </a:lnTo>
                    <a:lnTo>
                      <a:pt x="532096" y="755365"/>
                    </a:lnTo>
                    <a:lnTo>
                      <a:pt x="574571" y="735880"/>
                    </a:lnTo>
                    <a:lnTo>
                      <a:pt x="614130" y="711648"/>
                    </a:lnTo>
                    <a:lnTo>
                      <a:pt x="650407" y="683035"/>
                    </a:lnTo>
                    <a:lnTo>
                      <a:pt x="683035" y="650407"/>
                    </a:lnTo>
                    <a:lnTo>
                      <a:pt x="711648" y="614130"/>
                    </a:lnTo>
                    <a:lnTo>
                      <a:pt x="735880" y="574571"/>
                    </a:lnTo>
                    <a:lnTo>
                      <a:pt x="755365" y="532096"/>
                    </a:lnTo>
                    <a:lnTo>
                      <a:pt x="769736" y="487071"/>
                    </a:lnTo>
                    <a:lnTo>
                      <a:pt x="778627" y="439862"/>
                    </a:lnTo>
                    <a:lnTo>
                      <a:pt x="781672" y="390836"/>
                    </a:lnTo>
                    <a:lnTo>
                      <a:pt x="778627" y="341810"/>
                    </a:lnTo>
                    <a:lnTo>
                      <a:pt x="769736" y="294601"/>
                    </a:lnTo>
                    <a:lnTo>
                      <a:pt x="755365" y="249576"/>
                    </a:lnTo>
                    <a:lnTo>
                      <a:pt x="735880" y="207101"/>
                    </a:lnTo>
                    <a:lnTo>
                      <a:pt x="711648" y="167542"/>
                    </a:lnTo>
                    <a:lnTo>
                      <a:pt x="683035" y="131265"/>
                    </a:lnTo>
                    <a:lnTo>
                      <a:pt x="650407" y="98637"/>
                    </a:lnTo>
                    <a:lnTo>
                      <a:pt x="614130" y="70024"/>
                    </a:lnTo>
                    <a:lnTo>
                      <a:pt x="574571" y="45792"/>
                    </a:lnTo>
                    <a:lnTo>
                      <a:pt x="532096" y="26307"/>
                    </a:lnTo>
                    <a:lnTo>
                      <a:pt x="487071" y="11936"/>
                    </a:lnTo>
                    <a:lnTo>
                      <a:pt x="439862" y="3045"/>
                    </a:lnTo>
                    <a:lnTo>
                      <a:pt x="390836" y="0"/>
                    </a:lnTo>
                    <a:close/>
                  </a:path>
                </a:pathLst>
              </a:custGeom>
              <a:solidFill>
                <a:srgbClr val="8982BE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31" name="object 23"/>
              <p:cNvSpPr/>
              <p:nvPr/>
            </p:nvSpPr>
            <p:spPr bwMode="auto">
              <a:xfrm>
                <a:off x="6445250" y="6481763"/>
                <a:ext cx="265113" cy="503237"/>
              </a:xfrm>
              <a:custGeom>
                <a:avLst/>
                <a:gdLst>
                  <a:gd name="T0" fmla="*/ 77803 w 265429"/>
                  <a:gd name="T1" fmla="*/ 27 h 504190"/>
                  <a:gd name="T2" fmla="*/ 17305 w 265429"/>
                  <a:gd name="T3" fmla="*/ 103978 h 504190"/>
                  <a:gd name="T4" fmla="*/ 5024 w 265429"/>
                  <a:gd name="T5" fmla="*/ 142349 h 504190"/>
                  <a:gd name="T6" fmla="*/ 0 w 265429"/>
                  <a:gd name="T7" fmla="*/ 182185 h 504190"/>
                  <a:gd name="T8" fmla="*/ 0 w 265429"/>
                  <a:gd name="T9" fmla="*/ 447510 h 504190"/>
                  <a:gd name="T10" fmla="*/ 4639 w 265429"/>
                  <a:gd name="T11" fmla="*/ 469026 h 504190"/>
                  <a:gd name="T12" fmla="*/ 17288 w 265429"/>
                  <a:gd name="T13" fmla="*/ 486611 h 504190"/>
                  <a:gd name="T14" fmla="*/ 36040 w 265429"/>
                  <a:gd name="T15" fmla="*/ 498476 h 504190"/>
                  <a:gd name="T16" fmla="*/ 58985 w 265429"/>
                  <a:gd name="T17" fmla="*/ 502829 h 504190"/>
                  <a:gd name="T18" fmla="*/ 207741 w 265429"/>
                  <a:gd name="T19" fmla="*/ 502829 h 504190"/>
                  <a:gd name="T20" fmla="*/ 223496 w 265429"/>
                  <a:gd name="T21" fmla="*/ 501547 h 504190"/>
                  <a:gd name="T22" fmla="*/ 239628 w 265429"/>
                  <a:gd name="T23" fmla="*/ 496639 h 504190"/>
                  <a:gd name="T24" fmla="*/ 253695 w 265429"/>
                  <a:gd name="T25" fmla="*/ 486512 h 504190"/>
                  <a:gd name="T26" fmla="*/ 263250 w 265429"/>
                  <a:gd name="T27" fmla="*/ 469570 h 504190"/>
                  <a:gd name="T28" fmla="*/ 251680 w 265429"/>
                  <a:gd name="T29" fmla="*/ 467600 h 504190"/>
                  <a:gd name="T30" fmla="*/ 221170 w 265429"/>
                  <a:gd name="T31" fmla="*/ 467600 h 504190"/>
                  <a:gd name="T32" fmla="*/ 214769 w 265429"/>
                  <a:gd name="T33" fmla="*/ 465644 h 504190"/>
                  <a:gd name="T34" fmla="*/ 58985 w 265429"/>
                  <a:gd name="T35" fmla="*/ 465644 h 504190"/>
                  <a:gd name="T36" fmla="*/ 50606 w 265429"/>
                  <a:gd name="T37" fmla="*/ 464193 h 504190"/>
                  <a:gd name="T38" fmla="*/ 43674 w 265429"/>
                  <a:gd name="T39" fmla="*/ 460264 h 504190"/>
                  <a:gd name="T40" fmla="*/ 38954 w 265429"/>
                  <a:gd name="T41" fmla="*/ 454491 h 504190"/>
                  <a:gd name="T42" fmla="*/ 37211 w 265429"/>
                  <a:gd name="T43" fmla="*/ 447510 h 504190"/>
                  <a:gd name="T44" fmla="*/ 37211 w 265429"/>
                  <a:gd name="T45" fmla="*/ 182185 h 504190"/>
                  <a:gd name="T46" fmla="*/ 45814 w 265429"/>
                  <a:gd name="T47" fmla="*/ 133560 h 504190"/>
                  <a:gd name="T48" fmla="*/ 94088 w 265429"/>
                  <a:gd name="T49" fmla="*/ 26347 h 504190"/>
                  <a:gd name="T50" fmla="*/ 95806 w 265429"/>
                  <a:gd name="T51" fmla="*/ 19194 h 504190"/>
                  <a:gd name="T52" fmla="*/ 94663 w 265429"/>
                  <a:gd name="T53" fmla="*/ 12172 h 504190"/>
                  <a:gd name="T54" fmla="*/ 90959 w 265429"/>
                  <a:gd name="T55" fmla="*/ 6086 h 504190"/>
                  <a:gd name="T56" fmla="*/ 84989 w 265429"/>
                  <a:gd name="T57" fmla="*/ 1741 h 504190"/>
                  <a:gd name="T58" fmla="*/ 77803 w 265429"/>
                  <a:gd name="T59" fmla="*/ 27 h 504190"/>
                  <a:gd name="T60" fmla="*/ 225149 w 265429"/>
                  <a:gd name="T61" fmla="*/ 463086 h 504190"/>
                  <a:gd name="T62" fmla="*/ 221170 w 265429"/>
                  <a:gd name="T63" fmla="*/ 467600 h 504190"/>
                  <a:gd name="T64" fmla="*/ 251680 w 265429"/>
                  <a:gd name="T65" fmla="*/ 467600 h 504190"/>
                  <a:gd name="T66" fmla="*/ 225149 w 265429"/>
                  <a:gd name="T67" fmla="*/ 463086 h 504190"/>
                  <a:gd name="T68" fmla="*/ 192560 w 265429"/>
                  <a:gd name="T69" fmla="*/ 0 h 504190"/>
                  <a:gd name="T70" fmla="*/ 185327 w 265429"/>
                  <a:gd name="T71" fmla="*/ 1540 h 504190"/>
                  <a:gd name="T72" fmla="*/ 179287 w 265429"/>
                  <a:gd name="T73" fmla="*/ 5778 h 504190"/>
                  <a:gd name="T74" fmla="*/ 175458 w 265429"/>
                  <a:gd name="T75" fmla="*/ 11785 h 504190"/>
                  <a:gd name="T76" fmla="*/ 174153 w 265429"/>
                  <a:gd name="T77" fmla="*/ 18786 h 504190"/>
                  <a:gd name="T78" fmla="*/ 175689 w 265429"/>
                  <a:gd name="T79" fmla="*/ 26009 h 504190"/>
                  <a:gd name="T80" fmla="*/ 216200 w 265429"/>
                  <a:gd name="T81" fmla="*/ 118814 h 504190"/>
                  <a:gd name="T82" fmla="*/ 219465 w 265429"/>
                  <a:gd name="T83" fmla="*/ 125532 h 504190"/>
                  <a:gd name="T84" fmla="*/ 222466 w 265429"/>
                  <a:gd name="T85" fmla="*/ 131445 h 504190"/>
                  <a:gd name="T86" fmla="*/ 225085 w 265429"/>
                  <a:gd name="T87" fmla="*/ 138159 h 504190"/>
                  <a:gd name="T88" fmla="*/ 227206 w 265429"/>
                  <a:gd name="T89" fmla="*/ 147283 h 504190"/>
                  <a:gd name="T90" fmla="*/ 264919 w 265429"/>
                  <a:gd name="T91" fmla="*/ 147283 h 504190"/>
                  <a:gd name="T92" fmla="*/ 263537 w 265429"/>
                  <a:gd name="T93" fmla="*/ 133827 h 504190"/>
                  <a:gd name="T94" fmla="*/ 260011 w 265429"/>
                  <a:gd name="T95" fmla="*/ 123368 h 504190"/>
                  <a:gd name="T96" fmla="*/ 255278 w 265429"/>
                  <a:gd name="T97" fmla="*/ 114040 h 504190"/>
                  <a:gd name="T98" fmla="*/ 250230 w 265429"/>
                  <a:gd name="T99" fmla="*/ 103877 h 504190"/>
                  <a:gd name="T100" fmla="*/ 209812 w 265429"/>
                  <a:gd name="T101" fmla="*/ 11172 h 504190"/>
                  <a:gd name="T102" fmla="*/ 205593 w 265429"/>
                  <a:gd name="T103" fmla="*/ 5115 h 504190"/>
                  <a:gd name="T104" fmla="*/ 199579 w 265429"/>
                  <a:gd name="T105" fmla="*/ 1292 h 504190"/>
                  <a:gd name="T106" fmla="*/ 192560 w 265429"/>
                  <a:gd name="T107" fmla="*/ 0 h 50419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65429" h="504190" extrusionOk="0">
                    <a:moveTo>
                      <a:pt x="77896" y="27"/>
                    </a:moveTo>
                    <a:lnTo>
                      <a:pt x="17326" y="104175"/>
                    </a:lnTo>
                    <a:lnTo>
                      <a:pt x="5030" y="142619"/>
                    </a:lnTo>
                    <a:lnTo>
                      <a:pt x="0" y="182530"/>
                    </a:lnTo>
                    <a:lnTo>
                      <a:pt x="0" y="448357"/>
                    </a:lnTo>
                    <a:lnTo>
                      <a:pt x="4645" y="469914"/>
                    </a:lnTo>
                    <a:lnTo>
                      <a:pt x="17309" y="487533"/>
                    </a:lnTo>
                    <a:lnTo>
                      <a:pt x="36083" y="499420"/>
                    </a:lnTo>
                    <a:lnTo>
                      <a:pt x="59055" y="503781"/>
                    </a:lnTo>
                    <a:lnTo>
                      <a:pt x="207989" y="503781"/>
                    </a:lnTo>
                    <a:lnTo>
                      <a:pt x="223762" y="502497"/>
                    </a:lnTo>
                    <a:lnTo>
                      <a:pt x="239914" y="497580"/>
                    </a:lnTo>
                    <a:lnTo>
                      <a:pt x="253997" y="487433"/>
                    </a:lnTo>
                    <a:lnTo>
                      <a:pt x="263564" y="470459"/>
                    </a:lnTo>
                    <a:lnTo>
                      <a:pt x="251980" y="468486"/>
                    </a:lnTo>
                    <a:lnTo>
                      <a:pt x="221434" y="468486"/>
                    </a:lnTo>
                    <a:lnTo>
                      <a:pt x="215025" y="466526"/>
                    </a:lnTo>
                    <a:lnTo>
                      <a:pt x="59055" y="466526"/>
                    </a:lnTo>
                    <a:lnTo>
                      <a:pt x="50666" y="465072"/>
                    </a:lnTo>
                    <a:lnTo>
                      <a:pt x="43726" y="461136"/>
                    </a:lnTo>
                    <a:lnTo>
                      <a:pt x="39000" y="455352"/>
                    </a:lnTo>
                    <a:lnTo>
                      <a:pt x="37255" y="448357"/>
                    </a:lnTo>
                    <a:lnTo>
                      <a:pt x="37255" y="182530"/>
                    </a:lnTo>
                    <a:lnTo>
                      <a:pt x="45869" y="133813"/>
                    </a:lnTo>
                    <a:lnTo>
                      <a:pt x="94200" y="26397"/>
                    </a:lnTo>
                    <a:lnTo>
                      <a:pt x="95920" y="19230"/>
                    </a:lnTo>
                    <a:lnTo>
                      <a:pt x="94776" y="12195"/>
                    </a:lnTo>
                    <a:lnTo>
                      <a:pt x="91067" y="6098"/>
                    </a:lnTo>
                    <a:lnTo>
                      <a:pt x="85090" y="1744"/>
                    </a:lnTo>
                    <a:lnTo>
                      <a:pt x="77896" y="27"/>
                    </a:lnTo>
                    <a:close/>
                  </a:path>
                  <a:path w="265429" h="504190" extrusionOk="0">
                    <a:moveTo>
                      <a:pt x="225417" y="463963"/>
                    </a:moveTo>
                    <a:lnTo>
                      <a:pt x="221434" y="468486"/>
                    </a:lnTo>
                    <a:lnTo>
                      <a:pt x="251980" y="468486"/>
                    </a:lnTo>
                    <a:lnTo>
                      <a:pt x="225417" y="463963"/>
                    </a:lnTo>
                    <a:close/>
                  </a:path>
                  <a:path w="265429" h="504190" extrusionOk="0">
                    <a:moveTo>
                      <a:pt x="192790" y="0"/>
                    </a:moveTo>
                    <a:lnTo>
                      <a:pt x="185548" y="1543"/>
                    </a:lnTo>
                    <a:lnTo>
                      <a:pt x="179501" y="5789"/>
                    </a:lnTo>
                    <a:lnTo>
                      <a:pt x="175667" y="11807"/>
                    </a:lnTo>
                    <a:lnTo>
                      <a:pt x="174361" y="18822"/>
                    </a:lnTo>
                    <a:lnTo>
                      <a:pt x="175898" y="26058"/>
                    </a:lnTo>
                    <a:lnTo>
                      <a:pt x="216458" y="119039"/>
                    </a:lnTo>
                    <a:lnTo>
                      <a:pt x="219727" y="125770"/>
                    </a:lnTo>
                    <a:lnTo>
                      <a:pt x="222731" y="131694"/>
                    </a:lnTo>
                    <a:lnTo>
                      <a:pt x="225353" y="138421"/>
                    </a:lnTo>
                    <a:lnTo>
                      <a:pt x="227477" y="147562"/>
                    </a:lnTo>
                    <a:lnTo>
                      <a:pt x="265235" y="147562"/>
                    </a:lnTo>
                    <a:lnTo>
                      <a:pt x="263851" y="134080"/>
                    </a:lnTo>
                    <a:lnTo>
                      <a:pt x="260321" y="123602"/>
                    </a:lnTo>
                    <a:lnTo>
                      <a:pt x="255582" y="114256"/>
                    </a:lnTo>
                    <a:lnTo>
                      <a:pt x="250528" y="104074"/>
                    </a:lnTo>
                    <a:lnTo>
                      <a:pt x="210062" y="11193"/>
                    </a:lnTo>
                    <a:lnTo>
                      <a:pt x="205838" y="5125"/>
                    </a:lnTo>
                    <a:lnTo>
                      <a:pt x="199817" y="1294"/>
                    </a:lnTo>
                    <a:lnTo>
                      <a:pt x="19279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32" name="object 24"/>
              <p:cNvSpPr/>
              <p:nvPr/>
            </p:nvSpPr>
            <p:spPr bwMode="auto">
              <a:xfrm>
                <a:off x="6496050" y="6429375"/>
                <a:ext cx="169862" cy="38100"/>
              </a:xfrm>
              <a:custGeom>
                <a:avLst/>
                <a:gdLst>
                  <a:gd name="T0" fmla="*/ 150823 w 168909"/>
                  <a:gd name="T1" fmla="*/ 0 h 37465"/>
                  <a:gd name="T2" fmla="*/ 18713 w 168909"/>
                  <a:gd name="T3" fmla="*/ 0 h 37465"/>
                  <a:gd name="T4" fmla="*/ 11429 w 168909"/>
                  <a:gd name="T5" fmla="*/ 1485 h 37465"/>
                  <a:gd name="T6" fmla="*/ 5481 w 168909"/>
                  <a:gd name="T7" fmla="*/ 5537 h 37465"/>
                  <a:gd name="T8" fmla="*/ 1470 w 168909"/>
                  <a:gd name="T9" fmla="*/ 11552 h 37465"/>
                  <a:gd name="T10" fmla="*/ 0 w 168909"/>
                  <a:gd name="T11" fmla="*/ 18923 h 37465"/>
                  <a:gd name="T12" fmla="*/ 1470 w 168909"/>
                  <a:gd name="T13" fmla="*/ 26288 h 37465"/>
                  <a:gd name="T14" fmla="*/ 5481 w 168909"/>
                  <a:gd name="T15" fmla="*/ 32299 h 37465"/>
                  <a:gd name="T16" fmla="*/ 11429 w 168909"/>
                  <a:gd name="T17" fmla="*/ 36350 h 37465"/>
                  <a:gd name="T18" fmla="*/ 18713 w 168909"/>
                  <a:gd name="T19" fmla="*/ 37836 h 37465"/>
                  <a:gd name="T20" fmla="*/ 150823 w 168909"/>
                  <a:gd name="T21" fmla="*/ 37836 h 37465"/>
                  <a:gd name="T22" fmla="*/ 158113 w 168909"/>
                  <a:gd name="T23" fmla="*/ 36350 h 37465"/>
                  <a:gd name="T24" fmla="*/ 164061 w 168909"/>
                  <a:gd name="T25" fmla="*/ 32299 h 37465"/>
                  <a:gd name="T26" fmla="*/ 168068 w 168909"/>
                  <a:gd name="T27" fmla="*/ 26288 h 37465"/>
                  <a:gd name="T28" fmla="*/ 169537 w 168909"/>
                  <a:gd name="T29" fmla="*/ 18923 h 37465"/>
                  <a:gd name="T30" fmla="*/ 168068 w 168909"/>
                  <a:gd name="T31" fmla="*/ 11552 h 37465"/>
                  <a:gd name="T32" fmla="*/ 164061 w 168909"/>
                  <a:gd name="T33" fmla="*/ 5537 h 37465"/>
                  <a:gd name="T34" fmla="*/ 158113 w 168909"/>
                  <a:gd name="T35" fmla="*/ 1485 h 37465"/>
                  <a:gd name="T36" fmla="*/ 150823 w 168909"/>
                  <a:gd name="T37" fmla="*/ 0 h 3746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8909" h="37465" extrusionOk="0">
                    <a:moveTo>
                      <a:pt x="149976" y="0"/>
                    </a:moveTo>
                    <a:lnTo>
                      <a:pt x="18608" y="0"/>
                    </a:lnTo>
                    <a:lnTo>
                      <a:pt x="11365" y="1460"/>
                    </a:lnTo>
                    <a:lnTo>
                      <a:pt x="5450" y="5445"/>
                    </a:lnTo>
                    <a:lnTo>
                      <a:pt x="1462" y="11359"/>
                    </a:lnTo>
                    <a:lnTo>
                      <a:pt x="0" y="18608"/>
                    </a:lnTo>
                    <a:lnTo>
                      <a:pt x="1462" y="25850"/>
                    </a:lnTo>
                    <a:lnTo>
                      <a:pt x="5450" y="31761"/>
                    </a:lnTo>
                    <a:lnTo>
                      <a:pt x="11365" y="35744"/>
                    </a:lnTo>
                    <a:lnTo>
                      <a:pt x="18608" y="37205"/>
                    </a:lnTo>
                    <a:lnTo>
                      <a:pt x="149976" y="37205"/>
                    </a:lnTo>
                    <a:lnTo>
                      <a:pt x="157225" y="35744"/>
                    </a:lnTo>
                    <a:lnTo>
                      <a:pt x="163140" y="31761"/>
                    </a:lnTo>
                    <a:lnTo>
                      <a:pt x="167124" y="25850"/>
                    </a:lnTo>
                    <a:lnTo>
                      <a:pt x="168585" y="18608"/>
                    </a:lnTo>
                    <a:lnTo>
                      <a:pt x="167124" y="11359"/>
                    </a:lnTo>
                    <a:lnTo>
                      <a:pt x="163140" y="5445"/>
                    </a:lnTo>
                    <a:lnTo>
                      <a:pt x="157225" y="1460"/>
                    </a:lnTo>
                    <a:lnTo>
                      <a:pt x="1499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33" name="object 25"/>
              <p:cNvSpPr>
                <a:spLocks noChangeArrowheads="1"/>
              </p:cNvSpPr>
              <p:nvPr/>
            </p:nvSpPr>
            <p:spPr bwMode="auto">
              <a:xfrm>
                <a:off x="6604000" y="6848475"/>
                <a:ext cx="198438" cy="92075"/>
              </a:xfrm>
              <a:prstGeom prst="rect">
                <a:avLst/>
              </a:prstGeom>
              <a:blipFill>
                <a:blip r:embed="rId9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object 26"/>
              <p:cNvSpPr/>
              <p:nvPr/>
            </p:nvSpPr>
            <p:spPr bwMode="auto">
              <a:xfrm>
                <a:off x="6491288" y="6594475"/>
                <a:ext cx="423862" cy="257175"/>
              </a:xfrm>
              <a:custGeom>
                <a:avLst/>
                <a:gdLst>
                  <a:gd name="T0" fmla="*/ 6349 w 424815"/>
                  <a:gd name="T1" fmla="*/ 53428 h 257175"/>
                  <a:gd name="T2" fmla="*/ 0 w 424815"/>
                  <a:gd name="T3" fmla="*/ 77970 h 257175"/>
                  <a:gd name="T4" fmla="*/ 38902 w 424815"/>
                  <a:gd name="T5" fmla="*/ 129825 h 257175"/>
                  <a:gd name="T6" fmla="*/ 74497 w 424815"/>
                  <a:gd name="T7" fmla="*/ 141407 h 257175"/>
                  <a:gd name="T8" fmla="*/ 92979 w 424815"/>
                  <a:gd name="T9" fmla="*/ 228552 h 257175"/>
                  <a:gd name="T10" fmla="*/ 97667 w 424815"/>
                  <a:gd name="T11" fmla="*/ 241483 h 257175"/>
                  <a:gd name="T12" fmla="*/ 102830 w 424815"/>
                  <a:gd name="T13" fmla="*/ 256603 h 257175"/>
                  <a:gd name="T14" fmla="*/ 152017 w 424815"/>
                  <a:gd name="T15" fmla="*/ 237171 h 257175"/>
                  <a:gd name="T16" fmla="*/ 211914 w 424815"/>
                  <a:gd name="T17" fmla="*/ 230254 h 257175"/>
                  <a:gd name="T18" fmla="*/ 333132 w 424815"/>
                  <a:gd name="T19" fmla="*/ 222451 h 257175"/>
                  <a:gd name="T20" fmla="*/ 344712 w 424815"/>
                  <a:gd name="T21" fmla="*/ 187742 h 257175"/>
                  <a:gd name="T22" fmla="*/ 348214 w 424815"/>
                  <a:gd name="T23" fmla="*/ 168748 h 257175"/>
                  <a:gd name="T24" fmla="*/ 245226 w 424815"/>
                  <a:gd name="T25" fmla="*/ 168610 h 257175"/>
                  <a:gd name="T26" fmla="*/ 151999 w 424815"/>
                  <a:gd name="T27" fmla="*/ 160996 h 257175"/>
                  <a:gd name="T28" fmla="*/ 159534 w 424815"/>
                  <a:gd name="T29" fmla="*/ 134257 h 257175"/>
                  <a:gd name="T30" fmla="*/ 245361 w 424815"/>
                  <a:gd name="T31" fmla="*/ 134119 h 257175"/>
                  <a:gd name="T32" fmla="*/ 384921 w 424815"/>
                  <a:gd name="T33" fmla="*/ 129825 h 257175"/>
                  <a:gd name="T34" fmla="*/ 416779 w 424815"/>
                  <a:gd name="T35" fmla="*/ 105885 h 257175"/>
                  <a:gd name="T36" fmla="*/ 423827 w 424815"/>
                  <a:gd name="T37" fmla="*/ 77970 h 257175"/>
                  <a:gd name="T38" fmla="*/ 107356 w 424815"/>
                  <a:gd name="T39" fmla="*/ 72337 h 257175"/>
                  <a:gd name="T40" fmla="*/ 11386 w 424815"/>
                  <a:gd name="T41" fmla="*/ 42105 h 257175"/>
                  <a:gd name="T42" fmla="*/ 211914 w 424815"/>
                  <a:gd name="T43" fmla="*/ 230254 h 257175"/>
                  <a:gd name="T44" fmla="*/ 271810 w 424815"/>
                  <a:gd name="T45" fmla="*/ 237171 h 257175"/>
                  <a:gd name="T46" fmla="*/ 320996 w 424815"/>
                  <a:gd name="T47" fmla="*/ 256603 h 257175"/>
                  <a:gd name="T48" fmla="*/ 326160 w 424815"/>
                  <a:gd name="T49" fmla="*/ 241483 h 257175"/>
                  <a:gd name="T50" fmla="*/ 330221 w 424815"/>
                  <a:gd name="T51" fmla="*/ 230254 h 257175"/>
                  <a:gd name="T52" fmla="*/ 264242 w 424815"/>
                  <a:gd name="T53" fmla="*/ 134119 h 257175"/>
                  <a:gd name="T54" fmla="*/ 271890 w 424815"/>
                  <a:gd name="T55" fmla="*/ 160996 h 257175"/>
                  <a:gd name="T56" fmla="*/ 348214 w 424815"/>
                  <a:gd name="T57" fmla="*/ 168748 h 257175"/>
                  <a:gd name="T58" fmla="*/ 349331 w 424815"/>
                  <a:gd name="T59" fmla="*/ 141407 h 257175"/>
                  <a:gd name="T60" fmla="*/ 366027 w 424815"/>
                  <a:gd name="T61" fmla="*/ 135507 h 257175"/>
                  <a:gd name="T62" fmla="*/ 245226 w 424815"/>
                  <a:gd name="T63" fmla="*/ 134257 h 257175"/>
                  <a:gd name="T64" fmla="*/ 185799 w 424815"/>
                  <a:gd name="T65" fmla="*/ 141872 h 257175"/>
                  <a:gd name="T66" fmla="*/ 178252 w 424815"/>
                  <a:gd name="T67" fmla="*/ 168610 h 257175"/>
                  <a:gd name="T68" fmla="*/ 237702 w 424815"/>
                  <a:gd name="T69" fmla="*/ 160996 h 257175"/>
                  <a:gd name="T70" fmla="*/ 245226 w 424815"/>
                  <a:gd name="T71" fmla="*/ 134257 h 257175"/>
                  <a:gd name="T72" fmla="*/ 126939 w 424815"/>
                  <a:gd name="T73" fmla="*/ 0 h 257175"/>
                  <a:gd name="T74" fmla="*/ 129944 w 424815"/>
                  <a:gd name="T75" fmla="*/ 33445 h 257175"/>
                  <a:gd name="T76" fmla="*/ 136655 w 424815"/>
                  <a:gd name="T77" fmla="*/ 56128 h 257175"/>
                  <a:gd name="T78" fmla="*/ 129283 w 424815"/>
                  <a:gd name="T79" fmla="*/ 59068 h 257175"/>
                  <a:gd name="T80" fmla="*/ 112834 w 424815"/>
                  <a:gd name="T81" fmla="*/ 67964 h 257175"/>
                  <a:gd name="T82" fmla="*/ 316458 w 424815"/>
                  <a:gd name="T83" fmla="*/ 72337 h 257175"/>
                  <a:gd name="T84" fmla="*/ 289756 w 424815"/>
                  <a:gd name="T85" fmla="*/ 48903 h 257175"/>
                  <a:gd name="T86" fmla="*/ 160688 w 424815"/>
                  <a:gd name="T87" fmla="*/ 41705 h 257175"/>
                  <a:gd name="T88" fmla="*/ 155489 w 424815"/>
                  <a:gd name="T89" fmla="*/ 17509 h 257175"/>
                  <a:gd name="T90" fmla="*/ 412441 w 424815"/>
                  <a:gd name="T91" fmla="*/ 42105 h 257175"/>
                  <a:gd name="T92" fmla="*/ 316458 w 424815"/>
                  <a:gd name="T93" fmla="*/ 72337 h 257175"/>
                  <a:gd name="T94" fmla="*/ 421606 w 424815"/>
                  <a:gd name="T95" fmla="*/ 64869 h 257175"/>
                  <a:gd name="T96" fmla="*/ 412441 w 424815"/>
                  <a:gd name="T97" fmla="*/ 42105 h 257175"/>
                  <a:gd name="T98" fmla="*/ 201175 w 424815"/>
                  <a:gd name="T99" fmla="*/ 45330 h 257175"/>
                  <a:gd name="T100" fmla="*/ 176758 w 424815"/>
                  <a:gd name="T101" fmla="*/ 46988 h 257175"/>
                  <a:gd name="T102" fmla="*/ 260092 w 424815"/>
                  <a:gd name="T103" fmla="*/ 48903 h 257175"/>
                  <a:gd name="T104" fmla="*/ 234447 w 424815"/>
                  <a:gd name="T105" fmla="*/ 45862 h 257175"/>
                  <a:gd name="T106" fmla="*/ 211914 w 424815"/>
                  <a:gd name="T107" fmla="*/ 45196 h 257175"/>
                  <a:gd name="T108" fmla="*/ 269232 w 424815"/>
                  <a:gd name="T109" fmla="*/ 0 h 257175"/>
                  <a:gd name="T110" fmla="*/ 267085 w 424815"/>
                  <a:gd name="T111" fmla="*/ 26232 h 257175"/>
                  <a:gd name="T112" fmla="*/ 289756 w 424815"/>
                  <a:gd name="T113" fmla="*/ 48903 h 257175"/>
                  <a:gd name="T114" fmla="*/ 293882 w 424815"/>
                  <a:gd name="T115" fmla="*/ 33445 h 257175"/>
                  <a:gd name="T116" fmla="*/ 296888 w 424815"/>
                  <a:gd name="T117" fmla="*/ 0 h 25717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424815" h="257175" extrusionOk="0">
                    <a:moveTo>
                      <a:pt x="11412" y="42105"/>
                    </a:moveTo>
                    <a:lnTo>
                      <a:pt x="6363" y="53428"/>
                    </a:lnTo>
                    <a:lnTo>
                      <a:pt x="2226" y="64869"/>
                    </a:lnTo>
                    <a:lnTo>
                      <a:pt x="0" y="77970"/>
                    </a:lnTo>
                    <a:lnTo>
                      <a:pt x="1132" y="91908"/>
                    </a:lnTo>
                    <a:lnTo>
                      <a:pt x="38989" y="129825"/>
                    </a:lnTo>
                    <a:lnTo>
                      <a:pt x="74890" y="138328"/>
                    </a:lnTo>
                    <a:lnTo>
                      <a:pt x="74664" y="141407"/>
                    </a:lnTo>
                    <a:lnTo>
                      <a:pt x="79293" y="187742"/>
                    </a:lnTo>
                    <a:lnTo>
                      <a:pt x="93188" y="228552"/>
                    </a:lnTo>
                    <a:lnTo>
                      <a:pt x="95518" y="234861"/>
                    </a:lnTo>
                    <a:lnTo>
                      <a:pt x="97887" y="241483"/>
                    </a:lnTo>
                    <a:lnTo>
                      <a:pt x="102119" y="253914"/>
                    </a:lnTo>
                    <a:lnTo>
                      <a:pt x="103061" y="256603"/>
                    </a:lnTo>
                    <a:lnTo>
                      <a:pt x="125959" y="245447"/>
                    </a:lnTo>
                    <a:lnTo>
                      <a:pt x="152359" y="237171"/>
                    </a:lnTo>
                    <a:lnTo>
                      <a:pt x="181442" y="232025"/>
                    </a:lnTo>
                    <a:lnTo>
                      <a:pt x="212390" y="230254"/>
                    </a:lnTo>
                    <a:lnTo>
                      <a:pt x="330963" y="230254"/>
                    </a:lnTo>
                    <a:lnTo>
                      <a:pt x="333881" y="222451"/>
                    </a:lnTo>
                    <a:lnTo>
                      <a:pt x="340291" y="204949"/>
                    </a:lnTo>
                    <a:lnTo>
                      <a:pt x="345487" y="187742"/>
                    </a:lnTo>
                    <a:lnTo>
                      <a:pt x="348970" y="169218"/>
                    </a:lnTo>
                    <a:lnTo>
                      <a:pt x="348997" y="168748"/>
                    </a:lnTo>
                    <a:lnTo>
                      <a:pt x="245913" y="168748"/>
                    </a:lnTo>
                    <a:lnTo>
                      <a:pt x="245777" y="168610"/>
                    </a:lnTo>
                    <a:lnTo>
                      <a:pt x="159893" y="168610"/>
                    </a:lnTo>
                    <a:lnTo>
                      <a:pt x="152341" y="160996"/>
                    </a:lnTo>
                    <a:lnTo>
                      <a:pt x="152328" y="141872"/>
                    </a:lnTo>
                    <a:lnTo>
                      <a:pt x="159893" y="134257"/>
                    </a:lnTo>
                    <a:lnTo>
                      <a:pt x="245777" y="134257"/>
                    </a:lnTo>
                    <a:lnTo>
                      <a:pt x="245913" y="134119"/>
                    </a:lnTo>
                    <a:lnTo>
                      <a:pt x="371475" y="134119"/>
                    </a:lnTo>
                    <a:lnTo>
                      <a:pt x="385786" y="129825"/>
                    </a:lnTo>
                    <a:lnTo>
                      <a:pt x="403730" y="120284"/>
                    </a:lnTo>
                    <a:lnTo>
                      <a:pt x="417716" y="105885"/>
                    </a:lnTo>
                    <a:lnTo>
                      <a:pt x="423647" y="91908"/>
                    </a:lnTo>
                    <a:lnTo>
                      <a:pt x="424780" y="77970"/>
                    </a:lnTo>
                    <a:lnTo>
                      <a:pt x="423823" y="72337"/>
                    </a:lnTo>
                    <a:lnTo>
                      <a:pt x="107597" y="72337"/>
                    </a:lnTo>
                    <a:lnTo>
                      <a:pt x="47220" y="53401"/>
                    </a:lnTo>
                    <a:lnTo>
                      <a:pt x="11412" y="42105"/>
                    </a:lnTo>
                    <a:close/>
                  </a:path>
                  <a:path w="424815" h="257175" extrusionOk="0">
                    <a:moveTo>
                      <a:pt x="330963" y="230254"/>
                    </a:moveTo>
                    <a:lnTo>
                      <a:pt x="212390" y="230254"/>
                    </a:lnTo>
                    <a:lnTo>
                      <a:pt x="243338" y="232025"/>
                    </a:lnTo>
                    <a:lnTo>
                      <a:pt x="272421" y="237171"/>
                    </a:lnTo>
                    <a:lnTo>
                      <a:pt x="298821" y="245447"/>
                    </a:lnTo>
                    <a:lnTo>
                      <a:pt x="321718" y="256603"/>
                    </a:lnTo>
                    <a:lnTo>
                      <a:pt x="322661" y="253914"/>
                    </a:lnTo>
                    <a:lnTo>
                      <a:pt x="326893" y="241483"/>
                    </a:lnTo>
                    <a:lnTo>
                      <a:pt x="329262" y="234861"/>
                    </a:lnTo>
                    <a:lnTo>
                      <a:pt x="330963" y="230254"/>
                    </a:lnTo>
                    <a:close/>
                  </a:path>
                  <a:path w="424815" h="257175" extrusionOk="0">
                    <a:moveTo>
                      <a:pt x="371475" y="134119"/>
                    </a:moveTo>
                    <a:lnTo>
                      <a:pt x="264836" y="134119"/>
                    </a:lnTo>
                    <a:lnTo>
                      <a:pt x="272501" y="141872"/>
                    </a:lnTo>
                    <a:lnTo>
                      <a:pt x="272501" y="160996"/>
                    </a:lnTo>
                    <a:lnTo>
                      <a:pt x="264836" y="168748"/>
                    </a:lnTo>
                    <a:lnTo>
                      <a:pt x="348997" y="168748"/>
                    </a:lnTo>
                    <a:lnTo>
                      <a:pt x="350241" y="147765"/>
                    </a:lnTo>
                    <a:lnTo>
                      <a:pt x="350116" y="141407"/>
                    </a:lnTo>
                    <a:lnTo>
                      <a:pt x="349889" y="138328"/>
                    </a:lnTo>
                    <a:lnTo>
                      <a:pt x="366850" y="135507"/>
                    </a:lnTo>
                    <a:lnTo>
                      <a:pt x="371475" y="134119"/>
                    </a:lnTo>
                    <a:close/>
                  </a:path>
                  <a:path w="424815" h="257175" extrusionOk="0">
                    <a:moveTo>
                      <a:pt x="245777" y="134257"/>
                    </a:moveTo>
                    <a:lnTo>
                      <a:pt x="178653" y="134257"/>
                    </a:lnTo>
                    <a:lnTo>
                      <a:pt x="186217" y="141872"/>
                    </a:lnTo>
                    <a:lnTo>
                      <a:pt x="186205" y="160996"/>
                    </a:lnTo>
                    <a:lnTo>
                      <a:pt x="178653" y="168610"/>
                    </a:lnTo>
                    <a:lnTo>
                      <a:pt x="245777" y="168610"/>
                    </a:lnTo>
                    <a:lnTo>
                      <a:pt x="238236" y="160996"/>
                    </a:lnTo>
                    <a:lnTo>
                      <a:pt x="238236" y="141872"/>
                    </a:lnTo>
                    <a:lnTo>
                      <a:pt x="245777" y="134257"/>
                    </a:lnTo>
                    <a:close/>
                  </a:path>
                  <a:path w="424815" h="257175" extrusionOk="0">
                    <a:moveTo>
                      <a:pt x="154942" y="0"/>
                    </a:moveTo>
                    <a:lnTo>
                      <a:pt x="127224" y="0"/>
                    </a:lnTo>
                    <a:lnTo>
                      <a:pt x="128049" y="18145"/>
                    </a:lnTo>
                    <a:lnTo>
                      <a:pt x="130236" y="33445"/>
                    </a:lnTo>
                    <a:lnTo>
                      <a:pt x="133352" y="46054"/>
                    </a:lnTo>
                    <a:lnTo>
                      <a:pt x="136962" y="56128"/>
                    </a:lnTo>
                    <a:lnTo>
                      <a:pt x="133243" y="57522"/>
                    </a:lnTo>
                    <a:lnTo>
                      <a:pt x="129574" y="59068"/>
                    </a:lnTo>
                    <a:lnTo>
                      <a:pt x="119233" y="64119"/>
                    </a:lnTo>
                    <a:lnTo>
                      <a:pt x="113088" y="67964"/>
                    </a:lnTo>
                    <a:lnTo>
                      <a:pt x="107597" y="72337"/>
                    </a:lnTo>
                    <a:lnTo>
                      <a:pt x="317170" y="72337"/>
                    </a:lnTo>
                    <a:lnTo>
                      <a:pt x="287818" y="56128"/>
                    </a:lnTo>
                    <a:lnTo>
                      <a:pt x="290407" y="48903"/>
                    </a:lnTo>
                    <a:lnTo>
                      <a:pt x="164052" y="48903"/>
                    </a:lnTo>
                    <a:lnTo>
                      <a:pt x="161049" y="41705"/>
                    </a:lnTo>
                    <a:lnTo>
                      <a:pt x="158093" y="31326"/>
                    </a:lnTo>
                    <a:lnTo>
                      <a:pt x="155839" y="17509"/>
                    </a:lnTo>
                    <a:lnTo>
                      <a:pt x="154942" y="0"/>
                    </a:lnTo>
                    <a:close/>
                  </a:path>
                  <a:path w="424815" h="257175" extrusionOk="0">
                    <a:moveTo>
                      <a:pt x="413368" y="42105"/>
                    </a:moveTo>
                    <a:lnTo>
                      <a:pt x="377473" y="53428"/>
                    </a:lnTo>
                    <a:lnTo>
                      <a:pt x="317170" y="72337"/>
                    </a:lnTo>
                    <a:lnTo>
                      <a:pt x="423823" y="72337"/>
                    </a:lnTo>
                    <a:lnTo>
                      <a:pt x="422554" y="64869"/>
                    </a:lnTo>
                    <a:lnTo>
                      <a:pt x="418407" y="53401"/>
                    </a:lnTo>
                    <a:lnTo>
                      <a:pt x="413368" y="42105"/>
                    </a:lnTo>
                    <a:close/>
                  </a:path>
                  <a:path w="424815" h="257175" extrusionOk="0">
                    <a:moveTo>
                      <a:pt x="212390" y="45196"/>
                    </a:moveTo>
                    <a:lnTo>
                      <a:pt x="201627" y="45330"/>
                    </a:lnTo>
                    <a:lnTo>
                      <a:pt x="189781" y="45862"/>
                    </a:lnTo>
                    <a:lnTo>
                      <a:pt x="177155" y="46988"/>
                    </a:lnTo>
                    <a:lnTo>
                      <a:pt x="164052" y="48903"/>
                    </a:lnTo>
                    <a:lnTo>
                      <a:pt x="260677" y="48903"/>
                    </a:lnTo>
                    <a:lnTo>
                      <a:pt x="247586" y="46988"/>
                    </a:lnTo>
                    <a:lnTo>
                      <a:pt x="234974" y="45862"/>
                    </a:lnTo>
                    <a:lnTo>
                      <a:pt x="223142" y="45330"/>
                    </a:lnTo>
                    <a:lnTo>
                      <a:pt x="212390" y="45196"/>
                    </a:lnTo>
                    <a:close/>
                  </a:path>
                  <a:path w="424815" h="257175" extrusionOk="0">
                    <a:moveTo>
                      <a:pt x="297556" y="0"/>
                    </a:moveTo>
                    <a:lnTo>
                      <a:pt x="269837" y="0"/>
                    </a:lnTo>
                    <a:lnTo>
                      <a:pt x="269235" y="14373"/>
                    </a:lnTo>
                    <a:lnTo>
                      <a:pt x="267686" y="26232"/>
                    </a:lnTo>
                    <a:lnTo>
                      <a:pt x="260677" y="48903"/>
                    </a:lnTo>
                    <a:lnTo>
                      <a:pt x="290407" y="48903"/>
                    </a:lnTo>
                    <a:lnTo>
                      <a:pt x="291428" y="46054"/>
                    </a:lnTo>
                    <a:lnTo>
                      <a:pt x="294543" y="33445"/>
                    </a:lnTo>
                    <a:lnTo>
                      <a:pt x="296731" y="18145"/>
                    </a:lnTo>
                    <a:lnTo>
                      <a:pt x="29755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</p:grpSp>
        <p:grpSp>
          <p:nvGrpSpPr>
            <p:cNvPr id="35" name="Group 46"/>
            <p:cNvGrpSpPr/>
            <p:nvPr userDrawn="1"/>
          </p:nvGrpSpPr>
          <p:grpSpPr bwMode="auto">
            <a:xfrm>
              <a:off x="3584394" y="3432698"/>
              <a:ext cx="486638" cy="487627"/>
              <a:chOff x="7192962" y="6340475"/>
              <a:chExt cx="781050" cy="782638"/>
            </a:xfrm>
          </p:grpSpPr>
          <p:sp>
            <p:nvSpPr>
              <p:cNvPr id="36" name="object 8"/>
              <p:cNvSpPr/>
              <p:nvPr/>
            </p:nvSpPr>
            <p:spPr bwMode="auto">
              <a:xfrm>
                <a:off x="7192962" y="6340475"/>
                <a:ext cx="781050" cy="782638"/>
              </a:xfrm>
              <a:custGeom>
                <a:avLst/>
                <a:gdLst>
                  <a:gd name="T0" fmla="*/ 390519 w 781684"/>
                  <a:gd name="T1" fmla="*/ 0 h 781684"/>
                  <a:gd name="T2" fmla="*/ 341533 w 781684"/>
                  <a:gd name="T3" fmla="*/ 3049 h 781684"/>
                  <a:gd name="T4" fmla="*/ 294362 w 781684"/>
                  <a:gd name="T5" fmla="*/ 11951 h 781684"/>
                  <a:gd name="T6" fmla="*/ 249374 w 781684"/>
                  <a:gd name="T7" fmla="*/ 26339 h 781684"/>
                  <a:gd name="T8" fmla="*/ 206933 w 781684"/>
                  <a:gd name="T9" fmla="*/ 45848 h 781684"/>
                  <a:gd name="T10" fmla="*/ 167406 w 781684"/>
                  <a:gd name="T11" fmla="*/ 70109 h 781684"/>
                  <a:gd name="T12" fmla="*/ 131159 w 781684"/>
                  <a:gd name="T13" fmla="*/ 98757 h 781684"/>
                  <a:gd name="T14" fmla="*/ 98557 w 781684"/>
                  <a:gd name="T15" fmla="*/ 131425 h 781684"/>
                  <a:gd name="T16" fmla="*/ 69967 w 781684"/>
                  <a:gd name="T17" fmla="*/ 167746 h 781684"/>
                  <a:gd name="T18" fmla="*/ 45755 w 781684"/>
                  <a:gd name="T19" fmla="*/ 207354 h 781684"/>
                  <a:gd name="T20" fmla="*/ 26286 w 781684"/>
                  <a:gd name="T21" fmla="*/ 249881 h 781684"/>
                  <a:gd name="T22" fmla="*/ 11926 w 781684"/>
                  <a:gd name="T23" fmla="*/ 294961 h 781684"/>
                  <a:gd name="T24" fmla="*/ 3043 w 781684"/>
                  <a:gd name="T25" fmla="*/ 342227 h 781684"/>
                  <a:gd name="T26" fmla="*/ 0 w 781684"/>
                  <a:gd name="T27" fmla="*/ 391313 h 781684"/>
                  <a:gd name="T28" fmla="*/ 3043 w 781684"/>
                  <a:gd name="T29" fmla="*/ 440399 h 781684"/>
                  <a:gd name="T30" fmla="*/ 11926 w 781684"/>
                  <a:gd name="T31" fmla="*/ 487665 h 781684"/>
                  <a:gd name="T32" fmla="*/ 26286 w 781684"/>
                  <a:gd name="T33" fmla="*/ 532745 h 781684"/>
                  <a:gd name="T34" fmla="*/ 45755 w 781684"/>
                  <a:gd name="T35" fmla="*/ 575272 h 781684"/>
                  <a:gd name="T36" fmla="*/ 69967 w 781684"/>
                  <a:gd name="T37" fmla="*/ 614880 h 781684"/>
                  <a:gd name="T38" fmla="*/ 98557 w 781684"/>
                  <a:gd name="T39" fmla="*/ 651201 h 781684"/>
                  <a:gd name="T40" fmla="*/ 131159 w 781684"/>
                  <a:gd name="T41" fmla="*/ 683869 h 781684"/>
                  <a:gd name="T42" fmla="*/ 167406 w 781684"/>
                  <a:gd name="T43" fmla="*/ 712517 h 781684"/>
                  <a:gd name="T44" fmla="*/ 206933 w 781684"/>
                  <a:gd name="T45" fmla="*/ 736778 h 781684"/>
                  <a:gd name="T46" fmla="*/ 249374 w 781684"/>
                  <a:gd name="T47" fmla="*/ 756287 h 781684"/>
                  <a:gd name="T48" fmla="*/ 294362 w 781684"/>
                  <a:gd name="T49" fmla="*/ 770675 h 781684"/>
                  <a:gd name="T50" fmla="*/ 341533 w 781684"/>
                  <a:gd name="T51" fmla="*/ 779577 h 781684"/>
                  <a:gd name="T52" fmla="*/ 390519 w 781684"/>
                  <a:gd name="T53" fmla="*/ 782626 h 781684"/>
                  <a:gd name="T54" fmla="*/ 439505 w 781684"/>
                  <a:gd name="T55" fmla="*/ 779577 h 781684"/>
                  <a:gd name="T56" fmla="*/ 486676 w 781684"/>
                  <a:gd name="T57" fmla="*/ 770675 h 781684"/>
                  <a:gd name="T58" fmla="*/ 531664 w 781684"/>
                  <a:gd name="T59" fmla="*/ 756287 h 781684"/>
                  <a:gd name="T60" fmla="*/ 574105 w 781684"/>
                  <a:gd name="T61" fmla="*/ 736778 h 781684"/>
                  <a:gd name="T62" fmla="*/ 613632 w 781684"/>
                  <a:gd name="T63" fmla="*/ 712517 h 781684"/>
                  <a:gd name="T64" fmla="*/ 649879 w 781684"/>
                  <a:gd name="T65" fmla="*/ 683869 h 781684"/>
                  <a:gd name="T66" fmla="*/ 682481 w 781684"/>
                  <a:gd name="T67" fmla="*/ 651201 h 781684"/>
                  <a:gd name="T68" fmla="*/ 711071 w 781684"/>
                  <a:gd name="T69" fmla="*/ 614880 h 781684"/>
                  <a:gd name="T70" fmla="*/ 735283 w 781684"/>
                  <a:gd name="T71" fmla="*/ 575272 h 781684"/>
                  <a:gd name="T72" fmla="*/ 754752 w 781684"/>
                  <a:gd name="T73" fmla="*/ 532745 h 781684"/>
                  <a:gd name="T74" fmla="*/ 769112 w 781684"/>
                  <a:gd name="T75" fmla="*/ 487665 h 781684"/>
                  <a:gd name="T76" fmla="*/ 777995 w 781684"/>
                  <a:gd name="T77" fmla="*/ 440399 h 781684"/>
                  <a:gd name="T78" fmla="*/ 781038 w 781684"/>
                  <a:gd name="T79" fmla="*/ 391313 h 781684"/>
                  <a:gd name="T80" fmla="*/ 777995 w 781684"/>
                  <a:gd name="T81" fmla="*/ 342227 h 781684"/>
                  <a:gd name="T82" fmla="*/ 769112 w 781684"/>
                  <a:gd name="T83" fmla="*/ 294961 h 781684"/>
                  <a:gd name="T84" fmla="*/ 754752 w 781684"/>
                  <a:gd name="T85" fmla="*/ 249881 h 781684"/>
                  <a:gd name="T86" fmla="*/ 735283 w 781684"/>
                  <a:gd name="T87" fmla="*/ 207354 h 781684"/>
                  <a:gd name="T88" fmla="*/ 711071 w 781684"/>
                  <a:gd name="T89" fmla="*/ 167746 h 781684"/>
                  <a:gd name="T90" fmla="*/ 682481 w 781684"/>
                  <a:gd name="T91" fmla="*/ 131425 h 781684"/>
                  <a:gd name="T92" fmla="*/ 649879 w 781684"/>
                  <a:gd name="T93" fmla="*/ 98757 h 781684"/>
                  <a:gd name="T94" fmla="*/ 613632 w 781684"/>
                  <a:gd name="T95" fmla="*/ 70109 h 781684"/>
                  <a:gd name="T96" fmla="*/ 574105 w 781684"/>
                  <a:gd name="T97" fmla="*/ 45848 h 781684"/>
                  <a:gd name="T98" fmla="*/ 531664 w 781684"/>
                  <a:gd name="T99" fmla="*/ 26339 h 781684"/>
                  <a:gd name="T100" fmla="*/ 486676 w 781684"/>
                  <a:gd name="T101" fmla="*/ 11951 h 781684"/>
                  <a:gd name="T102" fmla="*/ 439505 w 781684"/>
                  <a:gd name="T103" fmla="*/ 3049 h 781684"/>
                  <a:gd name="T104" fmla="*/ 390519 w 781684"/>
                  <a:gd name="T105" fmla="*/ 0 h 7816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81684" h="781684" extrusionOk="0">
                    <a:moveTo>
                      <a:pt x="390836" y="0"/>
                    </a:moveTo>
                    <a:lnTo>
                      <a:pt x="341810" y="3045"/>
                    </a:lnTo>
                    <a:lnTo>
                      <a:pt x="294601" y="11936"/>
                    </a:lnTo>
                    <a:lnTo>
                      <a:pt x="249576" y="26307"/>
                    </a:lnTo>
                    <a:lnTo>
                      <a:pt x="207101" y="45792"/>
                    </a:lnTo>
                    <a:lnTo>
                      <a:pt x="167542" y="70024"/>
                    </a:lnTo>
                    <a:lnTo>
                      <a:pt x="131265" y="98637"/>
                    </a:lnTo>
                    <a:lnTo>
                      <a:pt x="98637" y="131265"/>
                    </a:lnTo>
                    <a:lnTo>
                      <a:pt x="70024" y="167542"/>
                    </a:lnTo>
                    <a:lnTo>
                      <a:pt x="45792" y="207101"/>
                    </a:lnTo>
                    <a:lnTo>
                      <a:pt x="26307" y="249576"/>
                    </a:lnTo>
                    <a:lnTo>
                      <a:pt x="11936" y="294601"/>
                    </a:lnTo>
                    <a:lnTo>
                      <a:pt x="3045" y="341810"/>
                    </a:lnTo>
                    <a:lnTo>
                      <a:pt x="0" y="390836"/>
                    </a:lnTo>
                    <a:lnTo>
                      <a:pt x="3045" y="439862"/>
                    </a:lnTo>
                    <a:lnTo>
                      <a:pt x="11936" y="487071"/>
                    </a:lnTo>
                    <a:lnTo>
                      <a:pt x="26307" y="532096"/>
                    </a:lnTo>
                    <a:lnTo>
                      <a:pt x="45792" y="574571"/>
                    </a:lnTo>
                    <a:lnTo>
                      <a:pt x="70024" y="614130"/>
                    </a:lnTo>
                    <a:lnTo>
                      <a:pt x="98637" y="650407"/>
                    </a:lnTo>
                    <a:lnTo>
                      <a:pt x="131265" y="683035"/>
                    </a:lnTo>
                    <a:lnTo>
                      <a:pt x="167542" y="711648"/>
                    </a:lnTo>
                    <a:lnTo>
                      <a:pt x="207101" y="735880"/>
                    </a:lnTo>
                    <a:lnTo>
                      <a:pt x="249576" y="755365"/>
                    </a:lnTo>
                    <a:lnTo>
                      <a:pt x="294601" y="769736"/>
                    </a:lnTo>
                    <a:lnTo>
                      <a:pt x="341810" y="778627"/>
                    </a:lnTo>
                    <a:lnTo>
                      <a:pt x="390836" y="781672"/>
                    </a:lnTo>
                    <a:lnTo>
                      <a:pt x="439862" y="778627"/>
                    </a:lnTo>
                    <a:lnTo>
                      <a:pt x="487071" y="769736"/>
                    </a:lnTo>
                    <a:lnTo>
                      <a:pt x="532096" y="755365"/>
                    </a:lnTo>
                    <a:lnTo>
                      <a:pt x="574571" y="735880"/>
                    </a:lnTo>
                    <a:lnTo>
                      <a:pt x="614130" y="711648"/>
                    </a:lnTo>
                    <a:lnTo>
                      <a:pt x="650407" y="683035"/>
                    </a:lnTo>
                    <a:lnTo>
                      <a:pt x="683035" y="650407"/>
                    </a:lnTo>
                    <a:lnTo>
                      <a:pt x="711648" y="614130"/>
                    </a:lnTo>
                    <a:lnTo>
                      <a:pt x="735880" y="574571"/>
                    </a:lnTo>
                    <a:lnTo>
                      <a:pt x="755365" y="532096"/>
                    </a:lnTo>
                    <a:lnTo>
                      <a:pt x="769736" y="487071"/>
                    </a:lnTo>
                    <a:lnTo>
                      <a:pt x="778627" y="439862"/>
                    </a:lnTo>
                    <a:lnTo>
                      <a:pt x="781672" y="390836"/>
                    </a:lnTo>
                    <a:lnTo>
                      <a:pt x="778627" y="341810"/>
                    </a:lnTo>
                    <a:lnTo>
                      <a:pt x="769736" y="294601"/>
                    </a:lnTo>
                    <a:lnTo>
                      <a:pt x="755365" y="249576"/>
                    </a:lnTo>
                    <a:lnTo>
                      <a:pt x="735880" y="207101"/>
                    </a:lnTo>
                    <a:lnTo>
                      <a:pt x="711648" y="167542"/>
                    </a:lnTo>
                    <a:lnTo>
                      <a:pt x="683035" y="131265"/>
                    </a:lnTo>
                    <a:lnTo>
                      <a:pt x="650407" y="98637"/>
                    </a:lnTo>
                    <a:lnTo>
                      <a:pt x="614130" y="70024"/>
                    </a:lnTo>
                    <a:lnTo>
                      <a:pt x="574571" y="45792"/>
                    </a:lnTo>
                    <a:lnTo>
                      <a:pt x="532096" y="26307"/>
                    </a:lnTo>
                    <a:lnTo>
                      <a:pt x="487071" y="11936"/>
                    </a:lnTo>
                    <a:lnTo>
                      <a:pt x="439862" y="3045"/>
                    </a:lnTo>
                    <a:lnTo>
                      <a:pt x="390836" y="0"/>
                    </a:lnTo>
                    <a:close/>
                  </a:path>
                </a:pathLst>
              </a:custGeom>
              <a:solidFill>
                <a:srgbClr val="BC5CA3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37" name="object 27"/>
              <p:cNvSpPr/>
              <p:nvPr/>
            </p:nvSpPr>
            <p:spPr bwMode="auto">
              <a:xfrm>
                <a:off x="7305675" y="6548438"/>
                <a:ext cx="523875" cy="360362"/>
              </a:xfrm>
              <a:custGeom>
                <a:avLst/>
                <a:gdLst>
                  <a:gd name="T0" fmla="*/ 175495 w 522604"/>
                  <a:gd name="T1" fmla="*/ 0 h 360045"/>
                  <a:gd name="T2" fmla="*/ 168214 w 522604"/>
                  <a:gd name="T3" fmla="*/ 52769 h 360045"/>
                  <a:gd name="T4" fmla="*/ 60779 w 522604"/>
                  <a:gd name="T5" fmla="*/ 60506 h 360045"/>
                  <a:gd name="T6" fmla="*/ 7431 w 522604"/>
                  <a:gd name="T7" fmla="*/ 119636 h 360045"/>
                  <a:gd name="T8" fmla="*/ 0 w 522604"/>
                  <a:gd name="T9" fmla="*/ 310554 h 360045"/>
                  <a:gd name="T10" fmla="*/ 52322 w 522604"/>
                  <a:gd name="T11" fmla="*/ 317824 h 360045"/>
                  <a:gd name="T12" fmla="*/ 71209 w 522604"/>
                  <a:gd name="T13" fmla="*/ 348062 h 360045"/>
                  <a:gd name="T14" fmla="*/ 105362 w 522604"/>
                  <a:gd name="T15" fmla="*/ 360117 h 360045"/>
                  <a:gd name="T16" fmla="*/ 139494 w 522604"/>
                  <a:gd name="T17" fmla="*/ 348006 h 360045"/>
                  <a:gd name="T18" fmla="*/ 154152 w 522604"/>
                  <a:gd name="T19" fmla="*/ 327934 h 360045"/>
                  <a:gd name="T20" fmla="*/ 96870 w 522604"/>
                  <a:gd name="T21" fmla="*/ 326207 h 360045"/>
                  <a:gd name="T22" fmla="*/ 85168 w 522604"/>
                  <a:gd name="T23" fmla="*/ 314517 h 360045"/>
                  <a:gd name="T24" fmla="*/ 85088 w 522604"/>
                  <a:gd name="T25" fmla="*/ 297430 h 360045"/>
                  <a:gd name="T26" fmla="*/ 96801 w 522604"/>
                  <a:gd name="T27" fmla="*/ 285734 h 360045"/>
                  <a:gd name="T28" fmla="*/ 32383 w 522604"/>
                  <a:gd name="T29" fmla="*/ 285641 h 360045"/>
                  <a:gd name="T30" fmla="*/ 50369 w 522604"/>
                  <a:gd name="T31" fmla="*/ 106967 h 360045"/>
                  <a:gd name="T32" fmla="*/ 200446 w 522604"/>
                  <a:gd name="T33" fmla="*/ 85102 h 360045"/>
                  <a:gd name="T34" fmla="*/ 523738 w 522604"/>
                  <a:gd name="T35" fmla="*/ 32332 h 360045"/>
                  <a:gd name="T36" fmla="*/ 516458 w 522604"/>
                  <a:gd name="T37" fmla="*/ 0 h 360045"/>
                  <a:gd name="T38" fmla="*/ 105362 w 522604"/>
                  <a:gd name="T39" fmla="*/ 284006 h 360045"/>
                  <a:gd name="T40" fmla="*/ 120892 w 522604"/>
                  <a:gd name="T41" fmla="*/ 290445 h 360045"/>
                  <a:gd name="T42" fmla="*/ 127316 w 522604"/>
                  <a:gd name="T43" fmla="*/ 305976 h 360045"/>
                  <a:gd name="T44" fmla="*/ 120892 w 522604"/>
                  <a:gd name="T45" fmla="*/ 321497 h 360045"/>
                  <a:gd name="T46" fmla="*/ 105362 w 522604"/>
                  <a:gd name="T47" fmla="*/ 327934 h 360045"/>
                  <a:gd name="T48" fmla="*/ 158351 w 522604"/>
                  <a:gd name="T49" fmla="*/ 317824 h 360045"/>
                  <a:gd name="T50" fmla="*/ 269991 w 522604"/>
                  <a:gd name="T51" fmla="*/ 313218 h 360045"/>
                  <a:gd name="T52" fmla="*/ 268097 w 522604"/>
                  <a:gd name="T53" fmla="*/ 300143 h 360045"/>
                  <a:gd name="T54" fmla="*/ 155669 w 522604"/>
                  <a:gd name="T55" fmla="*/ 285641 h 360045"/>
                  <a:gd name="T56" fmla="*/ 105362 w 522604"/>
                  <a:gd name="T57" fmla="*/ 251673 h 360045"/>
                  <a:gd name="T58" fmla="*/ 74729 w 522604"/>
                  <a:gd name="T59" fmla="*/ 261234 h 360045"/>
                  <a:gd name="T60" fmla="*/ 55055 w 522604"/>
                  <a:gd name="T61" fmla="*/ 285641 h 360045"/>
                  <a:gd name="T62" fmla="*/ 105362 w 522604"/>
                  <a:gd name="T63" fmla="*/ 284006 h 360045"/>
                  <a:gd name="T64" fmla="*/ 147574 w 522604"/>
                  <a:gd name="T65" fmla="*/ 271919 h 360045"/>
                  <a:gd name="T66" fmla="*/ 121632 w 522604"/>
                  <a:gd name="T67" fmla="*/ 254176 h 360045"/>
                  <a:gd name="T68" fmla="*/ 200446 w 522604"/>
                  <a:gd name="T69" fmla="*/ 85102 h 360045"/>
                  <a:gd name="T70" fmla="*/ 168076 w 522604"/>
                  <a:gd name="T71" fmla="*/ 285641 h 360045"/>
                  <a:gd name="T72" fmla="*/ 200446 w 522604"/>
                  <a:gd name="T73" fmla="*/ 85102 h 360045"/>
                  <a:gd name="T74" fmla="*/ 491241 w 522604"/>
                  <a:gd name="T75" fmla="*/ 32332 h 360045"/>
                  <a:gd name="T76" fmla="*/ 523738 w 522604"/>
                  <a:gd name="T77" fmla="*/ 139343 h 36004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522604" h="360045" extrusionOk="0">
                    <a:moveTo>
                      <a:pt x="515205" y="0"/>
                    </a:moveTo>
                    <a:lnTo>
                      <a:pt x="175069" y="0"/>
                    </a:lnTo>
                    <a:lnTo>
                      <a:pt x="167806" y="7262"/>
                    </a:lnTo>
                    <a:lnTo>
                      <a:pt x="167806" y="52723"/>
                    </a:lnTo>
                    <a:lnTo>
                      <a:pt x="100118" y="52723"/>
                    </a:lnTo>
                    <a:lnTo>
                      <a:pt x="60632" y="60453"/>
                    </a:lnTo>
                    <a:lnTo>
                      <a:pt x="28949" y="82602"/>
                    </a:lnTo>
                    <a:lnTo>
                      <a:pt x="7413" y="119531"/>
                    </a:lnTo>
                    <a:lnTo>
                      <a:pt x="0" y="167253"/>
                    </a:lnTo>
                    <a:lnTo>
                      <a:pt x="0" y="310281"/>
                    </a:lnTo>
                    <a:lnTo>
                      <a:pt x="7262" y="317544"/>
                    </a:lnTo>
                    <a:lnTo>
                      <a:pt x="52195" y="317544"/>
                    </a:lnTo>
                    <a:lnTo>
                      <a:pt x="59169" y="334366"/>
                    </a:lnTo>
                    <a:lnTo>
                      <a:pt x="71036" y="347756"/>
                    </a:lnTo>
                    <a:lnTo>
                      <a:pt x="86711" y="356604"/>
                    </a:lnTo>
                    <a:lnTo>
                      <a:pt x="105106" y="359800"/>
                    </a:lnTo>
                    <a:lnTo>
                      <a:pt x="123485" y="356583"/>
                    </a:lnTo>
                    <a:lnTo>
                      <a:pt x="139156" y="347700"/>
                    </a:lnTo>
                    <a:lnTo>
                      <a:pt x="151017" y="334303"/>
                    </a:lnTo>
                    <a:lnTo>
                      <a:pt x="153778" y="327646"/>
                    </a:lnTo>
                    <a:lnTo>
                      <a:pt x="105106" y="327646"/>
                    </a:lnTo>
                    <a:lnTo>
                      <a:pt x="96635" y="325920"/>
                    </a:lnTo>
                    <a:lnTo>
                      <a:pt x="89687" y="321214"/>
                    </a:lnTo>
                    <a:lnTo>
                      <a:pt x="84961" y="314240"/>
                    </a:lnTo>
                    <a:lnTo>
                      <a:pt x="83155" y="305707"/>
                    </a:lnTo>
                    <a:lnTo>
                      <a:pt x="84882" y="297168"/>
                    </a:lnTo>
                    <a:lnTo>
                      <a:pt x="89588" y="290190"/>
                    </a:lnTo>
                    <a:lnTo>
                      <a:pt x="96566" y="285483"/>
                    </a:lnTo>
                    <a:lnTo>
                      <a:pt x="97027" y="285390"/>
                    </a:lnTo>
                    <a:lnTo>
                      <a:pt x="32304" y="285390"/>
                    </a:lnTo>
                    <a:lnTo>
                      <a:pt x="32319" y="167253"/>
                    </a:lnTo>
                    <a:lnTo>
                      <a:pt x="50247" y="106873"/>
                    </a:lnTo>
                    <a:lnTo>
                      <a:pt x="99967" y="85027"/>
                    </a:lnTo>
                    <a:lnTo>
                      <a:pt x="199960" y="85027"/>
                    </a:lnTo>
                    <a:lnTo>
                      <a:pt x="199960" y="32304"/>
                    </a:lnTo>
                    <a:lnTo>
                      <a:pt x="522467" y="32304"/>
                    </a:lnTo>
                    <a:lnTo>
                      <a:pt x="522467" y="7262"/>
                    </a:lnTo>
                    <a:lnTo>
                      <a:pt x="515205" y="0"/>
                    </a:lnTo>
                    <a:close/>
                  </a:path>
                  <a:path w="522604" h="360045" extrusionOk="0">
                    <a:moveTo>
                      <a:pt x="154329" y="283756"/>
                    </a:moveTo>
                    <a:lnTo>
                      <a:pt x="105106" y="283756"/>
                    </a:lnTo>
                    <a:lnTo>
                      <a:pt x="113638" y="285483"/>
                    </a:lnTo>
                    <a:lnTo>
                      <a:pt x="120599" y="290190"/>
                    </a:lnTo>
                    <a:lnTo>
                      <a:pt x="125288" y="297168"/>
                    </a:lnTo>
                    <a:lnTo>
                      <a:pt x="127007" y="305707"/>
                    </a:lnTo>
                    <a:lnTo>
                      <a:pt x="125288" y="314240"/>
                    </a:lnTo>
                    <a:lnTo>
                      <a:pt x="120599" y="321214"/>
                    </a:lnTo>
                    <a:lnTo>
                      <a:pt x="113638" y="325920"/>
                    </a:lnTo>
                    <a:lnTo>
                      <a:pt x="105106" y="327646"/>
                    </a:lnTo>
                    <a:lnTo>
                      <a:pt x="153778" y="327646"/>
                    </a:lnTo>
                    <a:lnTo>
                      <a:pt x="157967" y="317544"/>
                    </a:lnTo>
                    <a:lnTo>
                      <a:pt x="278215" y="317544"/>
                    </a:lnTo>
                    <a:lnTo>
                      <a:pt x="269336" y="312942"/>
                    </a:lnTo>
                    <a:lnTo>
                      <a:pt x="265892" y="308059"/>
                    </a:lnTo>
                    <a:lnTo>
                      <a:pt x="267447" y="299879"/>
                    </a:lnTo>
                    <a:lnTo>
                      <a:pt x="273566" y="285390"/>
                    </a:lnTo>
                    <a:lnTo>
                      <a:pt x="155291" y="285390"/>
                    </a:lnTo>
                    <a:lnTo>
                      <a:pt x="154329" y="283756"/>
                    </a:lnTo>
                    <a:close/>
                  </a:path>
                  <a:path w="522604" h="360045" extrusionOk="0">
                    <a:moveTo>
                      <a:pt x="105106" y="251452"/>
                    </a:moveTo>
                    <a:lnTo>
                      <a:pt x="88854" y="253973"/>
                    </a:lnTo>
                    <a:lnTo>
                      <a:pt x="74548" y="261004"/>
                    </a:lnTo>
                    <a:lnTo>
                      <a:pt x="62975" y="271743"/>
                    </a:lnTo>
                    <a:lnTo>
                      <a:pt x="54921" y="285390"/>
                    </a:lnTo>
                    <a:lnTo>
                      <a:pt x="97027" y="285390"/>
                    </a:lnTo>
                    <a:lnTo>
                      <a:pt x="105106" y="283756"/>
                    </a:lnTo>
                    <a:lnTo>
                      <a:pt x="154329" y="283756"/>
                    </a:lnTo>
                    <a:lnTo>
                      <a:pt x="147216" y="271680"/>
                    </a:lnTo>
                    <a:lnTo>
                      <a:pt x="135636" y="260948"/>
                    </a:lnTo>
                    <a:lnTo>
                      <a:pt x="121337" y="253952"/>
                    </a:lnTo>
                    <a:lnTo>
                      <a:pt x="105106" y="251452"/>
                    </a:lnTo>
                    <a:close/>
                  </a:path>
                  <a:path w="522604" h="360045" extrusionOk="0">
                    <a:moveTo>
                      <a:pt x="199960" y="85027"/>
                    </a:moveTo>
                    <a:lnTo>
                      <a:pt x="167668" y="85027"/>
                    </a:lnTo>
                    <a:lnTo>
                      <a:pt x="167668" y="285390"/>
                    </a:lnTo>
                    <a:lnTo>
                      <a:pt x="199960" y="285390"/>
                    </a:lnTo>
                    <a:lnTo>
                      <a:pt x="199960" y="85027"/>
                    </a:lnTo>
                    <a:close/>
                  </a:path>
                  <a:path w="522604" h="360045" extrusionOk="0">
                    <a:moveTo>
                      <a:pt x="522467" y="32304"/>
                    </a:moveTo>
                    <a:lnTo>
                      <a:pt x="490049" y="32304"/>
                    </a:lnTo>
                    <a:lnTo>
                      <a:pt x="490049" y="135162"/>
                    </a:lnTo>
                    <a:lnTo>
                      <a:pt x="522467" y="139220"/>
                    </a:lnTo>
                    <a:lnTo>
                      <a:pt x="522467" y="323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38" name="object 28"/>
              <p:cNvSpPr/>
              <p:nvPr/>
            </p:nvSpPr>
            <p:spPr bwMode="auto">
              <a:xfrm>
                <a:off x="7535863" y="6618288"/>
                <a:ext cx="325437" cy="311150"/>
              </a:xfrm>
              <a:custGeom>
                <a:avLst/>
                <a:gdLst>
                  <a:gd name="T0" fmla="*/ 0 w 324484"/>
                  <a:gd name="T1" fmla="*/ 16727 h 311784"/>
                  <a:gd name="T2" fmla="*/ 4473 w 324484"/>
                  <a:gd name="T3" fmla="*/ 29079 h 311784"/>
                  <a:gd name="T4" fmla="*/ 50924 w 324484"/>
                  <a:gd name="T5" fmla="*/ 45330 h 311784"/>
                  <a:gd name="T6" fmla="*/ 55574 w 324484"/>
                  <a:gd name="T7" fmla="*/ 229749 h 311784"/>
                  <a:gd name="T8" fmla="*/ 56180 w 324484"/>
                  <a:gd name="T9" fmla="*/ 239592 h 311784"/>
                  <a:gd name="T10" fmla="*/ 63085 w 324484"/>
                  <a:gd name="T11" fmla="*/ 247667 h 311784"/>
                  <a:gd name="T12" fmla="*/ 285875 w 324484"/>
                  <a:gd name="T13" fmla="*/ 249673 h 311784"/>
                  <a:gd name="T14" fmla="*/ 296486 w 324484"/>
                  <a:gd name="T15" fmla="*/ 241674 h 311784"/>
                  <a:gd name="T16" fmla="*/ 298149 w 324484"/>
                  <a:gd name="T17" fmla="*/ 228206 h 311784"/>
                  <a:gd name="T18" fmla="*/ 289807 w 324484"/>
                  <a:gd name="T19" fmla="*/ 217823 h 311784"/>
                  <a:gd name="T20" fmla="*/ 92435 w 324484"/>
                  <a:gd name="T21" fmla="*/ 216218 h 311784"/>
                  <a:gd name="T22" fmla="*/ 298628 w 324484"/>
                  <a:gd name="T23" fmla="*/ 194148 h 311784"/>
                  <a:gd name="T24" fmla="*/ 308710 w 324484"/>
                  <a:gd name="T25" fmla="*/ 187616 h 311784"/>
                  <a:gd name="T26" fmla="*/ 311041 w 324484"/>
                  <a:gd name="T27" fmla="*/ 180255 h 311784"/>
                  <a:gd name="T28" fmla="*/ 325345 w 324484"/>
                  <a:gd name="T29" fmla="*/ 97670 h 311784"/>
                  <a:gd name="T30" fmla="*/ 321412 w 324484"/>
                  <a:gd name="T31" fmla="*/ 89833 h 311784"/>
                  <a:gd name="T32" fmla="*/ 314973 w 324484"/>
                  <a:gd name="T33" fmla="*/ 83788 h 311784"/>
                  <a:gd name="T34" fmla="*/ 85983 w 324484"/>
                  <a:gd name="T35" fmla="*/ 58146 h 311784"/>
                  <a:gd name="T36" fmla="*/ 22305 w 324484"/>
                  <a:gd name="T37" fmla="*/ 1191 h 311784"/>
                  <a:gd name="T38" fmla="*/ 104948 w 324484"/>
                  <a:gd name="T39" fmla="*/ 258940 h 311784"/>
                  <a:gd name="T40" fmla="*/ 84559 w 324484"/>
                  <a:gd name="T41" fmla="*/ 261435 h 311784"/>
                  <a:gd name="T42" fmla="*/ 72032 w 324484"/>
                  <a:gd name="T43" fmla="*/ 277449 h 311784"/>
                  <a:gd name="T44" fmla="*/ 74540 w 324484"/>
                  <a:gd name="T45" fmla="*/ 297800 h 311784"/>
                  <a:gd name="T46" fmla="*/ 90645 w 324484"/>
                  <a:gd name="T47" fmla="*/ 310565 h 311784"/>
                  <a:gd name="T48" fmla="*/ 111035 w 324484"/>
                  <a:gd name="T49" fmla="*/ 308007 h 311784"/>
                  <a:gd name="T50" fmla="*/ 123557 w 324484"/>
                  <a:gd name="T51" fmla="*/ 291694 h 311784"/>
                  <a:gd name="T52" fmla="*/ 121053 w 324484"/>
                  <a:gd name="T53" fmla="*/ 271392 h 311784"/>
                  <a:gd name="T54" fmla="*/ 104948 w 324484"/>
                  <a:gd name="T55" fmla="*/ 258940 h 311784"/>
                  <a:gd name="T56" fmla="*/ 243419 w 324484"/>
                  <a:gd name="T57" fmla="*/ 258940 h 311784"/>
                  <a:gd name="T58" fmla="*/ 227314 w 324484"/>
                  <a:gd name="T59" fmla="*/ 271392 h 311784"/>
                  <a:gd name="T60" fmla="*/ 224806 w 324484"/>
                  <a:gd name="T61" fmla="*/ 291694 h 311784"/>
                  <a:gd name="T62" fmla="*/ 237332 w 324484"/>
                  <a:gd name="T63" fmla="*/ 308007 h 311784"/>
                  <a:gd name="T64" fmla="*/ 257723 w 324484"/>
                  <a:gd name="T65" fmla="*/ 310565 h 311784"/>
                  <a:gd name="T66" fmla="*/ 273828 w 324484"/>
                  <a:gd name="T67" fmla="*/ 297800 h 311784"/>
                  <a:gd name="T68" fmla="*/ 276335 w 324484"/>
                  <a:gd name="T69" fmla="*/ 277449 h 311784"/>
                  <a:gd name="T70" fmla="*/ 263810 w 324484"/>
                  <a:gd name="T71" fmla="*/ 261435 h 31178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24484" h="311784" extrusionOk="0">
                    <a:moveTo>
                      <a:pt x="17955" y="0"/>
                    </a:moveTo>
                    <a:lnTo>
                      <a:pt x="0" y="16761"/>
                    </a:lnTo>
                    <a:lnTo>
                      <a:pt x="414" y="21046"/>
                    </a:lnTo>
                    <a:lnTo>
                      <a:pt x="4460" y="29138"/>
                    </a:lnTo>
                    <a:lnTo>
                      <a:pt x="7727" y="31864"/>
                    </a:lnTo>
                    <a:lnTo>
                      <a:pt x="50775" y="45422"/>
                    </a:lnTo>
                    <a:lnTo>
                      <a:pt x="64333" y="181690"/>
                    </a:lnTo>
                    <a:lnTo>
                      <a:pt x="55411" y="230217"/>
                    </a:lnTo>
                    <a:lnTo>
                      <a:pt x="54708" y="235444"/>
                    </a:lnTo>
                    <a:lnTo>
                      <a:pt x="56015" y="240080"/>
                    </a:lnTo>
                    <a:lnTo>
                      <a:pt x="59344" y="244126"/>
                    </a:lnTo>
                    <a:lnTo>
                      <a:pt x="62900" y="248172"/>
                    </a:lnTo>
                    <a:lnTo>
                      <a:pt x="67185" y="250182"/>
                    </a:lnTo>
                    <a:lnTo>
                      <a:pt x="285038" y="250182"/>
                    </a:lnTo>
                    <a:lnTo>
                      <a:pt x="288958" y="248587"/>
                    </a:lnTo>
                    <a:lnTo>
                      <a:pt x="295618" y="242166"/>
                    </a:lnTo>
                    <a:lnTo>
                      <a:pt x="297276" y="238183"/>
                    </a:lnTo>
                    <a:lnTo>
                      <a:pt x="297276" y="228671"/>
                    </a:lnTo>
                    <a:lnTo>
                      <a:pt x="295618" y="224675"/>
                    </a:lnTo>
                    <a:lnTo>
                      <a:pt x="288958" y="218267"/>
                    </a:lnTo>
                    <a:lnTo>
                      <a:pt x="285038" y="216659"/>
                    </a:lnTo>
                    <a:lnTo>
                      <a:pt x="92164" y="216659"/>
                    </a:lnTo>
                    <a:lnTo>
                      <a:pt x="96085" y="194544"/>
                    </a:lnTo>
                    <a:lnTo>
                      <a:pt x="297754" y="194544"/>
                    </a:lnTo>
                    <a:lnTo>
                      <a:pt x="301385" y="193225"/>
                    </a:lnTo>
                    <a:lnTo>
                      <a:pt x="307806" y="187998"/>
                    </a:lnTo>
                    <a:lnTo>
                      <a:pt x="309653" y="184668"/>
                    </a:lnTo>
                    <a:lnTo>
                      <a:pt x="310130" y="180622"/>
                    </a:lnTo>
                    <a:lnTo>
                      <a:pt x="323676" y="102857"/>
                    </a:lnTo>
                    <a:lnTo>
                      <a:pt x="324392" y="97869"/>
                    </a:lnTo>
                    <a:lnTo>
                      <a:pt x="323324" y="93584"/>
                    </a:lnTo>
                    <a:lnTo>
                      <a:pt x="320471" y="90016"/>
                    </a:lnTo>
                    <a:lnTo>
                      <a:pt x="317858" y="86208"/>
                    </a:lnTo>
                    <a:lnTo>
                      <a:pt x="314051" y="83959"/>
                    </a:lnTo>
                    <a:lnTo>
                      <a:pt x="309050" y="83230"/>
                    </a:lnTo>
                    <a:lnTo>
                      <a:pt x="85731" y="58264"/>
                    </a:lnTo>
                    <a:lnTo>
                      <a:pt x="82879" y="31148"/>
                    </a:lnTo>
                    <a:lnTo>
                      <a:pt x="22240" y="1193"/>
                    </a:lnTo>
                    <a:lnTo>
                      <a:pt x="17955" y="0"/>
                    </a:lnTo>
                    <a:close/>
                  </a:path>
                  <a:path w="324484" h="311784" extrusionOk="0">
                    <a:moveTo>
                      <a:pt x="104641" y="259468"/>
                    </a:moveTo>
                    <a:lnTo>
                      <a:pt x="90380" y="259468"/>
                    </a:lnTo>
                    <a:lnTo>
                      <a:pt x="84311" y="261968"/>
                    </a:lnTo>
                    <a:lnTo>
                      <a:pt x="74322" y="271945"/>
                    </a:lnTo>
                    <a:lnTo>
                      <a:pt x="71821" y="278014"/>
                    </a:lnTo>
                    <a:lnTo>
                      <a:pt x="71821" y="292288"/>
                    </a:lnTo>
                    <a:lnTo>
                      <a:pt x="74322" y="298407"/>
                    </a:lnTo>
                    <a:lnTo>
                      <a:pt x="84311" y="308635"/>
                    </a:lnTo>
                    <a:lnTo>
                      <a:pt x="90380" y="311198"/>
                    </a:lnTo>
                    <a:lnTo>
                      <a:pt x="104641" y="311198"/>
                    </a:lnTo>
                    <a:lnTo>
                      <a:pt x="110710" y="308635"/>
                    </a:lnTo>
                    <a:lnTo>
                      <a:pt x="120699" y="298407"/>
                    </a:lnTo>
                    <a:lnTo>
                      <a:pt x="123195" y="292288"/>
                    </a:lnTo>
                    <a:lnTo>
                      <a:pt x="123200" y="278014"/>
                    </a:lnTo>
                    <a:lnTo>
                      <a:pt x="120699" y="271945"/>
                    </a:lnTo>
                    <a:lnTo>
                      <a:pt x="110710" y="261968"/>
                    </a:lnTo>
                    <a:lnTo>
                      <a:pt x="104641" y="259468"/>
                    </a:lnTo>
                    <a:close/>
                  </a:path>
                  <a:path w="324484" h="311784" extrusionOk="0">
                    <a:moveTo>
                      <a:pt x="256968" y="259468"/>
                    </a:moveTo>
                    <a:lnTo>
                      <a:pt x="242706" y="259468"/>
                    </a:lnTo>
                    <a:lnTo>
                      <a:pt x="236637" y="261968"/>
                    </a:lnTo>
                    <a:lnTo>
                      <a:pt x="226648" y="271945"/>
                    </a:lnTo>
                    <a:lnTo>
                      <a:pt x="224148" y="278014"/>
                    </a:lnTo>
                    <a:lnTo>
                      <a:pt x="224148" y="292288"/>
                    </a:lnTo>
                    <a:lnTo>
                      <a:pt x="226648" y="298407"/>
                    </a:lnTo>
                    <a:lnTo>
                      <a:pt x="236637" y="308635"/>
                    </a:lnTo>
                    <a:lnTo>
                      <a:pt x="242706" y="311198"/>
                    </a:lnTo>
                    <a:lnTo>
                      <a:pt x="256968" y="311198"/>
                    </a:lnTo>
                    <a:lnTo>
                      <a:pt x="263037" y="308635"/>
                    </a:lnTo>
                    <a:lnTo>
                      <a:pt x="273026" y="298407"/>
                    </a:lnTo>
                    <a:lnTo>
                      <a:pt x="275521" y="292288"/>
                    </a:lnTo>
                    <a:lnTo>
                      <a:pt x="275526" y="278014"/>
                    </a:lnTo>
                    <a:lnTo>
                      <a:pt x="273026" y="271945"/>
                    </a:lnTo>
                    <a:lnTo>
                      <a:pt x="263037" y="261968"/>
                    </a:lnTo>
                    <a:lnTo>
                      <a:pt x="256968" y="25946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</p:grpSp>
      </p:grpSp>
      <p:pic>
        <p:nvPicPr>
          <p:cNvPr id="39" name="Graphic 74"/>
          <p:cNvPicPr>
            <a:picLocks noChangeAspect="1"/>
          </p:cNvPicPr>
          <p:nvPr userDrawn="1"/>
        </p:nvPicPr>
        <p:blipFill>
          <a:blip r:embed="rId10"/>
          <a:stretch/>
        </p:blipFill>
        <p:spPr bwMode="auto">
          <a:xfrm>
            <a:off x="446573" y="4695538"/>
            <a:ext cx="1088469" cy="252000"/>
          </a:xfrm>
          <a:prstGeom prst="rect">
            <a:avLst/>
          </a:prstGeom>
        </p:spPr>
      </p:pic>
      <p:grpSp>
        <p:nvGrpSpPr>
          <p:cNvPr id="40" name="Group 37"/>
          <p:cNvGrpSpPr/>
          <p:nvPr userDrawn="1"/>
        </p:nvGrpSpPr>
        <p:grpSpPr bwMode="auto">
          <a:xfrm>
            <a:off x="1010229" y="2157736"/>
            <a:ext cx="828000" cy="828000"/>
            <a:chOff x="5298135" y="1025068"/>
            <a:chExt cx="979084" cy="979084"/>
          </a:xfrm>
        </p:grpSpPr>
        <p:sp>
          <p:nvSpPr>
            <p:cNvPr id="41" name="Google Shape;63;p10"/>
            <p:cNvSpPr/>
            <p:nvPr/>
          </p:nvSpPr>
          <p:spPr bwMode="auto">
            <a:xfrm>
              <a:off x="5298135" y="1025068"/>
              <a:ext cx="979084" cy="979084"/>
            </a:xfrm>
            <a:prstGeom prst="ellipse">
              <a:avLst/>
            </a:prstGeom>
            <a:solidFill>
              <a:srgbClr val="4AC2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pic>
          <p:nvPicPr>
            <p:cNvPr id="42" name="Graphic 39"/>
            <p:cNvPicPr>
              <a:picLocks noChangeAspect="1"/>
            </p:cNvPicPr>
            <p:nvPr/>
          </p:nvPicPr>
          <p:blipFill>
            <a:blip r:embed="rId11"/>
            <a:srcRect r="37306"/>
            <a:stretch/>
          </p:blipFill>
          <p:spPr bwMode="auto">
            <a:xfrm>
              <a:off x="5519859" y="1204084"/>
              <a:ext cx="606997" cy="576452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Completely blank" preserve="1" userDrawn="1">
  <p:cSld name="1_Completely 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1627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+ 1 column" preserve="1" userDrawn="1">
  <p:cSld name="1_Title + 1 colum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4" name="Google Shape;15;p3"/>
          <p:cNvCxnSpPr>
            <a:cxnSpLocks/>
          </p:cNvCxnSpPr>
          <p:nvPr userDrawn="1"/>
        </p:nvCxnSpPr>
        <p:spPr bwMode="auto">
          <a:xfrm>
            <a:off x="-6025" y="830429"/>
            <a:ext cx="9150025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Google Shape;29;p5"/>
          <p:cNvSpPr>
            <a:spLocks noGrp="1"/>
          </p:cNvSpPr>
          <p:nvPr>
            <p:ph type="title"/>
          </p:nvPr>
        </p:nvSpPr>
        <p:spPr bwMode="auto">
          <a:xfrm>
            <a:off x="1381250" y="604628"/>
            <a:ext cx="3878400" cy="43560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800" b="1">
                <a:latin typeface="Calibri"/>
                <a:ea typeface="Calibri"/>
                <a:cs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6" name="Oval 46"/>
          <p:cNvSpPr/>
          <p:nvPr userDrawn="1"/>
        </p:nvSpPr>
        <p:spPr bwMode="auto">
          <a:xfrm>
            <a:off x="754718" y="545029"/>
            <a:ext cx="554798" cy="55479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00">
                <a:solidFill>
                  <a:schemeClr val="tx1"/>
                </a:solidFill>
              </a:rPr>
              <a:t>Place Pilot icon</a:t>
            </a:r>
            <a:endParaRPr lang="en-IE" sz="600">
              <a:solidFill>
                <a:schemeClr val="tx1"/>
              </a:solidFill>
            </a:endParaRPr>
          </a:p>
        </p:txBody>
      </p:sp>
      <p:grpSp>
        <p:nvGrpSpPr>
          <p:cNvPr id="7" name="Group 16"/>
          <p:cNvGrpSpPr/>
          <p:nvPr userDrawn="1"/>
        </p:nvGrpSpPr>
        <p:grpSpPr bwMode="auto">
          <a:xfrm>
            <a:off x="7537141" y="4690989"/>
            <a:ext cx="1372953" cy="229553"/>
            <a:chOff x="1154546" y="3432698"/>
            <a:chExt cx="2916485" cy="487627"/>
          </a:xfrm>
        </p:grpSpPr>
        <p:grpSp>
          <p:nvGrpSpPr>
            <p:cNvPr id="8" name="Group 17"/>
            <p:cNvGrpSpPr/>
            <p:nvPr userDrawn="1"/>
          </p:nvGrpSpPr>
          <p:grpSpPr bwMode="auto">
            <a:xfrm>
              <a:off x="1154546" y="3432698"/>
              <a:ext cx="486638" cy="487627"/>
              <a:chOff x="3309937" y="6340475"/>
              <a:chExt cx="781050" cy="782638"/>
            </a:xfrm>
          </p:grpSpPr>
          <p:sp>
            <p:nvSpPr>
              <p:cNvPr id="9" name="object 4"/>
              <p:cNvSpPr/>
              <p:nvPr/>
            </p:nvSpPr>
            <p:spPr bwMode="auto">
              <a:xfrm>
                <a:off x="3309937" y="6340475"/>
                <a:ext cx="781050" cy="782638"/>
              </a:xfrm>
              <a:custGeom>
                <a:avLst/>
                <a:gdLst>
                  <a:gd name="T0" fmla="*/ 390519 w 781685"/>
                  <a:gd name="T1" fmla="*/ 0 h 781684"/>
                  <a:gd name="T2" fmla="*/ 341532 w 781685"/>
                  <a:gd name="T3" fmla="*/ 3049 h 781684"/>
                  <a:gd name="T4" fmla="*/ 294362 w 781685"/>
                  <a:gd name="T5" fmla="*/ 11951 h 781684"/>
                  <a:gd name="T6" fmla="*/ 249373 w 781685"/>
                  <a:gd name="T7" fmla="*/ 26339 h 781684"/>
                  <a:gd name="T8" fmla="*/ 206933 w 781685"/>
                  <a:gd name="T9" fmla="*/ 45848 h 781684"/>
                  <a:gd name="T10" fmla="*/ 167406 w 781685"/>
                  <a:gd name="T11" fmla="*/ 70109 h 781684"/>
                  <a:gd name="T12" fmla="*/ 131158 w 781685"/>
                  <a:gd name="T13" fmla="*/ 98757 h 781684"/>
                  <a:gd name="T14" fmla="*/ 98557 w 781685"/>
                  <a:gd name="T15" fmla="*/ 131425 h 781684"/>
                  <a:gd name="T16" fmla="*/ 69967 w 781685"/>
                  <a:gd name="T17" fmla="*/ 167746 h 781684"/>
                  <a:gd name="T18" fmla="*/ 45755 w 781685"/>
                  <a:gd name="T19" fmla="*/ 207354 h 781684"/>
                  <a:gd name="T20" fmla="*/ 26286 w 781685"/>
                  <a:gd name="T21" fmla="*/ 249881 h 781684"/>
                  <a:gd name="T22" fmla="*/ 11926 w 781685"/>
                  <a:gd name="T23" fmla="*/ 294961 h 781684"/>
                  <a:gd name="T24" fmla="*/ 3043 w 781685"/>
                  <a:gd name="T25" fmla="*/ 342227 h 781684"/>
                  <a:gd name="T26" fmla="*/ 0 w 781685"/>
                  <a:gd name="T27" fmla="*/ 391313 h 781684"/>
                  <a:gd name="T28" fmla="*/ 3043 w 781685"/>
                  <a:gd name="T29" fmla="*/ 440399 h 781684"/>
                  <a:gd name="T30" fmla="*/ 11926 w 781685"/>
                  <a:gd name="T31" fmla="*/ 487665 h 781684"/>
                  <a:gd name="T32" fmla="*/ 26286 w 781685"/>
                  <a:gd name="T33" fmla="*/ 532745 h 781684"/>
                  <a:gd name="T34" fmla="*/ 45755 w 781685"/>
                  <a:gd name="T35" fmla="*/ 575272 h 781684"/>
                  <a:gd name="T36" fmla="*/ 69967 w 781685"/>
                  <a:gd name="T37" fmla="*/ 614880 h 781684"/>
                  <a:gd name="T38" fmla="*/ 98557 w 781685"/>
                  <a:gd name="T39" fmla="*/ 651201 h 781684"/>
                  <a:gd name="T40" fmla="*/ 131158 w 781685"/>
                  <a:gd name="T41" fmla="*/ 683869 h 781684"/>
                  <a:gd name="T42" fmla="*/ 167406 w 781685"/>
                  <a:gd name="T43" fmla="*/ 712517 h 781684"/>
                  <a:gd name="T44" fmla="*/ 206933 w 781685"/>
                  <a:gd name="T45" fmla="*/ 736778 h 781684"/>
                  <a:gd name="T46" fmla="*/ 249373 w 781685"/>
                  <a:gd name="T47" fmla="*/ 756287 h 781684"/>
                  <a:gd name="T48" fmla="*/ 294362 w 781685"/>
                  <a:gd name="T49" fmla="*/ 770675 h 781684"/>
                  <a:gd name="T50" fmla="*/ 341532 w 781685"/>
                  <a:gd name="T51" fmla="*/ 779577 h 781684"/>
                  <a:gd name="T52" fmla="*/ 390519 w 781685"/>
                  <a:gd name="T53" fmla="*/ 782626 h 781684"/>
                  <a:gd name="T54" fmla="*/ 439505 w 781685"/>
                  <a:gd name="T55" fmla="*/ 779577 h 781684"/>
                  <a:gd name="T56" fmla="*/ 486675 w 781685"/>
                  <a:gd name="T57" fmla="*/ 770675 h 781684"/>
                  <a:gd name="T58" fmla="*/ 531664 w 781685"/>
                  <a:gd name="T59" fmla="*/ 756287 h 781684"/>
                  <a:gd name="T60" fmla="*/ 574104 w 781685"/>
                  <a:gd name="T61" fmla="*/ 736778 h 781684"/>
                  <a:gd name="T62" fmla="*/ 613631 w 781685"/>
                  <a:gd name="T63" fmla="*/ 712517 h 781684"/>
                  <a:gd name="T64" fmla="*/ 649879 w 781685"/>
                  <a:gd name="T65" fmla="*/ 683869 h 781684"/>
                  <a:gd name="T66" fmla="*/ 682480 w 781685"/>
                  <a:gd name="T67" fmla="*/ 651201 h 781684"/>
                  <a:gd name="T68" fmla="*/ 711070 w 781685"/>
                  <a:gd name="T69" fmla="*/ 614880 h 781684"/>
                  <a:gd name="T70" fmla="*/ 735282 w 781685"/>
                  <a:gd name="T71" fmla="*/ 575272 h 781684"/>
                  <a:gd name="T72" fmla="*/ 754751 w 781685"/>
                  <a:gd name="T73" fmla="*/ 532745 h 781684"/>
                  <a:gd name="T74" fmla="*/ 769111 w 781685"/>
                  <a:gd name="T75" fmla="*/ 487665 h 781684"/>
                  <a:gd name="T76" fmla="*/ 777994 w 781685"/>
                  <a:gd name="T77" fmla="*/ 440399 h 781684"/>
                  <a:gd name="T78" fmla="*/ 781037 w 781685"/>
                  <a:gd name="T79" fmla="*/ 391313 h 781684"/>
                  <a:gd name="T80" fmla="*/ 777994 w 781685"/>
                  <a:gd name="T81" fmla="*/ 342227 h 781684"/>
                  <a:gd name="T82" fmla="*/ 769111 w 781685"/>
                  <a:gd name="T83" fmla="*/ 294961 h 781684"/>
                  <a:gd name="T84" fmla="*/ 754751 w 781685"/>
                  <a:gd name="T85" fmla="*/ 249881 h 781684"/>
                  <a:gd name="T86" fmla="*/ 735282 w 781685"/>
                  <a:gd name="T87" fmla="*/ 207354 h 781684"/>
                  <a:gd name="T88" fmla="*/ 711070 w 781685"/>
                  <a:gd name="T89" fmla="*/ 167746 h 781684"/>
                  <a:gd name="T90" fmla="*/ 682480 w 781685"/>
                  <a:gd name="T91" fmla="*/ 131425 h 781684"/>
                  <a:gd name="T92" fmla="*/ 649879 w 781685"/>
                  <a:gd name="T93" fmla="*/ 98757 h 781684"/>
                  <a:gd name="T94" fmla="*/ 613631 w 781685"/>
                  <a:gd name="T95" fmla="*/ 70109 h 781684"/>
                  <a:gd name="T96" fmla="*/ 574104 w 781685"/>
                  <a:gd name="T97" fmla="*/ 45848 h 781684"/>
                  <a:gd name="T98" fmla="*/ 531664 w 781685"/>
                  <a:gd name="T99" fmla="*/ 26339 h 781684"/>
                  <a:gd name="T100" fmla="*/ 486675 w 781685"/>
                  <a:gd name="T101" fmla="*/ 11951 h 781684"/>
                  <a:gd name="T102" fmla="*/ 439505 w 781685"/>
                  <a:gd name="T103" fmla="*/ 3049 h 781684"/>
                  <a:gd name="T104" fmla="*/ 390519 w 781685"/>
                  <a:gd name="T105" fmla="*/ 0 h 7816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81685" h="781684" extrusionOk="0">
                    <a:moveTo>
                      <a:pt x="390836" y="0"/>
                    </a:moveTo>
                    <a:lnTo>
                      <a:pt x="341810" y="3045"/>
                    </a:lnTo>
                    <a:lnTo>
                      <a:pt x="294601" y="11936"/>
                    </a:lnTo>
                    <a:lnTo>
                      <a:pt x="249576" y="26307"/>
                    </a:lnTo>
                    <a:lnTo>
                      <a:pt x="207101" y="45792"/>
                    </a:lnTo>
                    <a:lnTo>
                      <a:pt x="167542" y="70024"/>
                    </a:lnTo>
                    <a:lnTo>
                      <a:pt x="131265" y="98637"/>
                    </a:lnTo>
                    <a:lnTo>
                      <a:pt x="98637" y="131265"/>
                    </a:lnTo>
                    <a:lnTo>
                      <a:pt x="70024" y="167542"/>
                    </a:lnTo>
                    <a:lnTo>
                      <a:pt x="45792" y="207101"/>
                    </a:lnTo>
                    <a:lnTo>
                      <a:pt x="26307" y="249576"/>
                    </a:lnTo>
                    <a:lnTo>
                      <a:pt x="11936" y="294601"/>
                    </a:lnTo>
                    <a:lnTo>
                      <a:pt x="3045" y="341810"/>
                    </a:lnTo>
                    <a:lnTo>
                      <a:pt x="0" y="390836"/>
                    </a:lnTo>
                    <a:lnTo>
                      <a:pt x="3045" y="439862"/>
                    </a:lnTo>
                    <a:lnTo>
                      <a:pt x="11936" y="487071"/>
                    </a:lnTo>
                    <a:lnTo>
                      <a:pt x="26307" y="532096"/>
                    </a:lnTo>
                    <a:lnTo>
                      <a:pt x="45792" y="574571"/>
                    </a:lnTo>
                    <a:lnTo>
                      <a:pt x="70024" y="614130"/>
                    </a:lnTo>
                    <a:lnTo>
                      <a:pt x="98637" y="650407"/>
                    </a:lnTo>
                    <a:lnTo>
                      <a:pt x="131265" y="683035"/>
                    </a:lnTo>
                    <a:lnTo>
                      <a:pt x="167542" y="711648"/>
                    </a:lnTo>
                    <a:lnTo>
                      <a:pt x="207101" y="735880"/>
                    </a:lnTo>
                    <a:lnTo>
                      <a:pt x="249576" y="755365"/>
                    </a:lnTo>
                    <a:lnTo>
                      <a:pt x="294601" y="769736"/>
                    </a:lnTo>
                    <a:lnTo>
                      <a:pt x="341810" y="778627"/>
                    </a:lnTo>
                    <a:lnTo>
                      <a:pt x="390836" y="781672"/>
                    </a:lnTo>
                    <a:lnTo>
                      <a:pt x="439862" y="778627"/>
                    </a:lnTo>
                    <a:lnTo>
                      <a:pt x="487071" y="769736"/>
                    </a:lnTo>
                    <a:lnTo>
                      <a:pt x="532096" y="755365"/>
                    </a:lnTo>
                    <a:lnTo>
                      <a:pt x="574571" y="735880"/>
                    </a:lnTo>
                    <a:lnTo>
                      <a:pt x="614130" y="711648"/>
                    </a:lnTo>
                    <a:lnTo>
                      <a:pt x="650407" y="683035"/>
                    </a:lnTo>
                    <a:lnTo>
                      <a:pt x="683035" y="650407"/>
                    </a:lnTo>
                    <a:lnTo>
                      <a:pt x="711648" y="614130"/>
                    </a:lnTo>
                    <a:lnTo>
                      <a:pt x="735880" y="574571"/>
                    </a:lnTo>
                    <a:lnTo>
                      <a:pt x="755365" y="532096"/>
                    </a:lnTo>
                    <a:lnTo>
                      <a:pt x="769736" y="487071"/>
                    </a:lnTo>
                    <a:lnTo>
                      <a:pt x="778627" y="439862"/>
                    </a:lnTo>
                    <a:lnTo>
                      <a:pt x="781672" y="390836"/>
                    </a:lnTo>
                    <a:lnTo>
                      <a:pt x="778627" y="341810"/>
                    </a:lnTo>
                    <a:lnTo>
                      <a:pt x="769736" y="294601"/>
                    </a:lnTo>
                    <a:lnTo>
                      <a:pt x="755365" y="249576"/>
                    </a:lnTo>
                    <a:lnTo>
                      <a:pt x="735880" y="207101"/>
                    </a:lnTo>
                    <a:lnTo>
                      <a:pt x="711648" y="167542"/>
                    </a:lnTo>
                    <a:lnTo>
                      <a:pt x="683035" y="131265"/>
                    </a:lnTo>
                    <a:lnTo>
                      <a:pt x="650407" y="98637"/>
                    </a:lnTo>
                    <a:lnTo>
                      <a:pt x="614130" y="70024"/>
                    </a:lnTo>
                    <a:lnTo>
                      <a:pt x="574571" y="45792"/>
                    </a:lnTo>
                    <a:lnTo>
                      <a:pt x="532096" y="26307"/>
                    </a:lnTo>
                    <a:lnTo>
                      <a:pt x="487071" y="11936"/>
                    </a:lnTo>
                    <a:lnTo>
                      <a:pt x="439862" y="3045"/>
                    </a:lnTo>
                    <a:lnTo>
                      <a:pt x="390836" y="0"/>
                    </a:lnTo>
                    <a:close/>
                  </a:path>
                </a:pathLst>
              </a:custGeom>
              <a:solidFill>
                <a:srgbClr val="E1B027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10" name="object 9"/>
              <p:cNvSpPr/>
              <p:nvPr/>
            </p:nvSpPr>
            <p:spPr bwMode="auto">
              <a:xfrm>
                <a:off x="3573463" y="6499225"/>
                <a:ext cx="355600" cy="506413"/>
              </a:xfrm>
              <a:custGeom>
                <a:avLst/>
                <a:gdLst>
                  <a:gd name="T0" fmla="*/ 0 w 354329"/>
                  <a:gd name="T1" fmla="*/ 389961 h 506729"/>
                  <a:gd name="T2" fmla="*/ 17814 w 354329"/>
                  <a:gd name="T3" fmla="*/ 418452 h 506729"/>
                  <a:gd name="T4" fmla="*/ 100486 w 354329"/>
                  <a:gd name="T5" fmla="*/ 492206 h 506729"/>
                  <a:gd name="T6" fmla="*/ 209026 w 354329"/>
                  <a:gd name="T7" fmla="*/ 502102 h 506729"/>
                  <a:gd name="T8" fmla="*/ 274289 w 354329"/>
                  <a:gd name="T9" fmla="*/ 474520 h 506729"/>
                  <a:gd name="T10" fmla="*/ 172254 w 354329"/>
                  <a:gd name="T11" fmla="*/ 470089 h 506729"/>
                  <a:gd name="T12" fmla="*/ 89926 w 354329"/>
                  <a:gd name="T13" fmla="*/ 445147 h 506729"/>
                  <a:gd name="T14" fmla="*/ 47808 w 354329"/>
                  <a:gd name="T15" fmla="*/ 399918 h 506729"/>
                  <a:gd name="T16" fmla="*/ 215018 w 354329"/>
                  <a:gd name="T17" fmla="*/ 49371 h 506729"/>
                  <a:gd name="T18" fmla="*/ 176409 w 354329"/>
                  <a:gd name="T19" fmla="*/ 55278 h 506729"/>
                  <a:gd name="T20" fmla="*/ 184974 w 354329"/>
                  <a:gd name="T21" fmla="*/ 68127 h 506729"/>
                  <a:gd name="T22" fmla="*/ 217096 w 354329"/>
                  <a:gd name="T23" fmla="*/ 115968 h 506729"/>
                  <a:gd name="T24" fmla="*/ 273813 w 354329"/>
                  <a:gd name="T25" fmla="*/ 206455 h 506729"/>
                  <a:gd name="T26" fmla="*/ 313270 w 354329"/>
                  <a:gd name="T27" fmla="*/ 290531 h 506729"/>
                  <a:gd name="T28" fmla="*/ 316293 w 354329"/>
                  <a:gd name="T29" fmla="*/ 353231 h 506729"/>
                  <a:gd name="T30" fmla="*/ 254571 w 354329"/>
                  <a:gd name="T31" fmla="*/ 445439 h 506729"/>
                  <a:gd name="T32" fmla="*/ 172254 w 354329"/>
                  <a:gd name="T33" fmla="*/ 470089 h 506729"/>
                  <a:gd name="T34" fmla="*/ 323742 w 354329"/>
                  <a:gd name="T35" fmla="*/ 425268 h 506729"/>
                  <a:gd name="T36" fmla="*/ 355215 w 354329"/>
                  <a:gd name="T37" fmla="*/ 323671 h 506729"/>
                  <a:gd name="T38" fmla="*/ 332069 w 354329"/>
                  <a:gd name="T39" fmla="*/ 241325 h 506729"/>
                  <a:gd name="T40" fmla="*/ 278702 w 354329"/>
                  <a:gd name="T41" fmla="*/ 145232 h 506729"/>
                  <a:gd name="T42" fmla="*/ 215018 w 354329"/>
                  <a:gd name="T43" fmla="*/ 49371 h 506729"/>
                  <a:gd name="T44" fmla="*/ 168466 w 354329"/>
                  <a:gd name="T45" fmla="*/ 216 h 506729"/>
                  <a:gd name="T46" fmla="*/ 157083 w 354329"/>
                  <a:gd name="T47" fmla="*/ 8133 h 506729"/>
                  <a:gd name="T48" fmla="*/ 132075 w 354329"/>
                  <a:gd name="T49" fmla="*/ 46378 h 506729"/>
                  <a:gd name="T50" fmla="*/ 104778 w 354329"/>
                  <a:gd name="T51" fmla="*/ 86892 h 506729"/>
                  <a:gd name="T52" fmla="*/ 159536 w 354329"/>
                  <a:gd name="T53" fmla="*/ 68127 h 506729"/>
                  <a:gd name="T54" fmla="*/ 168106 w 354329"/>
                  <a:gd name="T55" fmla="*/ 55278 h 506729"/>
                  <a:gd name="T56" fmla="*/ 215018 w 354329"/>
                  <a:gd name="T57" fmla="*/ 49371 h 506729"/>
                  <a:gd name="T58" fmla="*/ 187437 w 354329"/>
                  <a:gd name="T59" fmla="*/ 8133 h 506729"/>
                  <a:gd name="T60" fmla="*/ 184007 w 354329"/>
                  <a:gd name="T61" fmla="*/ 4002 h 506729"/>
                  <a:gd name="T62" fmla="*/ 175333 w 354329"/>
                  <a:gd name="T63" fmla="*/ 0 h 50672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54329" h="506729" extrusionOk="0">
                    <a:moveTo>
                      <a:pt x="42381" y="389123"/>
                    </a:moveTo>
                    <a:lnTo>
                      <a:pt x="0" y="390204"/>
                    </a:lnTo>
                    <a:lnTo>
                      <a:pt x="7234" y="401873"/>
                    </a:lnTo>
                    <a:lnTo>
                      <a:pt x="17750" y="418713"/>
                    </a:lnTo>
                    <a:lnTo>
                      <a:pt x="42997" y="453193"/>
                    </a:lnTo>
                    <a:lnTo>
                      <a:pt x="100127" y="492513"/>
                    </a:lnTo>
                    <a:lnTo>
                      <a:pt x="171638" y="506154"/>
                    </a:lnTo>
                    <a:lnTo>
                      <a:pt x="208279" y="502415"/>
                    </a:lnTo>
                    <a:lnTo>
                      <a:pt x="242408" y="491711"/>
                    </a:lnTo>
                    <a:lnTo>
                      <a:pt x="273309" y="474816"/>
                    </a:lnTo>
                    <a:lnTo>
                      <a:pt x="278666" y="470382"/>
                    </a:lnTo>
                    <a:lnTo>
                      <a:pt x="171638" y="470382"/>
                    </a:lnTo>
                    <a:lnTo>
                      <a:pt x="142064" y="467394"/>
                    </a:lnTo>
                    <a:lnTo>
                      <a:pt x="89605" y="445425"/>
                    </a:lnTo>
                    <a:lnTo>
                      <a:pt x="59567" y="418713"/>
                    </a:lnTo>
                    <a:lnTo>
                      <a:pt x="47637" y="400168"/>
                    </a:lnTo>
                    <a:lnTo>
                      <a:pt x="42381" y="389123"/>
                    </a:lnTo>
                    <a:close/>
                  </a:path>
                  <a:path w="354329" h="506729" extrusionOk="0">
                    <a:moveTo>
                      <a:pt x="214249" y="49402"/>
                    </a:moveTo>
                    <a:lnTo>
                      <a:pt x="171638" y="49402"/>
                    </a:lnTo>
                    <a:lnTo>
                      <a:pt x="175778" y="55312"/>
                    </a:lnTo>
                    <a:lnTo>
                      <a:pt x="179983" y="61612"/>
                    </a:lnTo>
                    <a:lnTo>
                      <a:pt x="184313" y="68170"/>
                    </a:lnTo>
                    <a:lnTo>
                      <a:pt x="188827" y="74859"/>
                    </a:lnTo>
                    <a:lnTo>
                      <a:pt x="216320" y="116040"/>
                    </a:lnTo>
                    <a:lnTo>
                      <a:pt x="245284" y="160815"/>
                    </a:lnTo>
                    <a:lnTo>
                      <a:pt x="272834" y="206584"/>
                    </a:lnTo>
                    <a:lnTo>
                      <a:pt x="296084" y="250750"/>
                    </a:lnTo>
                    <a:lnTo>
                      <a:pt x="312150" y="290712"/>
                    </a:lnTo>
                    <a:lnTo>
                      <a:pt x="318147" y="323873"/>
                    </a:lnTo>
                    <a:lnTo>
                      <a:pt x="315162" y="353451"/>
                    </a:lnTo>
                    <a:lnTo>
                      <a:pt x="293201" y="405897"/>
                    </a:lnTo>
                    <a:lnTo>
                      <a:pt x="253661" y="445717"/>
                    </a:lnTo>
                    <a:lnTo>
                      <a:pt x="201211" y="467491"/>
                    </a:lnTo>
                    <a:lnTo>
                      <a:pt x="171638" y="470382"/>
                    </a:lnTo>
                    <a:lnTo>
                      <a:pt x="278666" y="470382"/>
                    </a:lnTo>
                    <a:lnTo>
                      <a:pt x="322585" y="425533"/>
                    </a:lnTo>
                    <a:lnTo>
                      <a:pt x="350201" y="360510"/>
                    </a:lnTo>
                    <a:lnTo>
                      <a:pt x="353945" y="323873"/>
                    </a:lnTo>
                    <a:lnTo>
                      <a:pt x="347679" y="285655"/>
                    </a:lnTo>
                    <a:lnTo>
                      <a:pt x="330882" y="241476"/>
                    </a:lnTo>
                    <a:lnTo>
                      <a:pt x="306557" y="193858"/>
                    </a:lnTo>
                    <a:lnTo>
                      <a:pt x="277706" y="145323"/>
                    </a:lnTo>
                    <a:lnTo>
                      <a:pt x="247329" y="98396"/>
                    </a:lnTo>
                    <a:lnTo>
                      <a:pt x="214249" y="49402"/>
                    </a:lnTo>
                    <a:close/>
                  </a:path>
                  <a:path w="354329" h="506729" extrusionOk="0">
                    <a:moveTo>
                      <a:pt x="174706" y="0"/>
                    </a:moveTo>
                    <a:lnTo>
                      <a:pt x="167864" y="216"/>
                    </a:lnTo>
                    <a:lnTo>
                      <a:pt x="161542" y="3014"/>
                    </a:lnTo>
                    <a:lnTo>
                      <a:pt x="156522" y="8138"/>
                    </a:lnTo>
                    <a:lnTo>
                      <a:pt x="146410" y="23885"/>
                    </a:lnTo>
                    <a:lnTo>
                      <a:pt x="131603" y="46407"/>
                    </a:lnTo>
                    <a:lnTo>
                      <a:pt x="116225" y="69496"/>
                    </a:lnTo>
                    <a:lnTo>
                      <a:pt x="104403" y="86946"/>
                    </a:lnTo>
                    <a:lnTo>
                      <a:pt x="148481" y="83667"/>
                    </a:lnTo>
                    <a:lnTo>
                      <a:pt x="158966" y="68170"/>
                    </a:lnTo>
                    <a:lnTo>
                      <a:pt x="163301" y="61612"/>
                    </a:lnTo>
                    <a:lnTo>
                      <a:pt x="167505" y="55312"/>
                    </a:lnTo>
                    <a:lnTo>
                      <a:pt x="171638" y="49402"/>
                    </a:lnTo>
                    <a:lnTo>
                      <a:pt x="214249" y="49402"/>
                    </a:lnTo>
                    <a:lnTo>
                      <a:pt x="209896" y="42954"/>
                    </a:lnTo>
                    <a:lnTo>
                      <a:pt x="186767" y="8138"/>
                    </a:lnTo>
                    <a:lnTo>
                      <a:pt x="185410" y="6065"/>
                    </a:lnTo>
                    <a:lnTo>
                      <a:pt x="183349" y="4004"/>
                    </a:lnTo>
                    <a:lnTo>
                      <a:pt x="181288" y="2622"/>
                    </a:lnTo>
                    <a:lnTo>
                      <a:pt x="17470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11" name="object 10"/>
              <p:cNvSpPr>
                <a:spLocks noChangeArrowheads="1"/>
              </p:cNvSpPr>
              <p:nvPr/>
            </p:nvSpPr>
            <p:spPr bwMode="auto">
              <a:xfrm>
                <a:off x="3779838" y="6810375"/>
                <a:ext cx="88900" cy="122238"/>
              </a:xfrm>
              <a:prstGeom prst="rect">
                <a:avLst/>
              </a:prstGeom>
              <a:blipFill>
                <a:blip r:embed="rId2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object 11"/>
              <p:cNvSpPr>
                <a:spLocks noChangeArrowheads="1"/>
              </p:cNvSpPr>
              <p:nvPr/>
            </p:nvSpPr>
            <p:spPr bwMode="auto">
              <a:xfrm>
                <a:off x="3471863" y="6457950"/>
                <a:ext cx="268287" cy="496888"/>
              </a:xfrm>
              <a:prstGeom prst="rect">
                <a:avLst/>
              </a:prstGeom>
              <a:blipFill>
                <a:blip r:embed="rId3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3" name="Group 18"/>
            <p:cNvGrpSpPr/>
            <p:nvPr userDrawn="1"/>
          </p:nvGrpSpPr>
          <p:grpSpPr bwMode="auto">
            <a:xfrm>
              <a:off x="1761514" y="3432698"/>
              <a:ext cx="487627" cy="487627"/>
              <a:chOff x="4279900" y="6340475"/>
              <a:chExt cx="782638" cy="782638"/>
            </a:xfrm>
          </p:grpSpPr>
          <p:sp>
            <p:nvSpPr>
              <p:cNvPr id="14" name="object 5"/>
              <p:cNvSpPr/>
              <p:nvPr/>
            </p:nvSpPr>
            <p:spPr bwMode="auto">
              <a:xfrm>
                <a:off x="4279900" y="6340475"/>
                <a:ext cx="782638" cy="782638"/>
              </a:xfrm>
              <a:custGeom>
                <a:avLst/>
                <a:gdLst>
                  <a:gd name="T0" fmla="*/ 391312 w 781685"/>
                  <a:gd name="T1" fmla="*/ 0 h 781684"/>
                  <a:gd name="T2" fmla="*/ 342227 w 781685"/>
                  <a:gd name="T3" fmla="*/ 3049 h 781684"/>
                  <a:gd name="T4" fmla="*/ 294960 w 781685"/>
                  <a:gd name="T5" fmla="*/ 11951 h 781684"/>
                  <a:gd name="T6" fmla="*/ 249880 w 781685"/>
                  <a:gd name="T7" fmla="*/ 26339 h 781684"/>
                  <a:gd name="T8" fmla="*/ 207353 w 781685"/>
                  <a:gd name="T9" fmla="*/ 45848 h 781684"/>
                  <a:gd name="T10" fmla="*/ 167746 w 781685"/>
                  <a:gd name="T11" fmla="*/ 70109 h 781684"/>
                  <a:gd name="T12" fmla="*/ 131425 w 781685"/>
                  <a:gd name="T13" fmla="*/ 98757 h 781684"/>
                  <a:gd name="T14" fmla="*/ 98757 w 781685"/>
                  <a:gd name="T15" fmla="*/ 131425 h 781684"/>
                  <a:gd name="T16" fmla="*/ 70109 w 781685"/>
                  <a:gd name="T17" fmla="*/ 167746 h 781684"/>
                  <a:gd name="T18" fmla="*/ 45848 w 781685"/>
                  <a:gd name="T19" fmla="*/ 207354 h 781684"/>
                  <a:gd name="T20" fmla="*/ 26339 w 781685"/>
                  <a:gd name="T21" fmla="*/ 249881 h 781684"/>
                  <a:gd name="T22" fmla="*/ 11951 w 781685"/>
                  <a:gd name="T23" fmla="*/ 294961 h 781684"/>
                  <a:gd name="T24" fmla="*/ 3049 w 781685"/>
                  <a:gd name="T25" fmla="*/ 342227 h 781684"/>
                  <a:gd name="T26" fmla="*/ 0 w 781685"/>
                  <a:gd name="T27" fmla="*/ 391313 h 781684"/>
                  <a:gd name="T28" fmla="*/ 3049 w 781685"/>
                  <a:gd name="T29" fmla="*/ 440399 h 781684"/>
                  <a:gd name="T30" fmla="*/ 11951 w 781685"/>
                  <a:gd name="T31" fmla="*/ 487665 h 781684"/>
                  <a:gd name="T32" fmla="*/ 26339 w 781685"/>
                  <a:gd name="T33" fmla="*/ 532745 h 781684"/>
                  <a:gd name="T34" fmla="*/ 45848 w 781685"/>
                  <a:gd name="T35" fmla="*/ 575272 h 781684"/>
                  <a:gd name="T36" fmla="*/ 70109 w 781685"/>
                  <a:gd name="T37" fmla="*/ 614880 h 781684"/>
                  <a:gd name="T38" fmla="*/ 98757 w 781685"/>
                  <a:gd name="T39" fmla="*/ 651201 h 781684"/>
                  <a:gd name="T40" fmla="*/ 131425 w 781685"/>
                  <a:gd name="T41" fmla="*/ 683869 h 781684"/>
                  <a:gd name="T42" fmla="*/ 167746 w 781685"/>
                  <a:gd name="T43" fmla="*/ 712517 h 781684"/>
                  <a:gd name="T44" fmla="*/ 207353 w 781685"/>
                  <a:gd name="T45" fmla="*/ 736778 h 781684"/>
                  <a:gd name="T46" fmla="*/ 249880 w 781685"/>
                  <a:gd name="T47" fmla="*/ 756287 h 781684"/>
                  <a:gd name="T48" fmla="*/ 294960 w 781685"/>
                  <a:gd name="T49" fmla="*/ 770675 h 781684"/>
                  <a:gd name="T50" fmla="*/ 342227 w 781685"/>
                  <a:gd name="T51" fmla="*/ 779577 h 781684"/>
                  <a:gd name="T52" fmla="*/ 391312 w 781685"/>
                  <a:gd name="T53" fmla="*/ 782626 h 781684"/>
                  <a:gd name="T54" fmla="*/ 440398 w 781685"/>
                  <a:gd name="T55" fmla="*/ 779577 h 781684"/>
                  <a:gd name="T56" fmla="*/ 487665 w 781685"/>
                  <a:gd name="T57" fmla="*/ 770675 h 781684"/>
                  <a:gd name="T58" fmla="*/ 532745 w 781685"/>
                  <a:gd name="T59" fmla="*/ 756287 h 781684"/>
                  <a:gd name="T60" fmla="*/ 575271 w 781685"/>
                  <a:gd name="T61" fmla="*/ 736778 h 781684"/>
                  <a:gd name="T62" fmla="*/ 614879 w 781685"/>
                  <a:gd name="T63" fmla="*/ 712517 h 781684"/>
                  <a:gd name="T64" fmla="*/ 651200 w 781685"/>
                  <a:gd name="T65" fmla="*/ 683869 h 781684"/>
                  <a:gd name="T66" fmla="*/ 683868 w 781685"/>
                  <a:gd name="T67" fmla="*/ 651201 h 781684"/>
                  <a:gd name="T68" fmla="*/ 712516 w 781685"/>
                  <a:gd name="T69" fmla="*/ 614880 h 781684"/>
                  <a:gd name="T70" fmla="*/ 736777 w 781685"/>
                  <a:gd name="T71" fmla="*/ 575272 h 781684"/>
                  <a:gd name="T72" fmla="*/ 756286 w 781685"/>
                  <a:gd name="T73" fmla="*/ 532745 h 781684"/>
                  <a:gd name="T74" fmla="*/ 770674 w 781685"/>
                  <a:gd name="T75" fmla="*/ 487665 h 781684"/>
                  <a:gd name="T76" fmla="*/ 779576 w 781685"/>
                  <a:gd name="T77" fmla="*/ 440399 h 781684"/>
                  <a:gd name="T78" fmla="*/ 782625 w 781685"/>
                  <a:gd name="T79" fmla="*/ 391313 h 781684"/>
                  <a:gd name="T80" fmla="*/ 779576 w 781685"/>
                  <a:gd name="T81" fmla="*/ 342227 h 781684"/>
                  <a:gd name="T82" fmla="*/ 770674 w 781685"/>
                  <a:gd name="T83" fmla="*/ 294961 h 781684"/>
                  <a:gd name="T84" fmla="*/ 756286 w 781685"/>
                  <a:gd name="T85" fmla="*/ 249881 h 781684"/>
                  <a:gd name="T86" fmla="*/ 736777 w 781685"/>
                  <a:gd name="T87" fmla="*/ 207354 h 781684"/>
                  <a:gd name="T88" fmla="*/ 712516 w 781685"/>
                  <a:gd name="T89" fmla="*/ 167746 h 781684"/>
                  <a:gd name="T90" fmla="*/ 683868 w 781685"/>
                  <a:gd name="T91" fmla="*/ 131425 h 781684"/>
                  <a:gd name="T92" fmla="*/ 651200 w 781685"/>
                  <a:gd name="T93" fmla="*/ 98757 h 781684"/>
                  <a:gd name="T94" fmla="*/ 614879 w 781685"/>
                  <a:gd name="T95" fmla="*/ 70109 h 781684"/>
                  <a:gd name="T96" fmla="*/ 575271 w 781685"/>
                  <a:gd name="T97" fmla="*/ 45848 h 781684"/>
                  <a:gd name="T98" fmla="*/ 532745 w 781685"/>
                  <a:gd name="T99" fmla="*/ 26339 h 781684"/>
                  <a:gd name="T100" fmla="*/ 487665 w 781685"/>
                  <a:gd name="T101" fmla="*/ 11951 h 781684"/>
                  <a:gd name="T102" fmla="*/ 440398 w 781685"/>
                  <a:gd name="T103" fmla="*/ 3049 h 781684"/>
                  <a:gd name="T104" fmla="*/ 391312 w 781685"/>
                  <a:gd name="T105" fmla="*/ 0 h 7816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81685" h="781684" extrusionOk="0">
                    <a:moveTo>
                      <a:pt x="390836" y="0"/>
                    </a:moveTo>
                    <a:lnTo>
                      <a:pt x="341810" y="3045"/>
                    </a:lnTo>
                    <a:lnTo>
                      <a:pt x="294601" y="11936"/>
                    </a:lnTo>
                    <a:lnTo>
                      <a:pt x="249576" y="26307"/>
                    </a:lnTo>
                    <a:lnTo>
                      <a:pt x="207101" y="45792"/>
                    </a:lnTo>
                    <a:lnTo>
                      <a:pt x="167542" y="70024"/>
                    </a:lnTo>
                    <a:lnTo>
                      <a:pt x="131265" y="98637"/>
                    </a:lnTo>
                    <a:lnTo>
                      <a:pt x="98637" y="131265"/>
                    </a:lnTo>
                    <a:lnTo>
                      <a:pt x="70024" y="167542"/>
                    </a:lnTo>
                    <a:lnTo>
                      <a:pt x="45792" y="207101"/>
                    </a:lnTo>
                    <a:lnTo>
                      <a:pt x="26307" y="249576"/>
                    </a:lnTo>
                    <a:lnTo>
                      <a:pt x="11936" y="294601"/>
                    </a:lnTo>
                    <a:lnTo>
                      <a:pt x="3045" y="341810"/>
                    </a:lnTo>
                    <a:lnTo>
                      <a:pt x="0" y="390836"/>
                    </a:lnTo>
                    <a:lnTo>
                      <a:pt x="3045" y="439862"/>
                    </a:lnTo>
                    <a:lnTo>
                      <a:pt x="11936" y="487071"/>
                    </a:lnTo>
                    <a:lnTo>
                      <a:pt x="26307" y="532096"/>
                    </a:lnTo>
                    <a:lnTo>
                      <a:pt x="45792" y="574571"/>
                    </a:lnTo>
                    <a:lnTo>
                      <a:pt x="70024" y="614130"/>
                    </a:lnTo>
                    <a:lnTo>
                      <a:pt x="98637" y="650407"/>
                    </a:lnTo>
                    <a:lnTo>
                      <a:pt x="131265" y="683035"/>
                    </a:lnTo>
                    <a:lnTo>
                      <a:pt x="167542" y="711648"/>
                    </a:lnTo>
                    <a:lnTo>
                      <a:pt x="207101" y="735880"/>
                    </a:lnTo>
                    <a:lnTo>
                      <a:pt x="249576" y="755365"/>
                    </a:lnTo>
                    <a:lnTo>
                      <a:pt x="294601" y="769736"/>
                    </a:lnTo>
                    <a:lnTo>
                      <a:pt x="341810" y="778627"/>
                    </a:lnTo>
                    <a:lnTo>
                      <a:pt x="390836" y="781672"/>
                    </a:lnTo>
                    <a:lnTo>
                      <a:pt x="439862" y="778627"/>
                    </a:lnTo>
                    <a:lnTo>
                      <a:pt x="487071" y="769736"/>
                    </a:lnTo>
                    <a:lnTo>
                      <a:pt x="532096" y="755365"/>
                    </a:lnTo>
                    <a:lnTo>
                      <a:pt x="574571" y="735880"/>
                    </a:lnTo>
                    <a:lnTo>
                      <a:pt x="614130" y="711648"/>
                    </a:lnTo>
                    <a:lnTo>
                      <a:pt x="650407" y="683035"/>
                    </a:lnTo>
                    <a:lnTo>
                      <a:pt x="683035" y="650407"/>
                    </a:lnTo>
                    <a:lnTo>
                      <a:pt x="711648" y="614130"/>
                    </a:lnTo>
                    <a:lnTo>
                      <a:pt x="735880" y="574571"/>
                    </a:lnTo>
                    <a:lnTo>
                      <a:pt x="755365" y="532096"/>
                    </a:lnTo>
                    <a:lnTo>
                      <a:pt x="769736" y="487071"/>
                    </a:lnTo>
                    <a:lnTo>
                      <a:pt x="778627" y="439862"/>
                    </a:lnTo>
                    <a:lnTo>
                      <a:pt x="781672" y="390836"/>
                    </a:lnTo>
                    <a:lnTo>
                      <a:pt x="778627" y="341810"/>
                    </a:lnTo>
                    <a:lnTo>
                      <a:pt x="769736" y="294601"/>
                    </a:lnTo>
                    <a:lnTo>
                      <a:pt x="755365" y="249576"/>
                    </a:lnTo>
                    <a:lnTo>
                      <a:pt x="735880" y="207101"/>
                    </a:lnTo>
                    <a:lnTo>
                      <a:pt x="711648" y="167542"/>
                    </a:lnTo>
                    <a:lnTo>
                      <a:pt x="683035" y="131265"/>
                    </a:lnTo>
                    <a:lnTo>
                      <a:pt x="650407" y="98637"/>
                    </a:lnTo>
                    <a:lnTo>
                      <a:pt x="614130" y="70024"/>
                    </a:lnTo>
                    <a:lnTo>
                      <a:pt x="574571" y="45792"/>
                    </a:lnTo>
                    <a:lnTo>
                      <a:pt x="532096" y="26307"/>
                    </a:lnTo>
                    <a:lnTo>
                      <a:pt x="487071" y="11936"/>
                    </a:lnTo>
                    <a:lnTo>
                      <a:pt x="439862" y="3045"/>
                    </a:lnTo>
                    <a:lnTo>
                      <a:pt x="390836" y="0"/>
                    </a:lnTo>
                    <a:close/>
                  </a:path>
                </a:pathLst>
              </a:custGeom>
              <a:solidFill>
                <a:srgbClr val="8FC740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15" name="object 12"/>
              <p:cNvSpPr/>
              <p:nvPr/>
            </p:nvSpPr>
            <p:spPr bwMode="auto">
              <a:xfrm>
                <a:off x="4783138" y="6588125"/>
                <a:ext cx="47625" cy="47625"/>
              </a:xfrm>
              <a:custGeom>
                <a:avLst/>
                <a:gdLst>
                  <a:gd name="T0" fmla="*/ 23745 w 48260"/>
                  <a:gd name="T1" fmla="*/ 0 h 48259"/>
                  <a:gd name="T2" fmla="*/ 17830 w 48260"/>
                  <a:gd name="T3" fmla="*/ 0 h 48259"/>
                  <a:gd name="T4" fmla="*/ 12424 w 48260"/>
                  <a:gd name="T5" fmla="*/ 2157 h 48259"/>
                  <a:gd name="T6" fmla="*/ 8283 w 48260"/>
                  <a:gd name="T7" fmla="*/ 5790 h 48259"/>
                  <a:gd name="T8" fmla="*/ 3211 w 48260"/>
                  <a:gd name="T9" fmla="*/ 10105 h 48259"/>
                  <a:gd name="T10" fmla="*/ 0 w 48260"/>
                  <a:gd name="T11" fmla="*/ 16554 h 48259"/>
                  <a:gd name="T12" fmla="*/ 0 w 48260"/>
                  <a:gd name="T13" fmla="*/ 23833 h 48259"/>
                  <a:gd name="T14" fmla="*/ 6720 w 48260"/>
                  <a:gd name="T15" fmla="*/ 24130 h 48259"/>
                  <a:gd name="T16" fmla="*/ 9671 w 48260"/>
                  <a:gd name="T17" fmla="*/ 26028 h 48259"/>
                  <a:gd name="T18" fmla="*/ 10651 w 48260"/>
                  <a:gd name="T19" fmla="*/ 37051 h 48259"/>
                  <a:gd name="T20" fmla="*/ 10775 w 48260"/>
                  <a:gd name="T21" fmla="*/ 38737 h 48259"/>
                  <a:gd name="T22" fmla="*/ 11233 w 48260"/>
                  <a:gd name="T23" fmla="*/ 43896 h 48259"/>
                  <a:gd name="T24" fmla="*/ 14867 w 48260"/>
                  <a:gd name="T25" fmla="*/ 46177 h 48259"/>
                  <a:gd name="T26" fmla="*/ 19145 w 48260"/>
                  <a:gd name="T27" fmla="*/ 47479 h 48259"/>
                  <a:gd name="T28" fmla="*/ 26150 w 48260"/>
                  <a:gd name="T29" fmla="*/ 47479 h 48259"/>
                  <a:gd name="T30" fmla="*/ 47478 w 48260"/>
                  <a:gd name="T31" fmla="*/ 23746 h 48259"/>
                  <a:gd name="T32" fmla="*/ 45617 w 48260"/>
                  <a:gd name="T33" fmla="*/ 14511 h 48259"/>
                  <a:gd name="T34" fmla="*/ 40536 w 48260"/>
                  <a:gd name="T35" fmla="*/ 6962 h 48259"/>
                  <a:gd name="T36" fmla="*/ 32993 w 48260"/>
                  <a:gd name="T37" fmla="*/ 1868 h 48259"/>
                  <a:gd name="T38" fmla="*/ 23745 w 48260"/>
                  <a:gd name="T39" fmla="*/ 0 h 4825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48260" h="48259" extrusionOk="0">
                    <a:moveTo>
                      <a:pt x="24062" y="0"/>
                    </a:moveTo>
                    <a:lnTo>
                      <a:pt x="18068" y="0"/>
                    </a:lnTo>
                    <a:lnTo>
                      <a:pt x="12590" y="2186"/>
                    </a:lnTo>
                    <a:lnTo>
                      <a:pt x="8393" y="5867"/>
                    </a:lnTo>
                    <a:lnTo>
                      <a:pt x="3254" y="10240"/>
                    </a:lnTo>
                    <a:lnTo>
                      <a:pt x="0" y="16774"/>
                    </a:lnTo>
                    <a:lnTo>
                      <a:pt x="0" y="24150"/>
                    </a:lnTo>
                    <a:lnTo>
                      <a:pt x="6810" y="24451"/>
                    </a:lnTo>
                    <a:lnTo>
                      <a:pt x="9800" y="26374"/>
                    </a:lnTo>
                    <a:lnTo>
                      <a:pt x="10793" y="37544"/>
                    </a:lnTo>
                    <a:lnTo>
                      <a:pt x="10919" y="39253"/>
                    </a:lnTo>
                    <a:lnTo>
                      <a:pt x="11383" y="44480"/>
                    </a:lnTo>
                    <a:lnTo>
                      <a:pt x="15065" y="46792"/>
                    </a:lnTo>
                    <a:lnTo>
                      <a:pt x="19400" y="48111"/>
                    </a:lnTo>
                    <a:lnTo>
                      <a:pt x="26499" y="48111"/>
                    </a:lnTo>
                    <a:lnTo>
                      <a:pt x="48111" y="24062"/>
                    </a:lnTo>
                    <a:lnTo>
                      <a:pt x="46225" y="14704"/>
                    </a:lnTo>
                    <a:lnTo>
                      <a:pt x="41076" y="7055"/>
                    </a:lnTo>
                    <a:lnTo>
                      <a:pt x="33433" y="1893"/>
                    </a:lnTo>
                    <a:lnTo>
                      <a:pt x="2406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16" name="object 13"/>
              <p:cNvSpPr>
                <a:spLocks noChangeArrowheads="1"/>
              </p:cNvSpPr>
              <p:nvPr/>
            </p:nvSpPr>
            <p:spPr bwMode="auto">
              <a:xfrm>
                <a:off x="4621212" y="6750050"/>
                <a:ext cx="239712" cy="225425"/>
              </a:xfrm>
              <a:prstGeom prst="rect">
                <a:avLst/>
              </a:prstGeom>
              <a:blipFill>
                <a:blip r:embed="rId4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" name="object 14"/>
              <p:cNvSpPr>
                <a:spLocks noChangeArrowheads="1"/>
              </p:cNvSpPr>
              <p:nvPr/>
            </p:nvSpPr>
            <p:spPr bwMode="auto">
              <a:xfrm>
                <a:off x="4410075" y="6811963"/>
                <a:ext cx="169862" cy="163512"/>
              </a:xfrm>
              <a:prstGeom prst="rect">
                <a:avLst/>
              </a:prstGeom>
              <a:blipFill>
                <a:blip r:embed="rId5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" name="object 15"/>
              <p:cNvSpPr/>
              <p:nvPr/>
            </p:nvSpPr>
            <p:spPr bwMode="auto">
              <a:xfrm>
                <a:off x="4414838" y="6592888"/>
                <a:ext cx="409575" cy="290512"/>
              </a:xfrm>
              <a:custGeom>
                <a:avLst/>
                <a:gdLst>
                  <a:gd name="T0" fmla="*/ 80465 w 409575"/>
                  <a:gd name="T1" fmla="*/ 206770 h 290195"/>
                  <a:gd name="T2" fmla="*/ 144398 w 409575"/>
                  <a:gd name="T3" fmla="*/ 230830 h 290195"/>
                  <a:gd name="T4" fmla="*/ 176713 w 409575"/>
                  <a:gd name="T5" fmla="*/ 290230 h 290195"/>
                  <a:gd name="T6" fmla="*/ 194782 w 409575"/>
                  <a:gd name="T7" fmla="*/ 284029 h 290195"/>
                  <a:gd name="T8" fmla="*/ 194304 w 409575"/>
                  <a:gd name="T9" fmla="*/ 271173 h 290195"/>
                  <a:gd name="T10" fmla="*/ 204391 w 409575"/>
                  <a:gd name="T11" fmla="*/ 221423 h 290195"/>
                  <a:gd name="T12" fmla="*/ 395314 w 409575"/>
                  <a:gd name="T13" fmla="*/ 19396 h 290195"/>
                  <a:gd name="T14" fmla="*/ 367778 w 409575"/>
                  <a:gd name="T15" fmla="*/ 19484 h 290195"/>
                  <a:gd name="T16" fmla="*/ 377578 w 409575"/>
                  <a:gd name="T17" fmla="*/ 21723 h 290195"/>
                  <a:gd name="T18" fmla="*/ 37957 w 409575"/>
                  <a:gd name="T19" fmla="*/ 120907 h 290195"/>
                  <a:gd name="T20" fmla="*/ 1949 w 409575"/>
                  <a:gd name="T21" fmla="*/ 165698 h 290195"/>
                  <a:gd name="T22" fmla="*/ 9535 w 409575"/>
                  <a:gd name="T23" fmla="*/ 237575 h 290195"/>
                  <a:gd name="T24" fmla="*/ 41179 w 409575"/>
                  <a:gd name="T25" fmla="*/ 215074 h 290195"/>
                  <a:gd name="T26" fmla="*/ 80465 w 409575"/>
                  <a:gd name="T27" fmla="*/ 206770 h 290195"/>
                  <a:gd name="T28" fmla="*/ 216642 w 409575"/>
                  <a:gd name="T29" fmla="*/ 199538 h 290195"/>
                  <a:gd name="T30" fmla="*/ 300410 w 409575"/>
                  <a:gd name="T31" fmla="*/ 147232 h 290195"/>
                  <a:gd name="T32" fmla="*/ 407908 w 409575"/>
                  <a:gd name="T33" fmla="*/ 144907 h 290195"/>
                  <a:gd name="T34" fmla="*/ 397871 w 409575"/>
                  <a:gd name="T35" fmla="*/ 31220 h 290195"/>
                  <a:gd name="T36" fmla="*/ 407908 w 409575"/>
                  <a:gd name="T37" fmla="*/ 144907 h 290195"/>
                  <a:gd name="T38" fmla="*/ 344159 w 409575"/>
                  <a:gd name="T39" fmla="*/ 145970 h 290195"/>
                  <a:gd name="T40" fmla="*/ 377612 w 409575"/>
                  <a:gd name="T41" fmla="*/ 154262 h 290195"/>
                  <a:gd name="T42" fmla="*/ 395132 w 409575"/>
                  <a:gd name="T43" fmla="*/ 162807 h 290195"/>
                  <a:gd name="T44" fmla="*/ 405146 w 409575"/>
                  <a:gd name="T45" fmla="*/ 162807 h 290195"/>
                  <a:gd name="T46" fmla="*/ 407908 w 409575"/>
                  <a:gd name="T47" fmla="*/ 144907 h 290195"/>
                  <a:gd name="T48" fmla="*/ 65563 w 409575"/>
                  <a:gd name="T49" fmla="*/ 58906 h 290195"/>
                  <a:gd name="T50" fmla="*/ 59745 w 409575"/>
                  <a:gd name="T51" fmla="*/ 120907 h 290195"/>
                  <a:gd name="T52" fmla="*/ 85642 w 409575"/>
                  <a:gd name="T53" fmla="*/ 64693 h 290195"/>
                  <a:gd name="T54" fmla="*/ 371422 w 409575"/>
                  <a:gd name="T55" fmla="*/ 0 h 290195"/>
                  <a:gd name="T56" fmla="*/ 223145 w 409575"/>
                  <a:gd name="T57" fmla="*/ 517 h 290195"/>
                  <a:gd name="T58" fmla="*/ 200829 w 409575"/>
                  <a:gd name="T59" fmla="*/ 13966 h 290195"/>
                  <a:gd name="T60" fmla="*/ 189843 w 409575"/>
                  <a:gd name="T61" fmla="*/ 50478 h 290195"/>
                  <a:gd name="T62" fmla="*/ 180043 w 409575"/>
                  <a:gd name="T63" fmla="*/ 97174 h 290195"/>
                  <a:gd name="T64" fmla="*/ 194782 w 409575"/>
                  <a:gd name="T65" fmla="*/ 120907 h 290195"/>
                  <a:gd name="T66" fmla="*/ 205118 w 409575"/>
                  <a:gd name="T67" fmla="*/ 72009 h 290195"/>
                  <a:gd name="T68" fmla="*/ 212373 w 409575"/>
                  <a:gd name="T69" fmla="*/ 36931 h 290195"/>
                  <a:gd name="T70" fmla="*/ 220130 w 409575"/>
                  <a:gd name="T71" fmla="*/ 21588 h 290195"/>
                  <a:gd name="T72" fmla="*/ 233382 w 409575"/>
                  <a:gd name="T73" fmla="*/ 19396 h 290195"/>
                  <a:gd name="T74" fmla="*/ 395035 w 409575"/>
                  <a:gd name="T75" fmla="*/ 18109 h 290195"/>
                  <a:gd name="T76" fmla="*/ 383262 w 409575"/>
                  <a:gd name="T77" fmla="*/ 3947 h 290195"/>
                  <a:gd name="T78" fmla="*/ 371422 w 409575"/>
                  <a:gd name="T79" fmla="*/ 0 h 290195"/>
                  <a:gd name="T80" fmla="*/ 290314 w 409575"/>
                  <a:gd name="T81" fmla="*/ 19396 h 290195"/>
                  <a:gd name="T82" fmla="*/ 305845 w 409575"/>
                  <a:gd name="T83" fmla="*/ 120907 h 29019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09575" h="290195" extrusionOk="0">
                    <a:moveTo>
                      <a:pt x="212594" y="206544"/>
                    </a:moveTo>
                    <a:lnTo>
                      <a:pt x="80465" y="206544"/>
                    </a:lnTo>
                    <a:lnTo>
                      <a:pt x="115190" y="212951"/>
                    </a:lnTo>
                    <a:lnTo>
                      <a:pt x="144398" y="230578"/>
                    </a:lnTo>
                    <a:lnTo>
                      <a:pt x="165701" y="257030"/>
                    </a:lnTo>
                    <a:lnTo>
                      <a:pt x="176713" y="289913"/>
                    </a:lnTo>
                    <a:lnTo>
                      <a:pt x="195674" y="289913"/>
                    </a:lnTo>
                    <a:lnTo>
                      <a:pt x="194782" y="283719"/>
                    </a:lnTo>
                    <a:lnTo>
                      <a:pt x="194304" y="277336"/>
                    </a:lnTo>
                    <a:lnTo>
                      <a:pt x="194304" y="270877"/>
                    </a:lnTo>
                    <a:lnTo>
                      <a:pt x="196866" y="245216"/>
                    </a:lnTo>
                    <a:lnTo>
                      <a:pt x="204391" y="221181"/>
                    </a:lnTo>
                    <a:lnTo>
                      <a:pt x="212594" y="206544"/>
                    </a:lnTo>
                    <a:close/>
                  </a:path>
                  <a:path w="409575" h="290195" extrusionOk="0">
                    <a:moveTo>
                      <a:pt x="395314" y="19375"/>
                    </a:moveTo>
                    <a:lnTo>
                      <a:pt x="366659" y="19375"/>
                    </a:lnTo>
                    <a:lnTo>
                      <a:pt x="367778" y="19463"/>
                    </a:lnTo>
                    <a:lnTo>
                      <a:pt x="374575" y="19764"/>
                    </a:lnTo>
                    <a:lnTo>
                      <a:pt x="377578" y="21699"/>
                    </a:lnTo>
                    <a:lnTo>
                      <a:pt x="386311" y="120775"/>
                    </a:lnTo>
                    <a:lnTo>
                      <a:pt x="37957" y="120775"/>
                    </a:lnTo>
                    <a:lnTo>
                      <a:pt x="14797" y="133911"/>
                    </a:lnTo>
                    <a:lnTo>
                      <a:pt x="1949" y="165517"/>
                    </a:lnTo>
                    <a:lnTo>
                      <a:pt x="0" y="203887"/>
                    </a:lnTo>
                    <a:lnTo>
                      <a:pt x="9535" y="237316"/>
                    </a:lnTo>
                    <a:lnTo>
                      <a:pt x="24182" y="224530"/>
                    </a:lnTo>
                    <a:lnTo>
                      <a:pt x="41179" y="214839"/>
                    </a:lnTo>
                    <a:lnTo>
                      <a:pt x="60086" y="208693"/>
                    </a:lnTo>
                    <a:lnTo>
                      <a:pt x="80465" y="206544"/>
                    </a:lnTo>
                    <a:lnTo>
                      <a:pt x="212594" y="206544"/>
                    </a:lnTo>
                    <a:lnTo>
                      <a:pt x="216642" y="199320"/>
                    </a:lnTo>
                    <a:lnTo>
                      <a:pt x="253285" y="165004"/>
                    </a:lnTo>
                    <a:lnTo>
                      <a:pt x="300410" y="147071"/>
                    </a:lnTo>
                    <a:lnTo>
                      <a:pt x="326476" y="144749"/>
                    </a:lnTo>
                    <a:lnTo>
                      <a:pt x="407908" y="144749"/>
                    </a:lnTo>
                    <a:lnTo>
                      <a:pt x="401437" y="71930"/>
                    </a:lnTo>
                    <a:lnTo>
                      <a:pt x="397871" y="31186"/>
                    </a:lnTo>
                    <a:lnTo>
                      <a:pt x="395314" y="19375"/>
                    </a:lnTo>
                    <a:close/>
                  </a:path>
                  <a:path w="409575" h="290195" extrusionOk="0">
                    <a:moveTo>
                      <a:pt x="407908" y="144749"/>
                    </a:moveTo>
                    <a:lnTo>
                      <a:pt x="326476" y="144749"/>
                    </a:lnTo>
                    <a:lnTo>
                      <a:pt x="344159" y="145811"/>
                    </a:lnTo>
                    <a:lnTo>
                      <a:pt x="361263" y="148950"/>
                    </a:lnTo>
                    <a:lnTo>
                      <a:pt x="377612" y="154094"/>
                    </a:lnTo>
                    <a:lnTo>
                      <a:pt x="393322" y="161310"/>
                    </a:lnTo>
                    <a:lnTo>
                      <a:pt x="395132" y="162629"/>
                    </a:lnTo>
                    <a:lnTo>
                      <a:pt x="397394" y="163320"/>
                    </a:lnTo>
                    <a:lnTo>
                      <a:pt x="405146" y="162629"/>
                    </a:lnTo>
                    <a:lnTo>
                      <a:pt x="409079" y="157930"/>
                    </a:lnTo>
                    <a:lnTo>
                      <a:pt x="407908" y="144749"/>
                    </a:lnTo>
                    <a:close/>
                  </a:path>
                  <a:path w="409575" h="290195" extrusionOk="0">
                    <a:moveTo>
                      <a:pt x="79812" y="58842"/>
                    </a:moveTo>
                    <a:lnTo>
                      <a:pt x="65563" y="58842"/>
                    </a:lnTo>
                    <a:lnTo>
                      <a:pt x="59745" y="64622"/>
                    </a:lnTo>
                    <a:lnTo>
                      <a:pt x="59745" y="120775"/>
                    </a:lnTo>
                    <a:lnTo>
                      <a:pt x="85642" y="120775"/>
                    </a:lnTo>
                    <a:lnTo>
                      <a:pt x="85642" y="64622"/>
                    </a:lnTo>
                    <a:lnTo>
                      <a:pt x="79812" y="58842"/>
                    </a:lnTo>
                    <a:close/>
                  </a:path>
                  <a:path w="409575" h="290195" extrusionOk="0">
                    <a:moveTo>
                      <a:pt x="371422" y="0"/>
                    </a:moveTo>
                    <a:lnTo>
                      <a:pt x="233382" y="0"/>
                    </a:lnTo>
                    <a:lnTo>
                      <a:pt x="223145" y="516"/>
                    </a:lnTo>
                    <a:lnTo>
                      <a:pt x="211517" y="4133"/>
                    </a:lnTo>
                    <a:lnTo>
                      <a:pt x="200829" y="13951"/>
                    </a:lnTo>
                    <a:lnTo>
                      <a:pt x="193412" y="33071"/>
                    </a:lnTo>
                    <a:lnTo>
                      <a:pt x="189843" y="50423"/>
                    </a:lnTo>
                    <a:lnTo>
                      <a:pt x="185188" y="72687"/>
                    </a:lnTo>
                    <a:lnTo>
                      <a:pt x="180043" y="97068"/>
                    </a:lnTo>
                    <a:lnTo>
                      <a:pt x="175005" y="120775"/>
                    </a:lnTo>
                    <a:lnTo>
                      <a:pt x="194782" y="120775"/>
                    </a:lnTo>
                    <a:lnTo>
                      <a:pt x="200010" y="96184"/>
                    </a:lnTo>
                    <a:lnTo>
                      <a:pt x="205118" y="71930"/>
                    </a:lnTo>
                    <a:lnTo>
                      <a:pt x="209457" y="51127"/>
                    </a:lnTo>
                    <a:lnTo>
                      <a:pt x="212373" y="36891"/>
                    </a:lnTo>
                    <a:lnTo>
                      <a:pt x="215622" y="26764"/>
                    </a:lnTo>
                    <a:lnTo>
                      <a:pt x="220130" y="21564"/>
                    </a:lnTo>
                    <a:lnTo>
                      <a:pt x="226012" y="19649"/>
                    </a:lnTo>
                    <a:lnTo>
                      <a:pt x="233382" y="19375"/>
                    </a:lnTo>
                    <a:lnTo>
                      <a:pt x="395314" y="19375"/>
                    </a:lnTo>
                    <a:lnTo>
                      <a:pt x="395035" y="18089"/>
                    </a:lnTo>
                    <a:lnTo>
                      <a:pt x="389858" y="9291"/>
                    </a:lnTo>
                    <a:lnTo>
                      <a:pt x="383262" y="3943"/>
                    </a:lnTo>
                    <a:lnTo>
                      <a:pt x="376171" y="1193"/>
                    </a:lnTo>
                    <a:lnTo>
                      <a:pt x="371422" y="0"/>
                    </a:lnTo>
                    <a:close/>
                  </a:path>
                  <a:path w="409575" h="290195" extrusionOk="0">
                    <a:moveTo>
                      <a:pt x="305845" y="19375"/>
                    </a:moveTo>
                    <a:lnTo>
                      <a:pt x="290314" y="19375"/>
                    </a:lnTo>
                    <a:lnTo>
                      <a:pt x="290314" y="120775"/>
                    </a:lnTo>
                    <a:lnTo>
                      <a:pt x="305845" y="120775"/>
                    </a:lnTo>
                    <a:lnTo>
                      <a:pt x="305845" y="1937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19" name="object 16"/>
              <p:cNvSpPr>
                <a:spLocks noChangeArrowheads="1"/>
              </p:cNvSpPr>
              <p:nvPr/>
            </p:nvSpPr>
            <p:spPr bwMode="auto">
              <a:xfrm>
                <a:off x="4718050" y="6484938"/>
                <a:ext cx="215899" cy="215899"/>
              </a:xfrm>
              <a:prstGeom prst="rect">
                <a:avLst/>
              </a:prstGeom>
              <a:blipFill>
                <a:blip r:embed="rId6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0" name="Group 19"/>
            <p:cNvGrpSpPr/>
            <p:nvPr userDrawn="1"/>
          </p:nvGrpSpPr>
          <p:grpSpPr bwMode="auto">
            <a:xfrm>
              <a:off x="2369471" y="3432698"/>
              <a:ext cx="486638" cy="487627"/>
              <a:chOff x="5251450" y="6340475"/>
              <a:chExt cx="781050" cy="782638"/>
            </a:xfrm>
          </p:grpSpPr>
          <p:sp>
            <p:nvSpPr>
              <p:cNvPr id="21" name="object 6"/>
              <p:cNvSpPr/>
              <p:nvPr/>
            </p:nvSpPr>
            <p:spPr bwMode="auto">
              <a:xfrm>
                <a:off x="5251450" y="6340475"/>
                <a:ext cx="781050" cy="782638"/>
              </a:xfrm>
              <a:custGeom>
                <a:avLst/>
                <a:gdLst>
                  <a:gd name="T0" fmla="*/ 390519 w 781685"/>
                  <a:gd name="T1" fmla="*/ 0 h 781684"/>
                  <a:gd name="T2" fmla="*/ 341532 w 781685"/>
                  <a:gd name="T3" fmla="*/ 3049 h 781684"/>
                  <a:gd name="T4" fmla="*/ 294362 w 781685"/>
                  <a:gd name="T5" fmla="*/ 11951 h 781684"/>
                  <a:gd name="T6" fmla="*/ 249373 w 781685"/>
                  <a:gd name="T7" fmla="*/ 26339 h 781684"/>
                  <a:gd name="T8" fmla="*/ 206933 w 781685"/>
                  <a:gd name="T9" fmla="*/ 45848 h 781684"/>
                  <a:gd name="T10" fmla="*/ 167406 w 781685"/>
                  <a:gd name="T11" fmla="*/ 70109 h 781684"/>
                  <a:gd name="T12" fmla="*/ 131158 w 781685"/>
                  <a:gd name="T13" fmla="*/ 98757 h 781684"/>
                  <a:gd name="T14" fmla="*/ 98557 w 781685"/>
                  <a:gd name="T15" fmla="*/ 131425 h 781684"/>
                  <a:gd name="T16" fmla="*/ 69967 w 781685"/>
                  <a:gd name="T17" fmla="*/ 167746 h 781684"/>
                  <a:gd name="T18" fmla="*/ 45755 w 781685"/>
                  <a:gd name="T19" fmla="*/ 207354 h 781684"/>
                  <a:gd name="T20" fmla="*/ 26286 w 781685"/>
                  <a:gd name="T21" fmla="*/ 249881 h 781684"/>
                  <a:gd name="T22" fmla="*/ 11926 w 781685"/>
                  <a:gd name="T23" fmla="*/ 294961 h 781684"/>
                  <a:gd name="T24" fmla="*/ 3043 w 781685"/>
                  <a:gd name="T25" fmla="*/ 342227 h 781684"/>
                  <a:gd name="T26" fmla="*/ 0 w 781685"/>
                  <a:gd name="T27" fmla="*/ 391313 h 781684"/>
                  <a:gd name="T28" fmla="*/ 3043 w 781685"/>
                  <a:gd name="T29" fmla="*/ 440399 h 781684"/>
                  <a:gd name="T30" fmla="*/ 11926 w 781685"/>
                  <a:gd name="T31" fmla="*/ 487665 h 781684"/>
                  <a:gd name="T32" fmla="*/ 26286 w 781685"/>
                  <a:gd name="T33" fmla="*/ 532745 h 781684"/>
                  <a:gd name="T34" fmla="*/ 45755 w 781685"/>
                  <a:gd name="T35" fmla="*/ 575272 h 781684"/>
                  <a:gd name="T36" fmla="*/ 69967 w 781685"/>
                  <a:gd name="T37" fmla="*/ 614880 h 781684"/>
                  <a:gd name="T38" fmla="*/ 98557 w 781685"/>
                  <a:gd name="T39" fmla="*/ 651201 h 781684"/>
                  <a:gd name="T40" fmla="*/ 131158 w 781685"/>
                  <a:gd name="T41" fmla="*/ 683869 h 781684"/>
                  <a:gd name="T42" fmla="*/ 167406 w 781685"/>
                  <a:gd name="T43" fmla="*/ 712517 h 781684"/>
                  <a:gd name="T44" fmla="*/ 206933 w 781685"/>
                  <a:gd name="T45" fmla="*/ 736778 h 781684"/>
                  <a:gd name="T46" fmla="*/ 249373 w 781685"/>
                  <a:gd name="T47" fmla="*/ 756287 h 781684"/>
                  <a:gd name="T48" fmla="*/ 294362 w 781685"/>
                  <a:gd name="T49" fmla="*/ 770675 h 781684"/>
                  <a:gd name="T50" fmla="*/ 341532 w 781685"/>
                  <a:gd name="T51" fmla="*/ 779577 h 781684"/>
                  <a:gd name="T52" fmla="*/ 390519 w 781685"/>
                  <a:gd name="T53" fmla="*/ 782626 h 781684"/>
                  <a:gd name="T54" fmla="*/ 439505 w 781685"/>
                  <a:gd name="T55" fmla="*/ 779577 h 781684"/>
                  <a:gd name="T56" fmla="*/ 486675 w 781685"/>
                  <a:gd name="T57" fmla="*/ 770675 h 781684"/>
                  <a:gd name="T58" fmla="*/ 531664 w 781685"/>
                  <a:gd name="T59" fmla="*/ 756287 h 781684"/>
                  <a:gd name="T60" fmla="*/ 574104 w 781685"/>
                  <a:gd name="T61" fmla="*/ 736778 h 781684"/>
                  <a:gd name="T62" fmla="*/ 613631 w 781685"/>
                  <a:gd name="T63" fmla="*/ 712517 h 781684"/>
                  <a:gd name="T64" fmla="*/ 649879 w 781685"/>
                  <a:gd name="T65" fmla="*/ 683869 h 781684"/>
                  <a:gd name="T66" fmla="*/ 682480 w 781685"/>
                  <a:gd name="T67" fmla="*/ 651201 h 781684"/>
                  <a:gd name="T68" fmla="*/ 711070 w 781685"/>
                  <a:gd name="T69" fmla="*/ 614880 h 781684"/>
                  <a:gd name="T70" fmla="*/ 735282 w 781685"/>
                  <a:gd name="T71" fmla="*/ 575272 h 781684"/>
                  <a:gd name="T72" fmla="*/ 754751 w 781685"/>
                  <a:gd name="T73" fmla="*/ 532745 h 781684"/>
                  <a:gd name="T74" fmla="*/ 769111 w 781685"/>
                  <a:gd name="T75" fmla="*/ 487665 h 781684"/>
                  <a:gd name="T76" fmla="*/ 777994 w 781685"/>
                  <a:gd name="T77" fmla="*/ 440399 h 781684"/>
                  <a:gd name="T78" fmla="*/ 781037 w 781685"/>
                  <a:gd name="T79" fmla="*/ 391313 h 781684"/>
                  <a:gd name="T80" fmla="*/ 777994 w 781685"/>
                  <a:gd name="T81" fmla="*/ 342227 h 781684"/>
                  <a:gd name="T82" fmla="*/ 769111 w 781685"/>
                  <a:gd name="T83" fmla="*/ 294961 h 781684"/>
                  <a:gd name="T84" fmla="*/ 754751 w 781685"/>
                  <a:gd name="T85" fmla="*/ 249881 h 781684"/>
                  <a:gd name="T86" fmla="*/ 735282 w 781685"/>
                  <a:gd name="T87" fmla="*/ 207354 h 781684"/>
                  <a:gd name="T88" fmla="*/ 711070 w 781685"/>
                  <a:gd name="T89" fmla="*/ 167746 h 781684"/>
                  <a:gd name="T90" fmla="*/ 682480 w 781685"/>
                  <a:gd name="T91" fmla="*/ 131425 h 781684"/>
                  <a:gd name="T92" fmla="*/ 649879 w 781685"/>
                  <a:gd name="T93" fmla="*/ 98757 h 781684"/>
                  <a:gd name="T94" fmla="*/ 613631 w 781685"/>
                  <a:gd name="T95" fmla="*/ 70109 h 781684"/>
                  <a:gd name="T96" fmla="*/ 574104 w 781685"/>
                  <a:gd name="T97" fmla="*/ 45848 h 781684"/>
                  <a:gd name="T98" fmla="*/ 531664 w 781685"/>
                  <a:gd name="T99" fmla="*/ 26339 h 781684"/>
                  <a:gd name="T100" fmla="*/ 486675 w 781685"/>
                  <a:gd name="T101" fmla="*/ 11951 h 781684"/>
                  <a:gd name="T102" fmla="*/ 439505 w 781685"/>
                  <a:gd name="T103" fmla="*/ 3049 h 781684"/>
                  <a:gd name="T104" fmla="*/ 390519 w 781685"/>
                  <a:gd name="T105" fmla="*/ 0 h 7816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81685" h="781684" extrusionOk="0">
                    <a:moveTo>
                      <a:pt x="390836" y="0"/>
                    </a:moveTo>
                    <a:lnTo>
                      <a:pt x="341810" y="3045"/>
                    </a:lnTo>
                    <a:lnTo>
                      <a:pt x="294601" y="11936"/>
                    </a:lnTo>
                    <a:lnTo>
                      <a:pt x="249576" y="26307"/>
                    </a:lnTo>
                    <a:lnTo>
                      <a:pt x="207101" y="45792"/>
                    </a:lnTo>
                    <a:lnTo>
                      <a:pt x="167542" y="70024"/>
                    </a:lnTo>
                    <a:lnTo>
                      <a:pt x="131265" y="98637"/>
                    </a:lnTo>
                    <a:lnTo>
                      <a:pt x="98637" y="131265"/>
                    </a:lnTo>
                    <a:lnTo>
                      <a:pt x="70024" y="167542"/>
                    </a:lnTo>
                    <a:lnTo>
                      <a:pt x="45792" y="207101"/>
                    </a:lnTo>
                    <a:lnTo>
                      <a:pt x="26307" y="249576"/>
                    </a:lnTo>
                    <a:lnTo>
                      <a:pt x="11936" y="294601"/>
                    </a:lnTo>
                    <a:lnTo>
                      <a:pt x="3045" y="341810"/>
                    </a:lnTo>
                    <a:lnTo>
                      <a:pt x="0" y="390836"/>
                    </a:lnTo>
                    <a:lnTo>
                      <a:pt x="3045" y="439862"/>
                    </a:lnTo>
                    <a:lnTo>
                      <a:pt x="11936" y="487071"/>
                    </a:lnTo>
                    <a:lnTo>
                      <a:pt x="26307" y="532096"/>
                    </a:lnTo>
                    <a:lnTo>
                      <a:pt x="45792" y="574571"/>
                    </a:lnTo>
                    <a:lnTo>
                      <a:pt x="70024" y="614130"/>
                    </a:lnTo>
                    <a:lnTo>
                      <a:pt x="98637" y="650407"/>
                    </a:lnTo>
                    <a:lnTo>
                      <a:pt x="131265" y="683035"/>
                    </a:lnTo>
                    <a:lnTo>
                      <a:pt x="167542" y="711648"/>
                    </a:lnTo>
                    <a:lnTo>
                      <a:pt x="207101" y="735880"/>
                    </a:lnTo>
                    <a:lnTo>
                      <a:pt x="249576" y="755365"/>
                    </a:lnTo>
                    <a:lnTo>
                      <a:pt x="294601" y="769736"/>
                    </a:lnTo>
                    <a:lnTo>
                      <a:pt x="341810" y="778627"/>
                    </a:lnTo>
                    <a:lnTo>
                      <a:pt x="390836" y="781672"/>
                    </a:lnTo>
                    <a:lnTo>
                      <a:pt x="439862" y="778627"/>
                    </a:lnTo>
                    <a:lnTo>
                      <a:pt x="487071" y="769736"/>
                    </a:lnTo>
                    <a:lnTo>
                      <a:pt x="532096" y="755365"/>
                    </a:lnTo>
                    <a:lnTo>
                      <a:pt x="574571" y="735880"/>
                    </a:lnTo>
                    <a:lnTo>
                      <a:pt x="614130" y="711648"/>
                    </a:lnTo>
                    <a:lnTo>
                      <a:pt x="650407" y="683035"/>
                    </a:lnTo>
                    <a:lnTo>
                      <a:pt x="683035" y="650407"/>
                    </a:lnTo>
                    <a:lnTo>
                      <a:pt x="711648" y="614130"/>
                    </a:lnTo>
                    <a:lnTo>
                      <a:pt x="735880" y="574571"/>
                    </a:lnTo>
                    <a:lnTo>
                      <a:pt x="755365" y="532096"/>
                    </a:lnTo>
                    <a:lnTo>
                      <a:pt x="769736" y="487071"/>
                    </a:lnTo>
                    <a:lnTo>
                      <a:pt x="778627" y="439862"/>
                    </a:lnTo>
                    <a:lnTo>
                      <a:pt x="781672" y="390836"/>
                    </a:lnTo>
                    <a:lnTo>
                      <a:pt x="778627" y="341810"/>
                    </a:lnTo>
                    <a:lnTo>
                      <a:pt x="769736" y="294601"/>
                    </a:lnTo>
                    <a:lnTo>
                      <a:pt x="755365" y="249576"/>
                    </a:lnTo>
                    <a:lnTo>
                      <a:pt x="735880" y="207101"/>
                    </a:lnTo>
                    <a:lnTo>
                      <a:pt x="711648" y="167542"/>
                    </a:lnTo>
                    <a:lnTo>
                      <a:pt x="683035" y="131265"/>
                    </a:lnTo>
                    <a:lnTo>
                      <a:pt x="650407" y="98637"/>
                    </a:lnTo>
                    <a:lnTo>
                      <a:pt x="614130" y="70024"/>
                    </a:lnTo>
                    <a:lnTo>
                      <a:pt x="574571" y="45792"/>
                    </a:lnTo>
                    <a:lnTo>
                      <a:pt x="532096" y="26307"/>
                    </a:lnTo>
                    <a:lnTo>
                      <a:pt x="487071" y="11936"/>
                    </a:lnTo>
                    <a:lnTo>
                      <a:pt x="439862" y="3045"/>
                    </a:lnTo>
                    <a:lnTo>
                      <a:pt x="390836" y="0"/>
                    </a:lnTo>
                    <a:close/>
                  </a:path>
                </a:pathLst>
              </a:custGeom>
              <a:solidFill>
                <a:srgbClr val="333C93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22" name="object 17"/>
              <p:cNvSpPr>
                <a:spLocks noChangeArrowheads="1"/>
              </p:cNvSpPr>
              <p:nvPr/>
            </p:nvSpPr>
            <p:spPr bwMode="auto">
              <a:xfrm>
                <a:off x="5434013" y="6538913"/>
                <a:ext cx="223837" cy="396875"/>
              </a:xfrm>
              <a:prstGeom prst="rect">
                <a:avLst/>
              </a:prstGeom>
              <a:blipFill>
                <a:blip r:embed="rId7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object 18"/>
              <p:cNvSpPr/>
              <p:nvPr/>
            </p:nvSpPr>
            <p:spPr bwMode="auto">
              <a:xfrm>
                <a:off x="5578475" y="6456363"/>
                <a:ext cx="219074" cy="260350"/>
              </a:xfrm>
              <a:custGeom>
                <a:avLst/>
                <a:gdLst>
                  <a:gd name="T0" fmla="*/ 62843 w 218439"/>
                  <a:gd name="T1" fmla="*/ 132343 h 259715"/>
                  <a:gd name="T2" fmla="*/ 26576 w 218439"/>
                  <a:gd name="T3" fmla="*/ 144687 h 259715"/>
                  <a:gd name="T4" fmla="*/ 3027 w 218439"/>
                  <a:gd name="T5" fmla="*/ 177518 h 259715"/>
                  <a:gd name="T6" fmla="*/ 920 w 218439"/>
                  <a:gd name="T7" fmla="*/ 186354 h 259715"/>
                  <a:gd name="T8" fmla="*/ 478 w 218439"/>
                  <a:gd name="T9" fmla="*/ 189011 h 259715"/>
                  <a:gd name="T10" fmla="*/ 252 w 218439"/>
                  <a:gd name="T11" fmla="*/ 191140 h 259715"/>
                  <a:gd name="T12" fmla="*/ 89 w 218439"/>
                  <a:gd name="T13" fmla="*/ 193709 h 259715"/>
                  <a:gd name="T14" fmla="*/ 0 w 218439"/>
                  <a:gd name="T15" fmla="*/ 198761 h 259715"/>
                  <a:gd name="T16" fmla="*/ 138 w 218439"/>
                  <a:gd name="T17" fmla="*/ 201355 h 259715"/>
                  <a:gd name="T18" fmla="*/ 202 w 218439"/>
                  <a:gd name="T19" fmla="*/ 203030 h 259715"/>
                  <a:gd name="T20" fmla="*/ 15625 w 218439"/>
                  <a:gd name="T21" fmla="*/ 239205 h 259715"/>
                  <a:gd name="T22" fmla="*/ 23791 w 218439"/>
                  <a:gd name="T23" fmla="*/ 246864 h 259715"/>
                  <a:gd name="T24" fmla="*/ 26311 w 218439"/>
                  <a:gd name="T25" fmla="*/ 248804 h 259715"/>
                  <a:gd name="T26" fmla="*/ 62264 w 218439"/>
                  <a:gd name="T27" fmla="*/ 259900 h 259715"/>
                  <a:gd name="T28" fmla="*/ 72494 w 218439"/>
                  <a:gd name="T29" fmla="*/ 239121 h 259715"/>
                  <a:gd name="T30" fmla="*/ 86510 w 218439"/>
                  <a:gd name="T31" fmla="*/ 221059 h 259715"/>
                  <a:gd name="T32" fmla="*/ 103852 w 218439"/>
                  <a:gd name="T33" fmla="*/ 206377 h 259715"/>
                  <a:gd name="T34" fmla="*/ 124063 w 218439"/>
                  <a:gd name="T35" fmla="*/ 195737 h 259715"/>
                  <a:gd name="T36" fmla="*/ 124002 w 218439"/>
                  <a:gd name="T37" fmla="*/ 191140 h 259715"/>
                  <a:gd name="T38" fmla="*/ 102791 w 218439"/>
                  <a:gd name="T39" fmla="*/ 147836 h 259715"/>
                  <a:gd name="T40" fmla="*/ 103383 w 218439"/>
                  <a:gd name="T41" fmla="*/ 145758 h 259715"/>
                  <a:gd name="T42" fmla="*/ 103938 w 218439"/>
                  <a:gd name="T43" fmla="*/ 143679 h 259715"/>
                  <a:gd name="T44" fmla="*/ 105261 w 218439"/>
                  <a:gd name="T45" fmla="*/ 139699 h 259715"/>
                  <a:gd name="T46" fmla="*/ 106005 w 218439"/>
                  <a:gd name="T47" fmla="*/ 137834 h 259715"/>
                  <a:gd name="T48" fmla="*/ 106723 w 218439"/>
                  <a:gd name="T49" fmla="*/ 135933 h 259715"/>
                  <a:gd name="T50" fmla="*/ 107763 w 218439"/>
                  <a:gd name="T51" fmla="*/ 133968 h 259715"/>
                  <a:gd name="T52" fmla="*/ 75193 w 218439"/>
                  <a:gd name="T53" fmla="*/ 133968 h 259715"/>
                  <a:gd name="T54" fmla="*/ 69170 w 218439"/>
                  <a:gd name="T55" fmla="*/ 132708 h 259715"/>
                  <a:gd name="T56" fmla="*/ 62843 w 218439"/>
                  <a:gd name="T57" fmla="*/ 132343 h 259715"/>
                  <a:gd name="T58" fmla="*/ 211554 w 218439"/>
                  <a:gd name="T59" fmla="*/ 0 h 259715"/>
                  <a:gd name="T60" fmla="*/ 162232 w 218439"/>
                  <a:gd name="T61" fmla="*/ 24400 h 259715"/>
                  <a:gd name="T62" fmla="*/ 128393 w 218439"/>
                  <a:gd name="T63" fmla="*/ 51846 h 259715"/>
                  <a:gd name="T64" fmla="*/ 100199 w 218439"/>
                  <a:gd name="T65" fmla="*/ 84305 h 259715"/>
                  <a:gd name="T66" fmla="*/ 79264 w 218439"/>
                  <a:gd name="T67" fmla="*/ 122859 h 259715"/>
                  <a:gd name="T68" fmla="*/ 77247 w 218439"/>
                  <a:gd name="T69" fmla="*/ 128400 h 259715"/>
                  <a:gd name="T70" fmla="*/ 76567 w 218439"/>
                  <a:gd name="T71" fmla="*/ 130252 h 259715"/>
                  <a:gd name="T72" fmla="*/ 75823 w 218439"/>
                  <a:gd name="T73" fmla="*/ 132066 h 259715"/>
                  <a:gd name="T74" fmla="*/ 75193 w 218439"/>
                  <a:gd name="T75" fmla="*/ 133968 h 259715"/>
                  <a:gd name="T76" fmla="*/ 107763 w 218439"/>
                  <a:gd name="T77" fmla="*/ 133968 h 259715"/>
                  <a:gd name="T78" fmla="*/ 124497 w 218439"/>
                  <a:gd name="T79" fmla="*/ 102341 h 259715"/>
                  <a:gd name="T80" fmla="*/ 149033 w 218439"/>
                  <a:gd name="T81" fmla="*/ 74036 h 259715"/>
                  <a:gd name="T82" fmla="*/ 178454 w 218439"/>
                  <a:gd name="T83" fmla="*/ 50214 h 259715"/>
                  <a:gd name="T84" fmla="*/ 210888 w 218439"/>
                  <a:gd name="T85" fmla="*/ 30077 h 259715"/>
                  <a:gd name="T86" fmla="*/ 218899 w 218439"/>
                  <a:gd name="T87" fmla="*/ 20111 h 259715"/>
                  <a:gd name="T88" fmla="*/ 218471 w 218439"/>
                  <a:gd name="T89" fmla="*/ 8247 h 259715"/>
                  <a:gd name="T90" fmla="*/ 211554 w 218439"/>
                  <a:gd name="T91" fmla="*/ 0 h 25971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18439" h="259715" extrusionOk="0">
                    <a:moveTo>
                      <a:pt x="62661" y="132020"/>
                    </a:moveTo>
                    <a:lnTo>
                      <a:pt x="26499" y="144334"/>
                    </a:lnTo>
                    <a:lnTo>
                      <a:pt x="3018" y="177085"/>
                    </a:lnTo>
                    <a:lnTo>
                      <a:pt x="917" y="185899"/>
                    </a:lnTo>
                    <a:lnTo>
                      <a:pt x="477" y="188550"/>
                    </a:lnTo>
                    <a:lnTo>
                      <a:pt x="251" y="190674"/>
                    </a:lnTo>
                    <a:lnTo>
                      <a:pt x="89" y="193237"/>
                    </a:lnTo>
                    <a:lnTo>
                      <a:pt x="0" y="198276"/>
                    </a:lnTo>
                    <a:lnTo>
                      <a:pt x="138" y="200864"/>
                    </a:lnTo>
                    <a:lnTo>
                      <a:pt x="201" y="202535"/>
                    </a:lnTo>
                    <a:lnTo>
                      <a:pt x="15580" y="238622"/>
                    </a:lnTo>
                    <a:lnTo>
                      <a:pt x="23722" y="246262"/>
                    </a:lnTo>
                    <a:lnTo>
                      <a:pt x="26235" y="248197"/>
                    </a:lnTo>
                    <a:lnTo>
                      <a:pt x="62083" y="259266"/>
                    </a:lnTo>
                    <a:lnTo>
                      <a:pt x="72284" y="238538"/>
                    </a:lnTo>
                    <a:lnTo>
                      <a:pt x="86259" y="220520"/>
                    </a:lnTo>
                    <a:lnTo>
                      <a:pt x="103551" y="205874"/>
                    </a:lnTo>
                    <a:lnTo>
                      <a:pt x="123703" y="195260"/>
                    </a:lnTo>
                    <a:lnTo>
                      <a:pt x="123642" y="190674"/>
                    </a:lnTo>
                    <a:lnTo>
                      <a:pt x="102493" y="147475"/>
                    </a:lnTo>
                    <a:lnTo>
                      <a:pt x="103083" y="145402"/>
                    </a:lnTo>
                    <a:lnTo>
                      <a:pt x="103636" y="143329"/>
                    </a:lnTo>
                    <a:lnTo>
                      <a:pt x="104955" y="139358"/>
                    </a:lnTo>
                    <a:lnTo>
                      <a:pt x="105697" y="137498"/>
                    </a:lnTo>
                    <a:lnTo>
                      <a:pt x="106413" y="135601"/>
                    </a:lnTo>
                    <a:lnTo>
                      <a:pt x="107450" y="133641"/>
                    </a:lnTo>
                    <a:lnTo>
                      <a:pt x="74975" y="133641"/>
                    </a:lnTo>
                    <a:lnTo>
                      <a:pt x="68969" y="132384"/>
                    </a:lnTo>
                    <a:lnTo>
                      <a:pt x="62661" y="132020"/>
                    </a:lnTo>
                    <a:close/>
                  </a:path>
                  <a:path w="218439" h="259715" extrusionOk="0">
                    <a:moveTo>
                      <a:pt x="210940" y="0"/>
                    </a:moveTo>
                    <a:lnTo>
                      <a:pt x="161761" y="24340"/>
                    </a:lnTo>
                    <a:lnTo>
                      <a:pt x="128020" y="51720"/>
                    </a:lnTo>
                    <a:lnTo>
                      <a:pt x="99908" y="84099"/>
                    </a:lnTo>
                    <a:lnTo>
                      <a:pt x="79034" y="122559"/>
                    </a:lnTo>
                    <a:lnTo>
                      <a:pt x="77023" y="128087"/>
                    </a:lnTo>
                    <a:lnTo>
                      <a:pt x="76345" y="129934"/>
                    </a:lnTo>
                    <a:lnTo>
                      <a:pt x="75603" y="131744"/>
                    </a:lnTo>
                    <a:lnTo>
                      <a:pt x="74975" y="133641"/>
                    </a:lnTo>
                    <a:lnTo>
                      <a:pt x="107450" y="133641"/>
                    </a:lnTo>
                    <a:lnTo>
                      <a:pt x="124136" y="102091"/>
                    </a:lnTo>
                    <a:lnTo>
                      <a:pt x="148600" y="73855"/>
                    </a:lnTo>
                    <a:lnTo>
                      <a:pt x="177936" y="50092"/>
                    </a:lnTo>
                    <a:lnTo>
                      <a:pt x="210276" y="30004"/>
                    </a:lnTo>
                    <a:lnTo>
                      <a:pt x="218264" y="20062"/>
                    </a:lnTo>
                    <a:lnTo>
                      <a:pt x="217837" y="8227"/>
                    </a:lnTo>
                    <a:lnTo>
                      <a:pt x="21094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24" name="object 19"/>
              <p:cNvSpPr>
                <a:spLocks noChangeArrowheads="1"/>
              </p:cNvSpPr>
              <p:nvPr/>
            </p:nvSpPr>
            <p:spPr bwMode="auto">
              <a:xfrm>
                <a:off x="5713413" y="6508750"/>
                <a:ext cx="122237" cy="123825"/>
              </a:xfrm>
              <a:prstGeom prst="rect">
                <a:avLst/>
              </a:prstGeom>
              <a:blipFill>
                <a:blip r:embed="rId8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object 20"/>
              <p:cNvSpPr/>
              <p:nvPr/>
            </p:nvSpPr>
            <p:spPr bwMode="auto">
              <a:xfrm>
                <a:off x="5646738" y="6651625"/>
                <a:ext cx="203200" cy="301625"/>
              </a:xfrm>
              <a:custGeom>
                <a:avLst/>
                <a:gdLst>
                  <a:gd name="T0" fmla="*/ 50174 w 202564"/>
                  <a:gd name="T1" fmla="*/ 15761 h 301625"/>
                  <a:gd name="T2" fmla="*/ 0 w 202564"/>
                  <a:gd name="T3" fmla="*/ 106948 h 301625"/>
                  <a:gd name="T4" fmla="*/ 18799 w 202564"/>
                  <a:gd name="T5" fmla="*/ 165339 h 301625"/>
                  <a:gd name="T6" fmla="*/ 31886 w 202564"/>
                  <a:gd name="T7" fmla="*/ 256209 h 301625"/>
                  <a:gd name="T8" fmla="*/ 127604 w 202564"/>
                  <a:gd name="T9" fmla="*/ 301045 h 301625"/>
                  <a:gd name="T10" fmla="*/ 174779 w 202564"/>
                  <a:gd name="T11" fmla="*/ 278736 h 301625"/>
                  <a:gd name="T12" fmla="*/ 96127 w 202564"/>
                  <a:gd name="T13" fmla="*/ 275817 h 301625"/>
                  <a:gd name="T14" fmla="*/ 49266 w 202564"/>
                  <a:gd name="T15" fmla="*/ 241967 h 301625"/>
                  <a:gd name="T16" fmla="*/ 34934 w 202564"/>
                  <a:gd name="T17" fmla="*/ 192545 h 301625"/>
                  <a:gd name="T18" fmla="*/ 43050 w 202564"/>
                  <a:gd name="T19" fmla="*/ 165678 h 301625"/>
                  <a:gd name="T20" fmla="*/ 46290 w 202564"/>
                  <a:gd name="T21" fmla="*/ 160803 h 301625"/>
                  <a:gd name="T22" fmla="*/ 31227 w 202564"/>
                  <a:gd name="T23" fmla="*/ 144016 h 301625"/>
                  <a:gd name="T24" fmla="*/ 22335 w 202564"/>
                  <a:gd name="T25" fmla="*/ 101659 h 301625"/>
                  <a:gd name="T26" fmla="*/ 39231 w 202564"/>
                  <a:gd name="T27" fmla="*/ 56928 h 301625"/>
                  <a:gd name="T28" fmla="*/ 87521 w 202564"/>
                  <a:gd name="T29" fmla="*/ 23190 h 301625"/>
                  <a:gd name="T30" fmla="*/ 158885 w 202564"/>
                  <a:gd name="T31" fmla="*/ 22041 h 301625"/>
                  <a:gd name="T32" fmla="*/ 119636 w 202564"/>
                  <a:gd name="T33" fmla="*/ 0 h 301625"/>
                  <a:gd name="T34" fmla="*/ 92520 w 202564"/>
                  <a:gd name="T35" fmla="*/ 135495 h 301625"/>
                  <a:gd name="T36" fmla="*/ 148071 w 202564"/>
                  <a:gd name="T37" fmla="*/ 152095 h 301625"/>
                  <a:gd name="T38" fmla="*/ 180394 w 202564"/>
                  <a:gd name="T39" fmla="*/ 200964 h 301625"/>
                  <a:gd name="T40" fmla="*/ 170620 w 202564"/>
                  <a:gd name="T41" fmla="*/ 253433 h 301625"/>
                  <a:gd name="T42" fmla="*/ 124385 w 202564"/>
                  <a:gd name="T43" fmla="*/ 278736 h 301625"/>
                  <a:gd name="T44" fmla="*/ 188368 w 202564"/>
                  <a:gd name="T45" fmla="*/ 266664 h 301625"/>
                  <a:gd name="T46" fmla="*/ 203104 w 202564"/>
                  <a:gd name="T47" fmla="*/ 202057 h 301625"/>
                  <a:gd name="T48" fmla="*/ 169448 w 202564"/>
                  <a:gd name="T49" fmla="*/ 140485 h 301625"/>
                  <a:gd name="T50" fmla="*/ 99052 w 202564"/>
                  <a:gd name="T51" fmla="*/ 112729 h 301625"/>
                  <a:gd name="T52" fmla="*/ 80561 w 202564"/>
                  <a:gd name="T53" fmla="*/ 114538 h 301625"/>
                  <a:gd name="T54" fmla="*/ 73112 w 202564"/>
                  <a:gd name="T55" fmla="*/ 116436 h 301625"/>
                  <a:gd name="T56" fmla="*/ 68953 w 202564"/>
                  <a:gd name="T57" fmla="*/ 117655 h 301625"/>
                  <a:gd name="T58" fmla="*/ 64125 w 202564"/>
                  <a:gd name="T59" fmla="*/ 119552 h 301625"/>
                  <a:gd name="T60" fmla="*/ 60646 w 202564"/>
                  <a:gd name="T61" fmla="*/ 120984 h 301625"/>
                  <a:gd name="T62" fmla="*/ 54928 w 202564"/>
                  <a:gd name="T63" fmla="*/ 123980 h 301625"/>
                  <a:gd name="T64" fmla="*/ 50109 w 202564"/>
                  <a:gd name="T65" fmla="*/ 126903 h 301625"/>
                  <a:gd name="T66" fmla="*/ 46743 w 202564"/>
                  <a:gd name="T67" fmla="*/ 129340 h 301625"/>
                  <a:gd name="T68" fmla="*/ 40807 w 202564"/>
                  <a:gd name="T69" fmla="*/ 134052 h 301625"/>
                  <a:gd name="T70" fmla="*/ 37870 w 202564"/>
                  <a:gd name="T71" fmla="*/ 136816 h 301625"/>
                  <a:gd name="T72" fmla="*/ 34617 w 202564"/>
                  <a:gd name="T73" fmla="*/ 140159 h 301625"/>
                  <a:gd name="T74" fmla="*/ 31795 w 202564"/>
                  <a:gd name="T75" fmla="*/ 143312 h 301625"/>
                  <a:gd name="T76" fmla="*/ 65485 w 202564"/>
                  <a:gd name="T77" fmla="*/ 144016 h 301625"/>
                  <a:gd name="T78" fmla="*/ 92520 w 202564"/>
                  <a:gd name="T79" fmla="*/ 135495 h 301625"/>
                  <a:gd name="T80" fmla="*/ 174568 w 202564"/>
                  <a:gd name="T81" fmla="*/ 127279 h 301625"/>
                  <a:gd name="T82" fmla="*/ 149723 w 202564"/>
                  <a:gd name="T83" fmla="*/ 126199 h 301625"/>
                  <a:gd name="T84" fmla="*/ 144618 w 202564"/>
                  <a:gd name="T85" fmla="*/ 123510 h 301625"/>
                  <a:gd name="T86" fmla="*/ 138252 w 202564"/>
                  <a:gd name="T87" fmla="*/ 120570 h 301625"/>
                  <a:gd name="T88" fmla="*/ 133853 w 202564"/>
                  <a:gd name="T89" fmla="*/ 118961 h 301625"/>
                  <a:gd name="T90" fmla="*/ 128849 w 202564"/>
                  <a:gd name="T91" fmla="*/ 117202 h 301625"/>
                  <a:gd name="T92" fmla="*/ 124513 w 202564"/>
                  <a:gd name="T93" fmla="*/ 116046 h 301625"/>
                  <a:gd name="T94" fmla="*/ 101989 w 202564"/>
                  <a:gd name="T95" fmla="*/ 112754 h 301625"/>
                  <a:gd name="T96" fmla="*/ 158885 w 202564"/>
                  <a:gd name="T97" fmla="*/ 22041 h 301625"/>
                  <a:gd name="T98" fmla="*/ 138731 w 202564"/>
                  <a:gd name="T99" fmla="*/ 32426 h 301625"/>
                  <a:gd name="T100" fmla="*/ 162374 w 202564"/>
                  <a:gd name="T101" fmla="*/ 74655 h 301625"/>
                  <a:gd name="T102" fmla="*/ 151550 w 202564"/>
                  <a:gd name="T103" fmla="*/ 127279 h 301625"/>
                  <a:gd name="T104" fmla="*/ 182849 w 202564"/>
                  <a:gd name="T105" fmla="*/ 105919 h 301625"/>
                  <a:gd name="T106" fmla="*/ 173791 w 202564"/>
                  <a:gd name="T107" fmla="*/ 39127 h 30162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02564" h="301625" extrusionOk="0">
                    <a:moveTo>
                      <a:pt x="119262" y="0"/>
                    </a:moveTo>
                    <a:lnTo>
                      <a:pt x="50017" y="15761"/>
                    </a:lnTo>
                    <a:lnTo>
                      <a:pt x="21404" y="43684"/>
                    </a:lnTo>
                    <a:lnTo>
                      <a:pt x="0" y="106948"/>
                    </a:lnTo>
                    <a:lnTo>
                      <a:pt x="4381" y="138190"/>
                    </a:lnTo>
                    <a:lnTo>
                      <a:pt x="18740" y="165339"/>
                    </a:lnTo>
                    <a:lnTo>
                      <a:pt x="12675" y="195871"/>
                    </a:lnTo>
                    <a:lnTo>
                      <a:pt x="31786" y="256209"/>
                    </a:lnTo>
                    <a:lnTo>
                      <a:pt x="90581" y="297858"/>
                    </a:lnTo>
                    <a:lnTo>
                      <a:pt x="127205" y="301045"/>
                    </a:lnTo>
                    <a:lnTo>
                      <a:pt x="161035" y="290497"/>
                    </a:lnTo>
                    <a:lnTo>
                      <a:pt x="174232" y="278736"/>
                    </a:lnTo>
                    <a:lnTo>
                      <a:pt x="123996" y="278736"/>
                    </a:lnTo>
                    <a:lnTo>
                      <a:pt x="95826" y="275817"/>
                    </a:lnTo>
                    <a:lnTo>
                      <a:pt x="68624" y="262140"/>
                    </a:lnTo>
                    <a:lnTo>
                      <a:pt x="49112" y="241967"/>
                    </a:lnTo>
                    <a:lnTo>
                      <a:pt x="37600" y="217919"/>
                    </a:lnTo>
                    <a:lnTo>
                      <a:pt x="34825" y="192545"/>
                    </a:lnTo>
                    <a:lnTo>
                      <a:pt x="41521" y="168392"/>
                    </a:lnTo>
                    <a:lnTo>
                      <a:pt x="42915" y="165678"/>
                    </a:lnTo>
                    <a:lnTo>
                      <a:pt x="44474" y="163140"/>
                    </a:lnTo>
                    <a:lnTo>
                      <a:pt x="46145" y="160803"/>
                    </a:lnTo>
                    <a:lnTo>
                      <a:pt x="65280" y="144016"/>
                    </a:lnTo>
                    <a:lnTo>
                      <a:pt x="31129" y="144016"/>
                    </a:lnTo>
                    <a:lnTo>
                      <a:pt x="23488" y="123980"/>
                    </a:lnTo>
                    <a:lnTo>
                      <a:pt x="22265" y="101659"/>
                    </a:lnTo>
                    <a:lnTo>
                      <a:pt x="27468" y="78745"/>
                    </a:lnTo>
                    <a:lnTo>
                      <a:pt x="39108" y="56928"/>
                    </a:lnTo>
                    <a:lnTo>
                      <a:pt x="61206" y="35083"/>
                    </a:lnTo>
                    <a:lnTo>
                      <a:pt x="87247" y="23190"/>
                    </a:lnTo>
                    <a:lnTo>
                      <a:pt x="114015" y="22041"/>
                    </a:lnTo>
                    <a:lnTo>
                      <a:pt x="158388" y="22041"/>
                    </a:lnTo>
                    <a:lnTo>
                      <a:pt x="151465" y="14081"/>
                    </a:lnTo>
                    <a:lnTo>
                      <a:pt x="119262" y="0"/>
                    </a:lnTo>
                    <a:close/>
                  </a:path>
                  <a:path w="202564" h="301625" extrusionOk="0">
                    <a:moveTo>
                      <a:pt x="170846" y="135495"/>
                    </a:moveTo>
                    <a:lnTo>
                      <a:pt x="92230" y="135495"/>
                    </a:lnTo>
                    <a:lnTo>
                      <a:pt x="120403" y="138417"/>
                    </a:lnTo>
                    <a:lnTo>
                      <a:pt x="147608" y="152095"/>
                    </a:lnTo>
                    <a:lnTo>
                      <a:pt x="168600" y="174439"/>
                    </a:lnTo>
                    <a:lnTo>
                      <a:pt x="179829" y="200964"/>
                    </a:lnTo>
                    <a:lnTo>
                      <a:pt x="180567" y="228389"/>
                    </a:lnTo>
                    <a:lnTo>
                      <a:pt x="170086" y="253433"/>
                    </a:lnTo>
                    <a:lnTo>
                      <a:pt x="149846" y="271180"/>
                    </a:lnTo>
                    <a:lnTo>
                      <a:pt x="123996" y="278736"/>
                    </a:lnTo>
                    <a:lnTo>
                      <a:pt x="174232" y="278736"/>
                    </a:lnTo>
                    <a:lnTo>
                      <a:pt x="187778" y="266664"/>
                    </a:lnTo>
                    <a:lnTo>
                      <a:pt x="201513" y="235742"/>
                    </a:lnTo>
                    <a:lnTo>
                      <a:pt x="202468" y="202057"/>
                    </a:lnTo>
                    <a:lnTo>
                      <a:pt x="191363" y="169131"/>
                    </a:lnTo>
                    <a:lnTo>
                      <a:pt x="168918" y="140485"/>
                    </a:lnTo>
                    <a:lnTo>
                      <a:pt x="170846" y="135495"/>
                    </a:lnTo>
                    <a:close/>
                  </a:path>
                  <a:path w="202564" h="301625" extrusionOk="0">
                    <a:moveTo>
                      <a:pt x="98742" y="112729"/>
                    </a:moveTo>
                    <a:lnTo>
                      <a:pt x="81427" y="114363"/>
                    </a:lnTo>
                    <a:lnTo>
                      <a:pt x="80309" y="114538"/>
                    </a:lnTo>
                    <a:lnTo>
                      <a:pt x="77394" y="115167"/>
                    </a:lnTo>
                    <a:lnTo>
                      <a:pt x="72883" y="116436"/>
                    </a:lnTo>
                    <a:lnTo>
                      <a:pt x="71916" y="116649"/>
                    </a:lnTo>
                    <a:lnTo>
                      <a:pt x="68737" y="117655"/>
                    </a:lnTo>
                    <a:lnTo>
                      <a:pt x="66538" y="118496"/>
                    </a:lnTo>
                    <a:lnTo>
                      <a:pt x="63924" y="119552"/>
                    </a:lnTo>
                    <a:lnTo>
                      <a:pt x="63472" y="119690"/>
                    </a:lnTo>
                    <a:lnTo>
                      <a:pt x="60456" y="120984"/>
                    </a:lnTo>
                    <a:lnTo>
                      <a:pt x="57918" y="122228"/>
                    </a:lnTo>
                    <a:lnTo>
                      <a:pt x="54756" y="123980"/>
                    </a:lnTo>
                    <a:lnTo>
                      <a:pt x="54124" y="124415"/>
                    </a:lnTo>
                    <a:lnTo>
                      <a:pt x="49952" y="126903"/>
                    </a:lnTo>
                    <a:lnTo>
                      <a:pt x="47414" y="128674"/>
                    </a:lnTo>
                    <a:lnTo>
                      <a:pt x="46597" y="129340"/>
                    </a:lnTo>
                    <a:lnTo>
                      <a:pt x="42915" y="132130"/>
                    </a:lnTo>
                    <a:lnTo>
                      <a:pt x="40679" y="134052"/>
                    </a:lnTo>
                    <a:lnTo>
                      <a:pt x="38995" y="135660"/>
                    </a:lnTo>
                    <a:lnTo>
                      <a:pt x="37751" y="136816"/>
                    </a:lnTo>
                    <a:lnTo>
                      <a:pt x="36520" y="138023"/>
                    </a:lnTo>
                    <a:lnTo>
                      <a:pt x="34509" y="140159"/>
                    </a:lnTo>
                    <a:lnTo>
                      <a:pt x="32336" y="142697"/>
                    </a:lnTo>
                    <a:lnTo>
                      <a:pt x="31695" y="143312"/>
                    </a:lnTo>
                    <a:lnTo>
                      <a:pt x="31129" y="144016"/>
                    </a:lnTo>
                    <a:lnTo>
                      <a:pt x="65280" y="144016"/>
                    </a:lnTo>
                    <a:lnTo>
                      <a:pt x="66380" y="143050"/>
                    </a:lnTo>
                    <a:lnTo>
                      <a:pt x="92230" y="135495"/>
                    </a:lnTo>
                    <a:lnTo>
                      <a:pt x="170846" y="135495"/>
                    </a:lnTo>
                    <a:lnTo>
                      <a:pt x="174022" y="127279"/>
                    </a:lnTo>
                    <a:lnTo>
                      <a:pt x="151076" y="127279"/>
                    </a:lnTo>
                    <a:lnTo>
                      <a:pt x="149254" y="126199"/>
                    </a:lnTo>
                    <a:lnTo>
                      <a:pt x="144843" y="123937"/>
                    </a:lnTo>
                    <a:lnTo>
                      <a:pt x="144165" y="123510"/>
                    </a:lnTo>
                    <a:lnTo>
                      <a:pt x="140647" y="121801"/>
                    </a:lnTo>
                    <a:lnTo>
                      <a:pt x="137819" y="120570"/>
                    </a:lnTo>
                    <a:lnTo>
                      <a:pt x="134201" y="119175"/>
                    </a:lnTo>
                    <a:lnTo>
                      <a:pt x="133434" y="118961"/>
                    </a:lnTo>
                    <a:lnTo>
                      <a:pt x="130557" y="117931"/>
                    </a:lnTo>
                    <a:lnTo>
                      <a:pt x="128446" y="117202"/>
                    </a:lnTo>
                    <a:lnTo>
                      <a:pt x="125217" y="116285"/>
                    </a:lnTo>
                    <a:lnTo>
                      <a:pt x="124123" y="116046"/>
                    </a:lnTo>
                    <a:lnTo>
                      <a:pt x="119386" y="114865"/>
                    </a:lnTo>
                    <a:lnTo>
                      <a:pt x="101670" y="112754"/>
                    </a:lnTo>
                    <a:lnTo>
                      <a:pt x="98742" y="112729"/>
                    </a:lnTo>
                    <a:close/>
                  </a:path>
                  <a:path w="202564" h="301625" extrusionOk="0">
                    <a:moveTo>
                      <a:pt x="158388" y="22041"/>
                    </a:moveTo>
                    <a:lnTo>
                      <a:pt x="114015" y="22041"/>
                    </a:lnTo>
                    <a:lnTo>
                      <a:pt x="138297" y="32426"/>
                    </a:lnTo>
                    <a:lnTo>
                      <a:pt x="154288" y="50941"/>
                    </a:lnTo>
                    <a:lnTo>
                      <a:pt x="161866" y="74655"/>
                    </a:lnTo>
                    <a:lnTo>
                      <a:pt x="160854" y="100968"/>
                    </a:lnTo>
                    <a:lnTo>
                      <a:pt x="151076" y="127279"/>
                    </a:lnTo>
                    <a:lnTo>
                      <a:pt x="174022" y="127279"/>
                    </a:lnTo>
                    <a:lnTo>
                      <a:pt x="182277" y="105919"/>
                    </a:lnTo>
                    <a:lnTo>
                      <a:pt x="183619" y="70936"/>
                    </a:lnTo>
                    <a:lnTo>
                      <a:pt x="173247" y="39127"/>
                    </a:lnTo>
                    <a:lnTo>
                      <a:pt x="158388" y="220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26" name="object 21"/>
              <p:cNvSpPr/>
              <p:nvPr/>
            </p:nvSpPr>
            <p:spPr bwMode="auto">
              <a:xfrm>
                <a:off x="5737225" y="6692900"/>
                <a:ext cx="50800" cy="42863"/>
              </a:xfrm>
              <a:custGeom>
                <a:avLst/>
                <a:gdLst>
                  <a:gd name="T0" fmla="*/ 22102 w 50164"/>
                  <a:gd name="T1" fmla="*/ 0 h 43815"/>
                  <a:gd name="T2" fmla="*/ 0 w 50164"/>
                  <a:gd name="T3" fmla="*/ 3539 h 43815"/>
                  <a:gd name="T4" fmla="*/ 1628 w 50164"/>
                  <a:gd name="T5" fmla="*/ 14455 h 43815"/>
                  <a:gd name="T6" fmla="*/ 3287 w 50164"/>
                  <a:gd name="T7" fmla="*/ 20943 h 43815"/>
                  <a:gd name="T8" fmla="*/ 32887 w 50164"/>
                  <a:gd name="T9" fmla="*/ 42316 h 43815"/>
                  <a:gd name="T10" fmla="*/ 39662 w 50164"/>
                  <a:gd name="T11" fmla="*/ 41915 h 43815"/>
                  <a:gd name="T12" fmla="*/ 50719 w 50164"/>
                  <a:gd name="T13" fmla="*/ 40145 h 43815"/>
                  <a:gd name="T14" fmla="*/ 47868 w 50164"/>
                  <a:gd name="T15" fmla="*/ 21044 h 43815"/>
                  <a:gd name="T16" fmla="*/ 30308 w 50164"/>
                  <a:gd name="T17" fmla="*/ 21044 h 43815"/>
                  <a:gd name="T18" fmla="*/ 24633 w 50164"/>
                  <a:gd name="T19" fmla="*/ 16938 h 43815"/>
                  <a:gd name="T20" fmla="*/ 22102 w 50164"/>
                  <a:gd name="T21" fmla="*/ 0 h 43815"/>
                  <a:gd name="T22" fmla="*/ 47461 w 50164"/>
                  <a:gd name="T23" fmla="*/ 18314 h 43815"/>
                  <a:gd name="T24" fmla="*/ 30308 w 50164"/>
                  <a:gd name="T25" fmla="*/ 21044 h 43815"/>
                  <a:gd name="T26" fmla="*/ 47868 w 50164"/>
                  <a:gd name="T27" fmla="*/ 21044 h 43815"/>
                  <a:gd name="T28" fmla="*/ 47461 w 50164"/>
                  <a:gd name="T29" fmla="*/ 18314 h 4381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0164" h="43815" extrusionOk="0">
                    <a:moveTo>
                      <a:pt x="21825" y="0"/>
                    </a:moveTo>
                    <a:lnTo>
                      <a:pt x="0" y="3618"/>
                    </a:lnTo>
                    <a:lnTo>
                      <a:pt x="1608" y="14776"/>
                    </a:lnTo>
                    <a:lnTo>
                      <a:pt x="3246" y="21408"/>
                    </a:lnTo>
                    <a:lnTo>
                      <a:pt x="32475" y="43256"/>
                    </a:lnTo>
                    <a:lnTo>
                      <a:pt x="39165" y="42846"/>
                    </a:lnTo>
                    <a:lnTo>
                      <a:pt x="50084" y="41037"/>
                    </a:lnTo>
                    <a:lnTo>
                      <a:pt x="47269" y="21511"/>
                    </a:lnTo>
                    <a:lnTo>
                      <a:pt x="29929" y="21511"/>
                    </a:lnTo>
                    <a:lnTo>
                      <a:pt x="24325" y="17314"/>
                    </a:lnTo>
                    <a:lnTo>
                      <a:pt x="21825" y="0"/>
                    </a:lnTo>
                    <a:close/>
                  </a:path>
                  <a:path w="50164" h="43815" extrusionOk="0">
                    <a:moveTo>
                      <a:pt x="46867" y="18721"/>
                    </a:moveTo>
                    <a:lnTo>
                      <a:pt x="29929" y="21511"/>
                    </a:lnTo>
                    <a:lnTo>
                      <a:pt x="47269" y="21511"/>
                    </a:lnTo>
                    <a:lnTo>
                      <a:pt x="46867" y="187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27" name="object 22"/>
              <p:cNvSpPr/>
              <p:nvPr/>
            </p:nvSpPr>
            <p:spPr bwMode="auto">
              <a:xfrm>
                <a:off x="5765799" y="6856413"/>
                <a:ext cx="42863" cy="52387"/>
              </a:xfrm>
              <a:custGeom>
                <a:avLst/>
                <a:gdLst>
                  <a:gd name="T0" fmla="*/ 39128 w 42545"/>
                  <a:gd name="T1" fmla="*/ 0 h 52070"/>
                  <a:gd name="T2" fmla="*/ 711 w 42545"/>
                  <a:gd name="T3" fmla="*/ 27430 h 52070"/>
                  <a:gd name="T4" fmla="*/ 0 w 42545"/>
                  <a:gd name="T5" fmla="*/ 40958 h 52070"/>
                  <a:gd name="T6" fmla="*/ 1607 w 42545"/>
                  <a:gd name="T7" fmla="*/ 52197 h 52070"/>
                  <a:gd name="T8" fmla="*/ 23608 w 42545"/>
                  <a:gd name="T9" fmla="*/ 48556 h 52070"/>
                  <a:gd name="T10" fmla="*/ 21102 w 42545"/>
                  <a:gd name="T11" fmla="*/ 31123 h 52070"/>
                  <a:gd name="T12" fmla="*/ 25305 w 42545"/>
                  <a:gd name="T13" fmla="*/ 25270 h 52070"/>
                  <a:gd name="T14" fmla="*/ 42369 w 42545"/>
                  <a:gd name="T15" fmla="*/ 22451 h 52070"/>
                  <a:gd name="T16" fmla="*/ 39128 w 42545"/>
                  <a:gd name="T17" fmla="*/ 0 h 5207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2545" h="52070" extrusionOk="0">
                    <a:moveTo>
                      <a:pt x="38838" y="0"/>
                    </a:moveTo>
                    <a:lnTo>
                      <a:pt x="706" y="27264"/>
                    </a:lnTo>
                    <a:lnTo>
                      <a:pt x="0" y="40710"/>
                    </a:lnTo>
                    <a:lnTo>
                      <a:pt x="1595" y="51881"/>
                    </a:lnTo>
                    <a:lnTo>
                      <a:pt x="23433" y="48262"/>
                    </a:lnTo>
                    <a:lnTo>
                      <a:pt x="20945" y="30935"/>
                    </a:lnTo>
                    <a:lnTo>
                      <a:pt x="25117" y="25117"/>
                    </a:lnTo>
                    <a:lnTo>
                      <a:pt x="42055" y="22315"/>
                    </a:lnTo>
                    <a:lnTo>
                      <a:pt x="3883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</p:grpSp>
        <p:grpSp>
          <p:nvGrpSpPr>
            <p:cNvPr id="28" name="Group 20"/>
            <p:cNvGrpSpPr/>
            <p:nvPr userDrawn="1"/>
          </p:nvGrpSpPr>
          <p:grpSpPr bwMode="auto">
            <a:xfrm>
              <a:off x="2976439" y="3432698"/>
              <a:ext cx="487626" cy="487627"/>
              <a:chOff x="6221413" y="6340475"/>
              <a:chExt cx="782637" cy="782638"/>
            </a:xfrm>
          </p:grpSpPr>
          <p:sp>
            <p:nvSpPr>
              <p:cNvPr id="29" name="object 7"/>
              <p:cNvSpPr/>
              <p:nvPr/>
            </p:nvSpPr>
            <p:spPr bwMode="auto">
              <a:xfrm>
                <a:off x="6221413" y="6340475"/>
                <a:ext cx="782637" cy="782638"/>
              </a:xfrm>
              <a:custGeom>
                <a:avLst/>
                <a:gdLst>
                  <a:gd name="T0" fmla="*/ 391312 w 781684"/>
                  <a:gd name="T1" fmla="*/ 0 h 781684"/>
                  <a:gd name="T2" fmla="*/ 342227 w 781684"/>
                  <a:gd name="T3" fmla="*/ 3049 h 781684"/>
                  <a:gd name="T4" fmla="*/ 294960 w 781684"/>
                  <a:gd name="T5" fmla="*/ 11951 h 781684"/>
                  <a:gd name="T6" fmla="*/ 249880 w 781684"/>
                  <a:gd name="T7" fmla="*/ 26339 h 781684"/>
                  <a:gd name="T8" fmla="*/ 207353 w 781684"/>
                  <a:gd name="T9" fmla="*/ 45848 h 781684"/>
                  <a:gd name="T10" fmla="*/ 167746 w 781684"/>
                  <a:gd name="T11" fmla="*/ 70109 h 781684"/>
                  <a:gd name="T12" fmla="*/ 131425 w 781684"/>
                  <a:gd name="T13" fmla="*/ 98757 h 781684"/>
                  <a:gd name="T14" fmla="*/ 98757 w 781684"/>
                  <a:gd name="T15" fmla="*/ 131425 h 781684"/>
                  <a:gd name="T16" fmla="*/ 70109 w 781684"/>
                  <a:gd name="T17" fmla="*/ 167746 h 781684"/>
                  <a:gd name="T18" fmla="*/ 45848 w 781684"/>
                  <a:gd name="T19" fmla="*/ 207354 h 781684"/>
                  <a:gd name="T20" fmla="*/ 26339 w 781684"/>
                  <a:gd name="T21" fmla="*/ 249881 h 781684"/>
                  <a:gd name="T22" fmla="*/ 11951 w 781684"/>
                  <a:gd name="T23" fmla="*/ 294961 h 781684"/>
                  <a:gd name="T24" fmla="*/ 3049 w 781684"/>
                  <a:gd name="T25" fmla="*/ 342227 h 781684"/>
                  <a:gd name="T26" fmla="*/ 0 w 781684"/>
                  <a:gd name="T27" fmla="*/ 391313 h 781684"/>
                  <a:gd name="T28" fmla="*/ 3049 w 781684"/>
                  <a:gd name="T29" fmla="*/ 440399 h 781684"/>
                  <a:gd name="T30" fmla="*/ 11951 w 781684"/>
                  <a:gd name="T31" fmla="*/ 487665 h 781684"/>
                  <a:gd name="T32" fmla="*/ 26339 w 781684"/>
                  <a:gd name="T33" fmla="*/ 532745 h 781684"/>
                  <a:gd name="T34" fmla="*/ 45848 w 781684"/>
                  <a:gd name="T35" fmla="*/ 575272 h 781684"/>
                  <a:gd name="T36" fmla="*/ 70109 w 781684"/>
                  <a:gd name="T37" fmla="*/ 614880 h 781684"/>
                  <a:gd name="T38" fmla="*/ 98757 w 781684"/>
                  <a:gd name="T39" fmla="*/ 651201 h 781684"/>
                  <a:gd name="T40" fmla="*/ 131425 w 781684"/>
                  <a:gd name="T41" fmla="*/ 683869 h 781684"/>
                  <a:gd name="T42" fmla="*/ 167746 w 781684"/>
                  <a:gd name="T43" fmla="*/ 712517 h 781684"/>
                  <a:gd name="T44" fmla="*/ 207353 w 781684"/>
                  <a:gd name="T45" fmla="*/ 736778 h 781684"/>
                  <a:gd name="T46" fmla="*/ 249880 w 781684"/>
                  <a:gd name="T47" fmla="*/ 756287 h 781684"/>
                  <a:gd name="T48" fmla="*/ 294960 w 781684"/>
                  <a:gd name="T49" fmla="*/ 770675 h 781684"/>
                  <a:gd name="T50" fmla="*/ 342227 w 781684"/>
                  <a:gd name="T51" fmla="*/ 779577 h 781684"/>
                  <a:gd name="T52" fmla="*/ 391312 w 781684"/>
                  <a:gd name="T53" fmla="*/ 782626 h 781684"/>
                  <a:gd name="T54" fmla="*/ 440398 w 781684"/>
                  <a:gd name="T55" fmla="*/ 779577 h 781684"/>
                  <a:gd name="T56" fmla="*/ 487665 w 781684"/>
                  <a:gd name="T57" fmla="*/ 770675 h 781684"/>
                  <a:gd name="T58" fmla="*/ 532745 w 781684"/>
                  <a:gd name="T59" fmla="*/ 756287 h 781684"/>
                  <a:gd name="T60" fmla="*/ 575271 w 781684"/>
                  <a:gd name="T61" fmla="*/ 736778 h 781684"/>
                  <a:gd name="T62" fmla="*/ 614879 w 781684"/>
                  <a:gd name="T63" fmla="*/ 712517 h 781684"/>
                  <a:gd name="T64" fmla="*/ 651200 w 781684"/>
                  <a:gd name="T65" fmla="*/ 683869 h 781684"/>
                  <a:gd name="T66" fmla="*/ 683868 w 781684"/>
                  <a:gd name="T67" fmla="*/ 651201 h 781684"/>
                  <a:gd name="T68" fmla="*/ 712516 w 781684"/>
                  <a:gd name="T69" fmla="*/ 614880 h 781684"/>
                  <a:gd name="T70" fmla="*/ 736777 w 781684"/>
                  <a:gd name="T71" fmla="*/ 575272 h 781684"/>
                  <a:gd name="T72" fmla="*/ 756286 w 781684"/>
                  <a:gd name="T73" fmla="*/ 532745 h 781684"/>
                  <a:gd name="T74" fmla="*/ 770674 w 781684"/>
                  <a:gd name="T75" fmla="*/ 487665 h 781684"/>
                  <a:gd name="T76" fmla="*/ 779576 w 781684"/>
                  <a:gd name="T77" fmla="*/ 440399 h 781684"/>
                  <a:gd name="T78" fmla="*/ 782625 w 781684"/>
                  <a:gd name="T79" fmla="*/ 391313 h 781684"/>
                  <a:gd name="T80" fmla="*/ 779576 w 781684"/>
                  <a:gd name="T81" fmla="*/ 342227 h 781684"/>
                  <a:gd name="T82" fmla="*/ 770674 w 781684"/>
                  <a:gd name="T83" fmla="*/ 294961 h 781684"/>
                  <a:gd name="T84" fmla="*/ 756286 w 781684"/>
                  <a:gd name="T85" fmla="*/ 249881 h 781684"/>
                  <a:gd name="T86" fmla="*/ 736777 w 781684"/>
                  <a:gd name="T87" fmla="*/ 207354 h 781684"/>
                  <a:gd name="T88" fmla="*/ 712516 w 781684"/>
                  <a:gd name="T89" fmla="*/ 167746 h 781684"/>
                  <a:gd name="T90" fmla="*/ 683868 w 781684"/>
                  <a:gd name="T91" fmla="*/ 131425 h 781684"/>
                  <a:gd name="T92" fmla="*/ 651200 w 781684"/>
                  <a:gd name="T93" fmla="*/ 98757 h 781684"/>
                  <a:gd name="T94" fmla="*/ 614879 w 781684"/>
                  <a:gd name="T95" fmla="*/ 70109 h 781684"/>
                  <a:gd name="T96" fmla="*/ 575271 w 781684"/>
                  <a:gd name="T97" fmla="*/ 45848 h 781684"/>
                  <a:gd name="T98" fmla="*/ 532745 w 781684"/>
                  <a:gd name="T99" fmla="*/ 26339 h 781684"/>
                  <a:gd name="T100" fmla="*/ 487665 w 781684"/>
                  <a:gd name="T101" fmla="*/ 11951 h 781684"/>
                  <a:gd name="T102" fmla="*/ 440398 w 781684"/>
                  <a:gd name="T103" fmla="*/ 3049 h 781684"/>
                  <a:gd name="T104" fmla="*/ 391312 w 781684"/>
                  <a:gd name="T105" fmla="*/ 0 h 7816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81684" h="781684" extrusionOk="0">
                    <a:moveTo>
                      <a:pt x="390836" y="0"/>
                    </a:moveTo>
                    <a:lnTo>
                      <a:pt x="341810" y="3045"/>
                    </a:lnTo>
                    <a:lnTo>
                      <a:pt x="294601" y="11936"/>
                    </a:lnTo>
                    <a:lnTo>
                      <a:pt x="249576" y="26307"/>
                    </a:lnTo>
                    <a:lnTo>
                      <a:pt x="207101" y="45792"/>
                    </a:lnTo>
                    <a:lnTo>
                      <a:pt x="167542" y="70024"/>
                    </a:lnTo>
                    <a:lnTo>
                      <a:pt x="131265" y="98637"/>
                    </a:lnTo>
                    <a:lnTo>
                      <a:pt x="98637" y="131265"/>
                    </a:lnTo>
                    <a:lnTo>
                      <a:pt x="70024" y="167542"/>
                    </a:lnTo>
                    <a:lnTo>
                      <a:pt x="45792" y="207101"/>
                    </a:lnTo>
                    <a:lnTo>
                      <a:pt x="26307" y="249576"/>
                    </a:lnTo>
                    <a:lnTo>
                      <a:pt x="11936" y="294601"/>
                    </a:lnTo>
                    <a:lnTo>
                      <a:pt x="3045" y="341810"/>
                    </a:lnTo>
                    <a:lnTo>
                      <a:pt x="0" y="390836"/>
                    </a:lnTo>
                    <a:lnTo>
                      <a:pt x="3045" y="439862"/>
                    </a:lnTo>
                    <a:lnTo>
                      <a:pt x="11936" y="487071"/>
                    </a:lnTo>
                    <a:lnTo>
                      <a:pt x="26307" y="532096"/>
                    </a:lnTo>
                    <a:lnTo>
                      <a:pt x="45792" y="574571"/>
                    </a:lnTo>
                    <a:lnTo>
                      <a:pt x="70024" y="614130"/>
                    </a:lnTo>
                    <a:lnTo>
                      <a:pt x="98637" y="650407"/>
                    </a:lnTo>
                    <a:lnTo>
                      <a:pt x="131265" y="683035"/>
                    </a:lnTo>
                    <a:lnTo>
                      <a:pt x="167542" y="711648"/>
                    </a:lnTo>
                    <a:lnTo>
                      <a:pt x="207101" y="735880"/>
                    </a:lnTo>
                    <a:lnTo>
                      <a:pt x="249576" y="755365"/>
                    </a:lnTo>
                    <a:lnTo>
                      <a:pt x="294601" y="769736"/>
                    </a:lnTo>
                    <a:lnTo>
                      <a:pt x="341810" y="778627"/>
                    </a:lnTo>
                    <a:lnTo>
                      <a:pt x="390836" y="781672"/>
                    </a:lnTo>
                    <a:lnTo>
                      <a:pt x="439862" y="778627"/>
                    </a:lnTo>
                    <a:lnTo>
                      <a:pt x="487071" y="769736"/>
                    </a:lnTo>
                    <a:lnTo>
                      <a:pt x="532096" y="755365"/>
                    </a:lnTo>
                    <a:lnTo>
                      <a:pt x="574571" y="735880"/>
                    </a:lnTo>
                    <a:lnTo>
                      <a:pt x="614130" y="711648"/>
                    </a:lnTo>
                    <a:lnTo>
                      <a:pt x="650407" y="683035"/>
                    </a:lnTo>
                    <a:lnTo>
                      <a:pt x="683035" y="650407"/>
                    </a:lnTo>
                    <a:lnTo>
                      <a:pt x="711648" y="614130"/>
                    </a:lnTo>
                    <a:lnTo>
                      <a:pt x="735880" y="574571"/>
                    </a:lnTo>
                    <a:lnTo>
                      <a:pt x="755365" y="532096"/>
                    </a:lnTo>
                    <a:lnTo>
                      <a:pt x="769736" y="487071"/>
                    </a:lnTo>
                    <a:lnTo>
                      <a:pt x="778627" y="439862"/>
                    </a:lnTo>
                    <a:lnTo>
                      <a:pt x="781672" y="390836"/>
                    </a:lnTo>
                    <a:lnTo>
                      <a:pt x="778627" y="341810"/>
                    </a:lnTo>
                    <a:lnTo>
                      <a:pt x="769736" y="294601"/>
                    </a:lnTo>
                    <a:lnTo>
                      <a:pt x="755365" y="249576"/>
                    </a:lnTo>
                    <a:lnTo>
                      <a:pt x="735880" y="207101"/>
                    </a:lnTo>
                    <a:lnTo>
                      <a:pt x="711648" y="167542"/>
                    </a:lnTo>
                    <a:lnTo>
                      <a:pt x="683035" y="131265"/>
                    </a:lnTo>
                    <a:lnTo>
                      <a:pt x="650407" y="98637"/>
                    </a:lnTo>
                    <a:lnTo>
                      <a:pt x="614130" y="70024"/>
                    </a:lnTo>
                    <a:lnTo>
                      <a:pt x="574571" y="45792"/>
                    </a:lnTo>
                    <a:lnTo>
                      <a:pt x="532096" y="26307"/>
                    </a:lnTo>
                    <a:lnTo>
                      <a:pt x="487071" y="11936"/>
                    </a:lnTo>
                    <a:lnTo>
                      <a:pt x="439862" y="3045"/>
                    </a:lnTo>
                    <a:lnTo>
                      <a:pt x="390836" y="0"/>
                    </a:lnTo>
                    <a:close/>
                  </a:path>
                </a:pathLst>
              </a:custGeom>
              <a:solidFill>
                <a:srgbClr val="8982BE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30" name="object 23"/>
              <p:cNvSpPr/>
              <p:nvPr/>
            </p:nvSpPr>
            <p:spPr bwMode="auto">
              <a:xfrm>
                <a:off x="6445250" y="6481763"/>
                <a:ext cx="265113" cy="503237"/>
              </a:xfrm>
              <a:custGeom>
                <a:avLst/>
                <a:gdLst>
                  <a:gd name="T0" fmla="*/ 77803 w 265429"/>
                  <a:gd name="T1" fmla="*/ 27 h 504190"/>
                  <a:gd name="T2" fmla="*/ 17305 w 265429"/>
                  <a:gd name="T3" fmla="*/ 103978 h 504190"/>
                  <a:gd name="T4" fmla="*/ 5024 w 265429"/>
                  <a:gd name="T5" fmla="*/ 142349 h 504190"/>
                  <a:gd name="T6" fmla="*/ 0 w 265429"/>
                  <a:gd name="T7" fmla="*/ 182185 h 504190"/>
                  <a:gd name="T8" fmla="*/ 0 w 265429"/>
                  <a:gd name="T9" fmla="*/ 447510 h 504190"/>
                  <a:gd name="T10" fmla="*/ 4639 w 265429"/>
                  <a:gd name="T11" fmla="*/ 469026 h 504190"/>
                  <a:gd name="T12" fmla="*/ 17288 w 265429"/>
                  <a:gd name="T13" fmla="*/ 486611 h 504190"/>
                  <a:gd name="T14" fmla="*/ 36040 w 265429"/>
                  <a:gd name="T15" fmla="*/ 498476 h 504190"/>
                  <a:gd name="T16" fmla="*/ 58985 w 265429"/>
                  <a:gd name="T17" fmla="*/ 502829 h 504190"/>
                  <a:gd name="T18" fmla="*/ 207741 w 265429"/>
                  <a:gd name="T19" fmla="*/ 502829 h 504190"/>
                  <a:gd name="T20" fmla="*/ 223496 w 265429"/>
                  <a:gd name="T21" fmla="*/ 501547 h 504190"/>
                  <a:gd name="T22" fmla="*/ 239628 w 265429"/>
                  <a:gd name="T23" fmla="*/ 496639 h 504190"/>
                  <a:gd name="T24" fmla="*/ 253695 w 265429"/>
                  <a:gd name="T25" fmla="*/ 486512 h 504190"/>
                  <a:gd name="T26" fmla="*/ 263250 w 265429"/>
                  <a:gd name="T27" fmla="*/ 469570 h 504190"/>
                  <a:gd name="T28" fmla="*/ 251680 w 265429"/>
                  <a:gd name="T29" fmla="*/ 467600 h 504190"/>
                  <a:gd name="T30" fmla="*/ 221170 w 265429"/>
                  <a:gd name="T31" fmla="*/ 467600 h 504190"/>
                  <a:gd name="T32" fmla="*/ 214769 w 265429"/>
                  <a:gd name="T33" fmla="*/ 465644 h 504190"/>
                  <a:gd name="T34" fmla="*/ 58985 w 265429"/>
                  <a:gd name="T35" fmla="*/ 465644 h 504190"/>
                  <a:gd name="T36" fmla="*/ 50606 w 265429"/>
                  <a:gd name="T37" fmla="*/ 464193 h 504190"/>
                  <a:gd name="T38" fmla="*/ 43674 w 265429"/>
                  <a:gd name="T39" fmla="*/ 460264 h 504190"/>
                  <a:gd name="T40" fmla="*/ 38954 w 265429"/>
                  <a:gd name="T41" fmla="*/ 454491 h 504190"/>
                  <a:gd name="T42" fmla="*/ 37211 w 265429"/>
                  <a:gd name="T43" fmla="*/ 447510 h 504190"/>
                  <a:gd name="T44" fmla="*/ 37211 w 265429"/>
                  <a:gd name="T45" fmla="*/ 182185 h 504190"/>
                  <a:gd name="T46" fmla="*/ 45814 w 265429"/>
                  <a:gd name="T47" fmla="*/ 133560 h 504190"/>
                  <a:gd name="T48" fmla="*/ 94088 w 265429"/>
                  <a:gd name="T49" fmla="*/ 26347 h 504190"/>
                  <a:gd name="T50" fmla="*/ 95806 w 265429"/>
                  <a:gd name="T51" fmla="*/ 19194 h 504190"/>
                  <a:gd name="T52" fmla="*/ 94663 w 265429"/>
                  <a:gd name="T53" fmla="*/ 12172 h 504190"/>
                  <a:gd name="T54" fmla="*/ 90959 w 265429"/>
                  <a:gd name="T55" fmla="*/ 6086 h 504190"/>
                  <a:gd name="T56" fmla="*/ 84989 w 265429"/>
                  <a:gd name="T57" fmla="*/ 1741 h 504190"/>
                  <a:gd name="T58" fmla="*/ 77803 w 265429"/>
                  <a:gd name="T59" fmla="*/ 27 h 504190"/>
                  <a:gd name="T60" fmla="*/ 225149 w 265429"/>
                  <a:gd name="T61" fmla="*/ 463086 h 504190"/>
                  <a:gd name="T62" fmla="*/ 221170 w 265429"/>
                  <a:gd name="T63" fmla="*/ 467600 h 504190"/>
                  <a:gd name="T64" fmla="*/ 251680 w 265429"/>
                  <a:gd name="T65" fmla="*/ 467600 h 504190"/>
                  <a:gd name="T66" fmla="*/ 225149 w 265429"/>
                  <a:gd name="T67" fmla="*/ 463086 h 504190"/>
                  <a:gd name="T68" fmla="*/ 192560 w 265429"/>
                  <a:gd name="T69" fmla="*/ 0 h 504190"/>
                  <a:gd name="T70" fmla="*/ 185327 w 265429"/>
                  <a:gd name="T71" fmla="*/ 1540 h 504190"/>
                  <a:gd name="T72" fmla="*/ 179287 w 265429"/>
                  <a:gd name="T73" fmla="*/ 5778 h 504190"/>
                  <a:gd name="T74" fmla="*/ 175458 w 265429"/>
                  <a:gd name="T75" fmla="*/ 11785 h 504190"/>
                  <a:gd name="T76" fmla="*/ 174153 w 265429"/>
                  <a:gd name="T77" fmla="*/ 18786 h 504190"/>
                  <a:gd name="T78" fmla="*/ 175689 w 265429"/>
                  <a:gd name="T79" fmla="*/ 26009 h 504190"/>
                  <a:gd name="T80" fmla="*/ 216200 w 265429"/>
                  <a:gd name="T81" fmla="*/ 118814 h 504190"/>
                  <a:gd name="T82" fmla="*/ 219465 w 265429"/>
                  <a:gd name="T83" fmla="*/ 125532 h 504190"/>
                  <a:gd name="T84" fmla="*/ 222466 w 265429"/>
                  <a:gd name="T85" fmla="*/ 131445 h 504190"/>
                  <a:gd name="T86" fmla="*/ 225085 w 265429"/>
                  <a:gd name="T87" fmla="*/ 138159 h 504190"/>
                  <a:gd name="T88" fmla="*/ 227206 w 265429"/>
                  <a:gd name="T89" fmla="*/ 147283 h 504190"/>
                  <a:gd name="T90" fmla="*/ 264919 w 265429"/>
                  <a:gd name="T91" fmla="*/ 147283 h 504190"/>
                  <a:gd name="T92" fmla="*/ 263537 w 265429"/>
                  <a:gd name="T93" fmla="*/ 133827 h 504190"/>
                  <a:gd name="T94" fmla="*/ 260011 w 265429"/>
                  <a:gd name="T95" fmla="*/ 123368 h 504190"/>
                  <a:gd name="T96" fmla="*/ 255278 w 265429"/>
                  <a:gd name="T97" fmla="*/ 114040 h 504190"/>
                  <a:gd name="T98" fmla="*/ 250230 w 265429"/>
                  <a:gd name="T99" fmla="*/ 103877 h 504190"/>
                  <a:gd name="T100" fmla="*/ 209812 w 265429"/>
                  <a:gd name="T101" fmla="*/ 11172 h 504190"/>
                  <a:gd name="T102" fmla="*/ 205593 w 265429"/>
                  <a:gd name="T103" fmla="*/ 5115 h 504190"/>
                  <a:gd name="T104" fmla="*/ 199579 w 265429"/>
                  <a:gd name="T105" fmla="*/ 1292 h 504190"/>
                  <a:gd name="T106" fmla="*/ 192560 w 265429"/>
                  <a:gd name="T107" fmla="*/ 0 h 50419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65429" h="504190" extrusionOk="0">
                    <a:moveTo>
                      <a:pt x="77896" y="27"/>
                    </a:moveTo>
                    <a:lnTo>
                      <a:pt x="17326" y="104175"/>
                    </a:lnTo>
                    <a:lnTo>
                      <a:pt x="5030" y="142619"/>
                    </a:lnTo>
                    <a:lnTo>
                      <a:pt x="0" y="182530"/>
                    </a:lnTo>
                    <a:lnTo>
                      <a:pt x="0" y="448357"/>
                    </a:lnTo>
                    <a:lnTo>
                      <a:pt x="4645" y="469914"/>
                    </a:lnTo>
                    <a:lnTo>
                      <a:pt x="17309" y="487533"/>
                    </a:lnTo>
                    <a:lnTo>
                      <a:pt x="36083" y="499420"/>
                    </a:lnTo>
                    <a:lnTo>
                      <a:pt x="59055" y="503781"/>
                    </a:lnTo>
                    <a:lnTo>
                      <a:pt x="207989" y="503781"/>
                    </a:lnTo>
                    <a:lnTo>
                      <a:pt x="223762" y="502497"/>
                    </a:lnTo>
                    <a:lnTo>
                      <a:pt x="239914" y="497580"/>
                    </a:lnTo>
                    <a:lnTo>
                      <a:pt x="253997" y="487433"/>
                    </a:lnTo>
                    <a:lnTo>
                      <a:pt x="263564" y="470459"/>
                    </a:lnTo>
                    <a:lnTo>
                      <a:pt x="251980" y="468486"/>
                    </a:lnTo>
                    <a:lnTo>
                      <a:pt x="221434" y="468486"/>
                    </a:lnTo>
                    <a:lnTo>
                      <a:pt x="215025" y="466526"/>
                    </a:lnTo>
                    <a:lnTo>
                      <a:pt x="59055" y="466526"/>
                    </a:lnTo>
                    <a:lnTo>
                      <a:pt x="50666" y="465072"/>
                    </a:lnTo>
                    <a:lnTo>
                      <a:pt x="43726" y="461136"/>
                    </a:lnTo>
                    <a:lnTo>
                      <a:pt x="39000" y="455352"/>
                    </a:lnTo>
                    <a:lnTo>
                      <a:pt x="37255" y="448357"/>
                    </a:lnTo>
                    <a:lnTo>
                      <a:pt x="37255" y="182530"/>
                    </a:lnTo>
                    <a:lnTo>
                      <a:pt x="45869" y="133813"/>
                    </a:lnTo>
                    <a:lnTo>
                      <a:pt x="94200" y="26397"/>
                    </a:lnTo>
                    <a:lnTo>
                      <a:pt x="95920" y="19230"/>
                    </a:lnTo>
                    <a:lnTo>
                      <a:pt x="94776" y="12195"/>
                    </a:lnTo>
                    <a:lnTo>
                      <a:pt x="91067" y="6098"/>
                    </a:lnTo>
                    <a:lnTo>
                      <a:pt x="85090" y="1744"/>
                    </a:lnTo>
                    <a:lnTo>
                      <a:pt x="77896" y="27"/>
                    </a:lnTo>
                    <a:close/>
                  </a:path>
                  <a:path w="265429" h="504190" extrusionOk="0">
                    <a:moveTo>
                      <a:pt x="225417" y="463963"/>
                    </a:moveTo>
                    <a:lnTo>
                      <a:pt x="221434" y="468486"/>
                    </a:lnTo>
                    <a:lnTo>
                      <a:pt x="251980" y="468486"/>
                    </a:lnTo>
                    <a:lnTo>
                      <a:pt x="225417" y="463963"/>
                    </a:lnTo>
                    <a:close/>
                  </a:path>
                  <a:path w="265429" h="504190" extrusionOk="0">
                    <a:moveTo>
                      <a:pt x="192790" y="0"/>
                    </a:moveTo>
                    <a:lnTo>
                      <a:pt x="185548" y="1543"/>
                    </a:lnTo>
                    <a:lnTo>
                      <a:pt x="179501" y="5789"/>
                    </a:lnTo>
                    <a:lnTo>
                      <a:pt x="175667" y="11807"/>
                    </a:lnTo>
                    <a:lnTo>
                      <a:pt x="174361" y="18822"/>
                    </a:lnTo>
                    <a:lnTo>
                      <a:pt x="175898" y="26058"/>
                    </a:lnTo>
                    <a:lnTo>
                      <a:pt x="216458" y="119039"/>
                    </a:lnTo>
                    <a:lnTo>
                      <a:pt x="219727" y="125770"/>
                    </a:lnTo>
                    <a:lnTo>
                      <a:pt x="222731" y="131694"/>
                    </a:lnTo>
                    <a:lnTo>
                      <a:pt x="225353" y="138421"/>
                    </a:lnTo>
                    <a:lnTo>
                      <a:pt x="227477" y="147562"/>
                    </a:lnTo>
                    <a:lnTo>
                      <a:pt x="265235" y="147562"/>
                    </a:lnTo>
                    <a:lnTo>
                      <a:pt x="263851" y="134080"/>
                    </a:lnTo>
                    <a:lnTo>
                      <a:pt x="260321" y="123602"/>
                    </a:lnTo>
                    <a:lnTo>
                      <a:pt x="255582" y="114256"/>
                    </a:lnTo>
                    <a:lnTo>
                      <a:pt x="250528" y="104074"/>
                    </a:lnTo>
                    <a:lnTo>
                      <a:pt x="210062" y="11193"/>
                    </a:lnTo>
                    <a:lnTo>
                      <a:pt x="205838" y="5125"/>
                    </a:lnTo>
                    <a:lnTo>
                      <a:pt x="199817" y="1294"/>
                    </a:lnTo>
                    <a:lnTo>
                      <a:pt x="19279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31" name="object 24"/>
              <p:cNvSpPr/>
              <p:nvPr/>
            </p:nvSpPr>
            <p:spPr bwMode="auto">
              <a:xfrm>
                <a:off x="6496050" y="6429375"/>
                <a:ext cx="169862" cy="38100"/>
              </a:xfrm>
              <a:custGeom>
                <a:avLst/>
                <a:gdLst>
                  <a:gd name="T0" fmla="*/ 150823 w 168909"/>
                  <a:gd name="T1" fmla="*/ 0 h 37465"/>
                  <a:gd name="T2" fmla="*/ 18713 w 168909"/>
                  <a:gd name="T3" fmla="*/ 0 h 37465"/>
                  <a:gd name="T4" fmla="*/ 11429 w 168909"/>
                  <a:gd name="T5" fmla="*/ 1485 h 37465"/>
                  <a:gd name="T6" fmla="*/ 5481 w 168909"/>
                  <a:gd name="T7" fmla="*/ 5537 h 37465"/>
                  <a:gd name="T8" fmla="*/ 1470 w 168909"/>
                  <a:gd name="T9" fmla="*/ 11552 h 37465"/>
                  <a:gd name="T10" fmla="*/ 0 w 168909"/>
                  <a:gd name="T11" fmla="*/ 18923 h 37465"/>
                  <a:gd name="T12" fmla="*/ 1470 w 168909"/>
                  <a:gd name="T13" fmla="*/ 26288 h 37465"/>
                  <a:gd name="T14" fmla="*/ 5481 w 168909"/>
                  <a:gd name="T15" fmla="*/ 32299 h 37465"/>
                  <a:gd name="T16" fmla="*/ 11429 w 168909"/>
                  <a:gd name="T17" fmla="*/ 36350 h 37465"/>
                  <a:gd name="T18" fmla="*/ 18713 w 168909"/>
                  <a:gd name="T19" fmla="*/ 37836 h 37465"/>
                  <a:gd name="T20" fmla="*/ 150823 w 168909"/>
                  <a:gd name="T21" fmla="*/ 37836 h 37465"/>
                  <a:gd name="T22" fmla="*/ 158113 w 168909"/>
                  <a:gd name="T23" fmla="*/ 36350 h 37465"/>
                  <a:gd name="T24" fmla="*/ 164061 w 168909"/>
                  <a:gd name="T25" fmla="*/ 32299 h 37465"/>
                  <a:gd name="T26" fmla="*/ 168068 w 168909"/>
                  <a:gd name="T27" fmla="*/ 26288 h 37465"/>
                  <a:gd name="T28" fmla="*/ 169537 w 168909"/>
                  <a:gd name="T29" fmla="*/ 18923 h 37465"/>
                  <a:gd name="T30" fmla="*/ 168068 w 168909"/>
                  <a:gd name="T31" fmla="*/ 11552 h 37465"/>
                  <a:gd name="T32" fmla="*/ 164061 w 168909"/>
                  <a:gd name="T33" fmla="*/ 5537 h 37465"/>
                  <a:gd name="T34" fmla="*/ 158113 w 168909"/>
                  <a:gd name="T35" fmla="*/ 1485 h 37465"/>
                  <a:gd name="T36" fmla="*/ 150823 w 168909"/>
                  <a:gd name="T37" fmla="*/ 0 h 3746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8909" h="37465" extrusionOk="0">
                    <a:moveTo>
                      <a:pt x="149976" y="0"/>
                    </a:moveTo>
                    <a:lnTo>
                      <a:pt x="18608" y="0"/>
                    </a:lnTo>
                    <a:lnTo>
                      <a:pt x="11365" y="1460"/>
                    </a:lnTo>
                    <a:lnTo>
                      <a:pt x="5450" y="5445"/>
                    </a:lnTo>
                    <a:lnTo>
                      <a:pt x="1462" y="11359"/>
                    </a:lnTo>
                    <a:lnTo>
                      <a:pt x="0" y="18608"/>
                    </a:lnTo>
                    <a:lnTo>
                      <a:pt x="1462" y="25850"/>
                    </a:lnTo>
                    <a:lnTo>
                      <a:pt x="5450" y="31761"/>
                    </a:lnTo>
                    <a:lnTo>
                      <a:pt x="11365" y="35744"/>
                    </a:lnTo>
                    <a:lnTo>
                      <a:pt x="18608" y="37205"/>
                    </a:lnTo>
                    <a:lnTo>
                      <a:pt x="149976" y="37205"/>
                    </a:lnTo>
                    <a:lnTo>
                      <a:pt x="157225" y="35744"/>
                    </a:lnTo>
                    <a:lnTo>
                      <a:pt x="163140" y="31761"/>
                    </a:lnTo>
                    <a:lnTo>
                      <a:pt x="167124" y="25850"/>
                    </a:lnTo>
                    <a:lnTo>
                      <a:pt x="168585" y="18608"/>
                    </a:lnTo>
                    <a:lnTo>
                      <a:pt x="167124" y="11359"/>
                    </a:lnTo>
                    <a:lnTo>
                      <a:pt x="163140" y="5445"/>
                    </a:lnTo>
                    <a:lnTo>
                      <a:pt x="157225" y="1460"/>
                    </a:lnTo>
                    <a:lnTo>
                      <a:pt x="1499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32" name="object 25"/>
              <p:cNvSpPr>
                <a:spLocks noChangeArrowheads="1"/>
              </p:cNvSpPr>
              <p:nvPr/>
            </p:nvSpPr>
            <p:spPr bwMode="auto">
              <a:xfrm>
                <a:off x="6604000" y="6848475"/>
                <a:ext cx="198438" cy="92075"/>
              </a:xfrm>
              <a:prstGeom prst="rect">
                <a:avLst/>
              </a:prstGeom>
              <a:blipFill>
                <a:blip r:embed="rId9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33" name="object 26"/>
              <p:cNvSpPr/>
              <p:nvPr/>
            </p:nvSpPr>
            <p:spPr bwMode="auto">
              <a:xfrm>
                <a:off x="6491288" y="6594475"/>
                <a:ext cx="423862" cy="257175"/>
              </a:xfrm>
              <a:custGeom>
                <a:avLst/>
                <a:gdLst>
                  <a:gd name="T0" fmla="*/ 6349 w 424815"/>
                  <a:gd name="T1" fmla="*/ 53428 h 257175"/>
                  <a:gd name="T2" fmla="*/ 0 w 424815"/>
                  <a:gd name="T3" fmla="*/ 77970 h 257175"/>
                  <a:gd name="T4" fmla="*/ 38902 w 424815"/>
                  <a:gd name="T5" fmla="*/ 129825 h 257175"/>
                  <a:gd name="T6" fmla="*/ 74497 w 424815"/>
                  <a:gd name="T7" fmla="*/ 141407 h 257175"/>
                  <a:gd name="T8" fmla="*/ 92979 w 424815"/>
                  <a:gd name="T9" fmla="*/ 228552 h 257175"/>
                  <a:gd name="T10" fmla="*/ 97667 w 424815"/>
                  <a:gd name="T11" fmla="*/ 241483 h 257175"/>
                  <a:gd name="T12" fmla="*/ 102830 w 424815"/>
                  <a:gd name="T13" fmla="*/ 256603 h 257175"/>
                  <a:gd name="T14" fmla="*/ 152017 w 424815"/>
                  <a:gd name="T15" fmla="*/ 237171 h 257175"/>
                  <a:gd name="T16" fmla="*/ 211914 w 424815"/>
                  <a:gd name="T17" fmla="*/ 230254 h 257175"/>
                  <a:gd name="T18" fmla="*/ 333132 w 424815"/>
                  <a:gd name="T19" fmla="*/ 222451 h 257175"/>
                  <a:gd name="T20" fmla="*/ 344712 w 424815"/>
                  <a:gd name="T21" fmla="*/ 187742 h 257175"/>
                  <a:gd name="T22" fmla="*/ 348214 w 424815"/>
                  <a:gd name="T23" fmla="*/ 168748 h 257175"/>
                  <a:gd name="T24" fmla="*/ 245226 w 424815"/>
                  <a:gd name="T25" fmla="*/ 168610 h 257175"/>
                  <a:gd name="T26" fmla="*/ 151999 w 424815"/>
                  <a:gd name="T27" fmla="*/ 160996 h 257175"/>
                  <a:gd name="T28" fmla="*/ 159534 w 424815"/>
                  <a:gd name="T29" fmla="*/ 134257 h 257175"/>
                  <a:gd name="T30" fmla="*/ 245361 w 424815"/>
                  <a:gd name="T31" fmla="*/ 134119 h 257175"/>
                  <a:gd name="T32" fmla="*/ 384921 w 424815"/>
                  <a:gd name="T33" fmla="*/ 129825 h 257175"/>
                  <a:gd name="T34" fmla="*/ 416779 w 424815"/>
                  <a:gd name="T35" fmla="*/ 105885 h 257175"/>
                  <a:gd name="T36" fmla="*/ 423827 w 424815"/>
                  <a:gd name="T37" fmla="*/ 77970 h 257175"/>
                  <a:gd name="T38" fmla="*/ 107356 w 424815"/>
                  <a:gd name="T39" fmla="*/ 72337 h 257175"/>
                  <a:gd name="T40" fmla="*/ 11386 w 424815"/>
                  <a:gd name="T41" fmla="*/ 42105 h 257175"/>
                  <a:gd name="T42" fmla="*/ 211914 w 424815"/>
                  <a:gd name="T43" fmla="*/ 230254 h 257175"/>
                  <a:gd name="T44" fmla="*/ 271810 w 424815"/>
                  <a:gd name="T45" fmla="*/ 237171 h 257175"/>
                  <a:gd name="T46" fmla="*/ 320996 w 424815"/>
                  <a:gd name="T47" fmla="*/ 256603 h 257175"/>
                  <a:gd name="T48" fmla="*/ 326160 w 424815"/>
                  <a:gd name="T49" fmla="*/ 241483 h 257175"/>
                  <a:gd name="T50" fmla="*/ 330221 w 424815"/>
                  <a:gd name="T51" fmla="*/ 230254 h 257175"/>
                  <a:gd name="T52" fmla="*/ 264242 w 424815"/>
                  <a:gd name="T53" fmla="*/ 134119 h 257175"/>
                  <a:gd name="T54" fmla="*/ 271890 w 424815"/>
                  <a:gd name="T55" fmla="*/ 160996 h 257175"/>
                  <a:gd name="T56" fmla="*/ 348214 w 424815"/>
                  <a:gd name="T57" fmla="*/ 168748 h 257175"/>
                  <a:gd name="T58" fmla="*/ 349331 w 424815"/>
                  <a:gd name="T59" fmla="*/ 141407 h 257175"/>
                  <a:gd name="T60" fmla="*/ 366027 w 424815"/>
                  <a:gd name="T61" fmla="*/ 135507 h 257175"/>
                  <a:gd name="T62" fmla="*/ 245226 w 424815"/>
                  <a:gd name="T63" fmla="*/ 134257 h 257175"/>
                  <a:gd name="T64" fmla="*/ 185799 w 424815"/>
                  <a:gd name="T65" fmla="*/ 141872 h 257175"/>
                  <a:gd name="T66" fmla="*/ 178252 w 424815"/>
                  <a:gd name="T67" fmla="*/ 168610 h 257175"/>
                  <a:gd name="T68" fmla="*/ 237702 w 424815"/>
                  <a:gd name="T69" fmla="*/ 160996 h 257175"/>
                  <a:gd name="T70" fmla="*/ 245226 w 424815"/>
                  <a:gd name="T71" fmla="*/ 134257 h 257175"/>
                  <a:gd name="T72" fmla="*/ 126939 w 424815"/>
                  <a:gd name="T73" fmla="*/ 0 h 257175"/>
                  <a:gd name="T74" fmla="*/ 129944 w 424815"/>
                  <a:gd name="T75" fmla="*/ 33445 h 257175"/>
                  <a:gd name="T76" fmla="*/ 136655 w 424815"/>
                  <a:gd name="T77" fmla="*/ 56128 h 257175"/>
                  <a:gd name="T78" fmla="*/ 129283 w 424815"/>
                  <a:gd name="T79" fmla="*/ 59068 h 257175"/>
                  <a:gd name="T80" fmla="*/ 112834 w 424815"/>
                  <a:gd name="T81" fmla="*/ 67964 h 257175"/>
                  <a:gd name="T82" fmla="*/ 316458 w 424815"/>
                  <a:gd name="T83" fmla="*/ 72337 h 257175"/>
                  <a:gd name="T84" fmla="*/ 289756 w 424815"/>
                  <a:gd name="T85" fmla="*/ 48903 h 257175"/>
                  <a:gd name="T86" fmla="*/ 160688 w 424815"/>
                  <a:gd name="T87" fmla="*/ 41705 h 257175"/>
                  <a:gd name="T88" fmla="*/ 155489 w 424815"/>
                  <a:gd name="T89" fmla="*/ 17509 h 257175"/>
                  <a:gd name="T90" fmla="*/ 412441 w 424815"/>
                  <a:gd name="T91" fmla="*/ 42105 h 257175"/>
                  <a:gd name="T92" fmla="*/ 316458 w 424815"/>
                  <a:gd name="T93" fmla="*/ 72337 h 257175"/>
                  <a:gd name="T94" fmla="*/ 421606 w 424815"/>
                  <a:gd name="T95" fmla="*/ 64869 h 257175"/>
                  <a:gd name="T96" fmla="*/ 412441 w 424815"/>
                  <a:gd name="T97" fmla="*/ 42105 h 257175"/>
                  <a:gd name="T98" fmla="*/ 201175 w 424815"/>
                  <a:gd name="T99" fmla="*/ 45330 h 257175"/>
                  <a:gd name="T100" fmla="*/ 176758 w 424815"/>
                  <a:gd name="T101" fmla="*/ 46988 h 257175"/>
                  <a:gd name="T102" fmla="*/ 260092 w 424815"/>
                  <a:gd name="T103" fmla="*/ 48903 h 257175"/>
                  <a:gd name="T104" fmla="*/ 234447 w 424815"/>
                  <a:gd name="T105" fmla="*/ 45862 h 257175"/>
                  <a:gd name="T106" fmla="*/ 211914 w 424815"/>
                  <a:gd name="T107" fmla="*/ 45196 h 257175"/>
                  <a:gd name="T108" fmla="*/ 269232 w 424815"/>
                  <a:gd name="T109" fmla="*/ 0 h 257175"/>
                  <a:gd name="T110" fmla="*/ 267085 w 424815"/>
                  <a:gd name="T111" fmla="*/ 26232 h 257175"/>
                  <a:gd name="T112" fmla="*/ 289756 w 424815"/>
                  <a:gd name="T113" fmla="*/ 48903 h 257175"/>
                  <a:gd name="T114" fmla="*/ 293882 w 424815"/>
                  <a:gd name="T115" fmla="*/ 33445 h 257175"/>
                  <a:gd name="T116" fmla="*/ 296888 w 424815"/>
                  <a:gd name="T117" fmla="*/ 0 h 25717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424815" h="257175" extrusionOk="0">
                    <a:moveTo>
                      <a:pt x="11412" y="42105"/>
                    </a:moveTo>
                    <a:lnTo>
                      <a:pt x="6363" y="53428"/>
                    </a:lnTo>
                    <a:lnTo>
                      <a:pt x="2226" y="64869"/>
                    </a:lnTo>
                    <a:lnTo>
                      <a:pt x="0" y="77970"/>
                    </a:lnTo>
                    <a:lnTo>
                      <a:pt x="1132" y="91908"/>
                    </a:lnTo>
                    <a:lnTo>
                      <a:pt x="38989" y="129825"/>
                    </a:lnTo>
                    <a:lnTo>
                      <a:pt x="74890" y="138328"/>
                    </a:lnTo>
                    <a:lnTo>
                      <a:pt x="74664" y="141407"/>
                    </a:lnTo>
                    <a:lnTo>
                      <a:pt x="79293" y="187742"/>
                    </a:lnTo>
                    <a:lnTo>
                      <a:pt x="93188" y="228552"/>
                    </a:lnTo>
                    <a:lnTo>
                      <a:pt x="95518" y="234861"/>
                    </a:lnTo>
                    <a:lnTo>
                      <a:pt x="97887" y="241483"/>
                    </a:lnTo>
                    <a:lnTo>
                      <a:pt x="102119" y="253914"/>
                    </a:lnTo>
                    <a:lnTo>
                      <a:pt x="103061" y="256603"/>
                    </a:lnTo>
                    <a:lnTo>
                      <a:pt x="125959" y="245447"/>
                    </a:lnTo>
                    <a:lnTo>
                      <a:pt x="152359" y="237171"/>
                    </a:lnTo>
                    <a:lnTo>
                      <a:pt x="181442" y="232025"/>
                    </a:lnTo>
                    <a:lnTo>
                      <a:pt x="212390" y="230254"/>
                    </a:lnTo>
                    <a:lnTo>
                      <a:pt x="330963" y="230254"/>
                    </a:lnTo>
                    <a:lnTo>
                      <a:pt x="333881" y="222451"/>
                    </a:lnTo>
                    <a:lnTo>
                      <a:pt x="340291" y="204949"/>
                    </a:lnTo>
                    <a:lnTo>
                      <a:pt x="345487" y="187742"/>
                    </a:lnTo>
                    <a:lnTo>
                      <a:pt x="348970" y="169218"/>
                    </a:lnTo>
                    <a:lnTo>
                      <a:pt x="348997" y="168748"/>
                    </a:lnTo>
                    <a:lnTo>
                      <a:pt x="245913" y="168748"/>
                    </a:lnTo>
                    <a:lnTo>
                      <a:pt x="245777" y="168610"/>
                    </a:lnTo>
                    <a:lnTo>
                      <a:pt x="159893" y="168610"/>
                    </a:lnTo>
                    <a:lnTo>
                      <a:pt x="152341" y="160996"/>
                    </a:lnTo>
                    <a:lnTo>
                      <a:pt x="152328" y="141872"/>
                    </a:lnTo>
                    <a:lnTo>
                      <a:pt x="159893" y="134257"/>
                    </a:lnTo>
                    <a:lnTo>
                      <a:pt x="245777" y="134257"/>
                    </a:lnTo>
                    <a:lnTo>
                      <a:pt x="245913" y="134119"/>
                    </a:lnTo>
                    <a:lnTo>
                      <a:pt x="371475" y="134119"/>
                    </a:lnTo>
                    <a:lnTo>
                      <a:pt x="385786" y="129825"/>
                    </a:lnTo>
                    <a:lnTo>
                      <a:pt x="403730" y="120284"/>
                    </a:lnTo>
                    <a:lnTo>
                      <a:pt x="417716" y="105885"/>
                    </a:lnTo>
                    <a:lnTo>
                      <a:pt x="423647" y="91908"/>
                    </a:lnTo>
                    <a:lnTo>
                      <a:pt x="424780" y="77970"/>
                    </a:lnTo>
                    <a:lnTo>
                      <a:pt x="423823" y="72337"/>
                    </a:lnTo>
                    <a:lnTo>
                      <a:pt x="107597" y="72337"/>
                    </a:lnTo>
                    <a:lnTo>
                      <a:pt x="47220" y="53401"/>
                    </a:lnTo>
                    <a:lnTo>
                      <a:pt x="11412" y="42105"/>
                    </a:lnTo>
                    <a:close/>
                  </a:path>
                  <a:path w="424815" h="257175" extrusionOk="0">
                    <a:moveTo>
                      <a:pt x="330963" y="230254"/>
                    </a:moveTo>
                    <a:lnTo>
                      <a:pt x="212390" y="230254"/>
                    </a:lnTo>
                    <a:lnTo>
                      <a:pt x="243338" y="232025"/>
                    </a:lnTo>
                    <a:lnTo>
                      <a:pt x="272421" y="237171"/>
                    </a:lnTo>
                    <a:lnTo>
                      <a:pt x="298821" y="245447"/>
                    </a:lnTo>
                    <a:lnTo>
                      <a:pt x="321718" y="256603"/>
                    </a:lnTo>
                    <a:lnTo>
                      <a:pt x="322661" y="253914"/>
                    </a:lnTo>
                    <a:lnTo>
                      <a:pt x="326893" y="241483"/>
                    </a:lnTo>
                    <a:lnTo>
                      <a:pt x="329262" y="234861"/>
                    </a:lnTo>
                    <a:lnTo>
                      <a:pt x="330963" y="230254"/>
                    </a:lnTo>
                    <a:close/>
                  </a:path>
                  <a:path w="424815" h="257175" extrusionOk="0">
                    <a:moveTo>
                      <a:pt x="371475" y="134119"/>
                    </a:moveTo>
                    <a:lnTo>
                      <a:pt x="264836" y="134119"/>
                    </a:lnTo>
                    <a:lnTo>
                      <a:pt x="272501" y="141872"/>
                    </a:lnTo>
                    <a:lnTo>
                      <a:pt x="272501" y="160996"/>
                    </a:lnTo>
                    <a:lnTo>
                      <a:pt x="264836" y="168748"/>
                    </a:lnTo>
                    <a:lnTo>
                      <a:pt x="348997" y="168748"/>
                    </a:lnTo>
                    <a:lnTo>
                      <a:pt x="350241" y="147765"/>
                    </a:lnTo>
                    <a:lnTo>
                      <a:pt x="350116" y="141407"/>
                    </a:lnTo>
                    <a:lnTo>
                      <a:pt x="349889" y="138328"/>
                    </a:lnTo>
                    <a:lnTo>
                      <a:pt x="366850" y="135507"/>
                    </a:lnTo>
                    <a:lnTo>
                      <a:pt x="371475" y="134119"/>
                    </a:lnTo>
                    <a:close/>
                  </a:path>
                  <a:path w="424815" h="257175" extrusionOk="0">
                    <a:moveTo>
                      <a:pt x="245777" y="134257"/>
                    </a:moveTo>
                    <a:lnTo>
                      <a:pt x="178653" y="134257"/>
                    </a:lnTo>
                    <a:lnTo>
                      <a:pt x="186217" y="141872"/>
                    </a:lnTo>
                    <a:lnTo>
                      <a:pt x="186205" y="160996"/>
                    </a:lnTo>
                    <a:lnTo>
                      <a:pt x="178653" y="168610"/>
                    </a:lnTo>
                    <a:lnTo>
                      <a:pt x="245777" y="168610"/>
                    </a:lnTo>
                    <a:lnTo>
                      <a:pt x="238236" y="160996"/>
                    </a:lnTo>
                    <a:lnTo>
                      <a:pt x="238236" y="141872"/>
                    </a:lnTo>
                    <a:lnTo>
                      <a:pt x="245777" y="134257"/>
                    </a:lnTo>
                    <a:close/>
                  </a:path>
                  <a:path w="424815" h="257175" extrusionOk="0">
                    <a:moveTo>
                      <a:pt x="154942" y="0"/>
                    </a:moveTo>
                    <a:lnTo>
                      <a:pt x="127224" y="0"/>
                    </a:lnTo>
                    <a:lnTo>
                      <a:pt x="128049" y="18145"/>
                    </a:lnTo>
                    <a:lnTo>
                      <a:pt x="130236" y="33445"/>
                    </a:lnTo>
                    <a:lnTo>
                      <a:pt x="133352" y="46054"/>
                    </a:lnTo>
                    <a:lnTo>
                      <a:pt x="136962" y="56128"/>
                    </a:lnTo>
                    <a:lnTo>
                      <a:pt x="133243" y="57522"/>
                    </a:lnTo>
                    <a:lnTo>
                      <a:pt x="129574" y="59068"/>
                    </a:lnTo>
                    <a:lnTo>
                      <a:pt x="119233" y="64119"/>
                    </a:lnTo>
                    <a:lnTo>
                      <a:pt x="113088" y="67964"/>
                    </a:lnTo>
                    <a:lnTo>
                      <a:pt x="107597" y="72337"/>
                    </a:lnTo>
                    <a:lnTo>
                      <a:pt x="317170" y="72337"/>
                    </a:lnTo>
                    <a:lnTo>
                      <a:pt x="287818" y="56128"/>
                    </a:lnTo>
                    <a:lnTo>
                      <a:pt x="290407" y="48903"/>
                    </a:lnTo>
                    <a:lnTo>
                      <a:pt x="164052" y="48903"/>
                    </a:lnTo>
                    <a:lnTo>
                      <a:pt x="161049" y="41705"/>
                    </a:lnTo>
                    <a:lnTo>
                      <a:pt x="158093" y="31326"/>
                    </a:lnTo>
                    <a:lnTo>
                      <a:pt x="155839" y="17509"/>
                    </a:lnTo>
                    <a:lnTo>
                      <a:pt x="154942" y="0"/>
                    </a:lnTo>
                    <a:close/>
                  </a:path>
                  <a:path w="424815" h="257175" extrusionOk="0">
                    <a:moveTo>
                      <a:pt x="413368" y="42105"/>
                    </a:moveTo>
                    <a:lnTo>
                      <a:pt x="377473" y="53428"/>
                    </a:lnTo>
                    <a:lnTo>
                      <a:pt x="317170" y="72337"/>
                    </a:lnTo>
                    <a:lnTo>
                      <a:pt x="423823" y="72337"/>
                    </a:lnTo>
                    <a:lnTo>
                      <a:pt x="422554" y="64869"/>
                    </a:lnTo>
                    <a:lnTo>
                      <a:pt x="418407" y="53401"/>
                    </a:lnTo>
                    <a:lnTo>
                      <a:pt x="413368" y="42105"/>
                    </a:lnTo>
                    <a:close/>
                  </a:path>
                  <a:path w="424815" h="257175" extrusionOk="0">
                    <a:moveTo>
                      <a:pt x="212390" y="45196"/>
                    </a:moveTo>
                    <a:lnTo>
                      <a:pt x="201627" y="45330"/>
                    </a:lnTo>
                    <a:lnTo>
                      <a:pt x="189781" y="45862"/>
                    </a:lnTo>
                    <a:lnTo>
                      <a:pt x="177155" y="46988"/>
                    </a:lnTo>
                    <a:lnTo>
                      <a:pt x="164052" y="48903"/>
                    </a:lnTo>
                    <a:lnTo>
                      <a:pt x="260677" y="48903"/>
                    </a:lnTo>
                    <a:lnTo>
                      <a:pt x="247586" y="46988"/>
                    </a:lnTo>
                    <a:lnTo>
                      <a:pt x="234974" y="45862"/>
                    </a:lnTo>
                    <a:lnTo>
                      <a:pt x="223142" y="45330"/>
                    </a:lnTo>
                    <a:lnTo>
                      <a:pt x="212390" y="45196"/>
                    </a:lnTo>
                    <a:close/>
                  </a:path>
                  <a:path w="424815" h="257175" extrusionOk="0">
                    <a:moveTo>
                      <a:pt x="297556" y="0"/>
                    </a:moveTo>
                    <a:lnTo>
                      <a:pt x="269837" y="0"/>
                    </a:lnTo>
                    <a:lnTo>
                      <a:pt x="269235" y="14373"/>
                    </a:lnTo>
                    <a:lnTo>
                      <a:pt x="267686" y="26232"/>
                    </a:lnTo>
                    <a:lnTo>
                      <a:pt x="260677" y="48903"/>
                    </a:lnTo>
                    <a:lnTo>
                      <a:pt x="290407" y="48903"/>
                    </a:lnTo>
                    <a:lnTo>
                      <a:pt x="291428" y="46054"/>
                    </a:lnTo>
                    <a:lnTo>
                      <a:pt x="294543" y="33445"/>
                    </a:lnTo>
                    <a:lnTo>
                      <a:pt x="296731" y="18145"/>
                    </a:lnTo>
                    <a:lnTo>
                      <a:pt x="29755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</p:grpSp>
        <p:grpSp>
          <p:nvGrpSpPr>
            <p:cNvPr id="34" name="Group 21"/>
            <p:cNvGrpSpPr/>
            <p:nvPr userDrawn="1"/>
          </p:nvGrpSpPr>
          <p:grpSpPr bwMode="auto">
            <a:xfrm>
              <a:off x="3584394" y="3432698"/>
              <a:ext cx="486638" cy="487627"/>
              <a:chOff x="7192962" y="6340475"/>
              <a:chExt cx="781050" cy="782638"/>
            </a:xfrm>
          </p:grpSpPr>
          <p:sp>
            <p:nvSpPr>
              <p:cNvPr id="35" name="object 8"/>
              <p:cNvSpPr/>
              <p:nvPr/>
            </p:nvSpPr>
            <p:spPr bwMode="auto">
              <a:xfrm>
                <a:off x="7192962" y="6340475"/>
                <a:ext cx="781050" cy="782638"/>
              </a:xfrm>
              <a:custGeom>
                <a:avLst/>
                <a:gdLst>
                  <a:gd name="T0" fmla="*/ 390519 w 781684"/>
                  <a:gd name="T1" fmla="*/ 0 h 781684"/>
                  <a:gd name="T2" fmla="*/ 341533 w 781684"/>
                  <a:gd name="T3" fmla="*/ 3049 h 781684"/>
                  <a:gd name="T4" fmla="*/ 294362 w 781684"/>
                  <a:gd name="T5" fmla="*/ 11951 h 781684"/>
                  <a:gd name="T6" fmla="*/ 249374 w 781684"/>
                  <a:gd name="T7" fmla="*/ 26339 h 781684"/>
                  <a:gd name="T8" fmla="*/ 206933 w 781684"/>
                  <a:gd name="T9" fmla="*/ 45848 h 781684"/>
                  <a:gd name="T10" fmla="*/ 167406 w 781684"/>
                  <a:gd name="T11" fmla="*/ 70109 h 781684"/>
                  <a:gd name="T12" fmla="*/ 131159 w 781684"/>
                  <a:gd name="T13" fmla="*/ 98757 h 781684"/>
                  <a:gd name="T14" fmla="*/ 98557 w 781684"/>
                  <a:gd name="T15" fmla="*/ 131425 h 781684"/>
                  <a:gd name="T16" fmla="*/ 69967 w 781684"/>
                  <a:gd name="T17" fmla="*/ 167746 h 781684"/>
                  <a:gd name="T18" fmla="*/ 45755 w 781684"/>
                  <a:gd name="T19" fmla="*/ 207354 h 781684"/>
                  <a:gd name="T20" fmla="*/ 26286 w 781684"/>
                  <a:gd name="T21" fmla="*/ 249881 h 781684"/>
                  <a:gd name="T22" fmla="*/ 11926 w 781684"/>
                  <a:gd name="T23" fmla="*/ 294961 h 781684"/>
                  <a:gd name="T24" fmla="*/ 3043 w 781684"/>
                  <a:gd name="T25" fmla="*/ 342227 h 781684"/>
                  <a:gd name="T26" fmla="*/ 0 w 781684"/>
                  <a:gd name="T27" fmla="*/ 391313 h 781684"/>
                  <a:gd name="T28" fmla="*/ 3043 w 781684"/>
                  <a:gd name="T29" fmla="*/ 440399 h 781684"/>
                  <a:gd name="T30" fmla="*/ 11926 w 781684"/>
                  <a:gd name="T31" fmla="*/ 487665 h 781684"/>
                  <a:gd name="T32" fmla="*/ 26286 w 781684"/>
                  <a:gd name="T33" fmla="*/ 532745 h 781684"/>
                  <a:gd name="T34" fmla="*/ 45755 w 781684"/>
                  <a:gd name="T35" fmla="*/ 575272 h 781684"/>
                  <a:gd name="T36" fmla="*/ 69967 w 781684"/>
                  <a:gd name="T37" fmla="*/ 614880 h 781684"/>
                  <a:gd name="T38" fmla="*/ 98557 w 781684"/>
                  <a:gd name="T39" fmla="*/ 651201 h 781684"/>
                  <a:gd name="T40" fmla="*/ 131159 w 781684"/>
                  <a:gd name="T41" fmla="*/ 683869 h 781684"/>
                  <a:gd name="T42" fmla="*/ 167406 w 781684"/>
                  <a:gd name="T43" fmla="*/ 712517 h 781684"/>
                  <a:gd name="T44" fmla="*/ 206933 w 781684"/>
                  <a:gd name="T45" fmla="*/ 736778 h 781684"/>
                  <a:gd name="T46" fmla="*/ 249374 w 781684"/>
                  <a:gd name="T47" fmla="*/ 756287 h 781684"/>
                  <a:gd name="T48" fmla="*/ 294362 w 781684"/>
                  <a:gd name="T49" fmla="*/ 770675 h 781684"/>
                  <a:gd name="T50" fmla="*/ 341533 w 781684"/>
                  <a:gd name="T51" fmla="*/ 779577 h 781684"/>
                  <a:gd name="T52" fmla="*/ 390519 w 781684"/>
                  <a:gd name="T53" fmla="*/ 782626 h 781684"/>
                  <a:gd name="T54" fmla="*/ 439505 w 781684"/>
                  <a:gd name="T55" fmla="*/ 779577 h 781684"/>
                  <a:gd name="T56" fmla="*/ 486676 w 781684"/>
                  <a:gd name="T57" fmla="*/ 770675 h 781684"/>
                  <a:gd name="T58" fmla="*/ 531664 w 781684"/>
                  <a:gd name="T59" fmla="*/ 756287 h 781684"/>
                  <a:gd name="T60" fmla="*/ 574105 w 781684"/>
                  <a:gd name="T61" fmla="*/ 736778 h 781684"/>
                  <a:gd name="T62" fmla="*/ 613632 w 781684"/>
                  <a:gd name="T63" fmla="*/ 712517 h 781684"/>
                  <a:gd name="T64" fmla="*/ 649879 w 781684"/>
                  <a:gd name="T65" fmla="*/ 683869 h 781684"/>
                  <a:gd name="T66" fmla="*/ 682481 w 781684"/>
                  <a:gd name="T67" fmla="*/ 651201 h 781684"/>
                  <a:gd name="T68" fmla="*/ 711071 w 781684"/>
                  <a:gd name="T69" fmla="*/ 614880 h 781684"/>
                  <a:gd name="T70" fmla="*/ 735283 w 781684"/>
                  <a:gd name="T71" fmla="*/ 575272 h 781684"/>
                  <a:gd name="T72" fmla="*/ 754752 w 781684"/>
                  <a:gd name="T73" fmla="*/ 532745 h 781684"/>
                  <a:gd name="T74" fmla="*/ 769112 w 781684"/>
                  <a:gd name="T75" fmla="*/ 487665 h 781684"/>
                  <a:gd name="T76" fmla="*/ 777995 w 781684"/>
                  <a:gd name="T77" fmla="*/ 440399 h 781684"/>
                  <a:gd name="T78" fmla="*/ 781038 w 781684"/>
                  <a:gd name="T79" fmla="*/ 391313 h 781684"/>
                  <a:gd name="T80" fmla="*/ 777995 w 781684"/>
                  <a:gd name="T81" fmla="*/ 342227 h 781684"/>
                  <a:gd name="T82" fmla="*/ 769112 w 781684"/>
                  <a:gd name="T83" fmla="*/ 294961 h 781684"/>
                  <a:gd name="T84" fmla="*/ 754752 w 781684"/>
                  <a:gd name="T85" fmla="*/ 249881 h 781684"/>
                  <a:gd name="T86" fmla="*/ 735283 w 781684"/>
                  <a:gd name="T87" fmla="*/ 207354 h 781684"/>
                  <a:gd name="T88" fmla="*/ 711071 w 781684"/>
                  <a:gd name="T89" fmla="*/ 167746 h 781684"/>
                  <a:gd name="T90" fmla="*/ 682481 w 781684"/>
                  <a:gd name="T91" fmla="*/ 131425 h 781684"/>
                  <a:gd name="T92" fmla="*/ 649879 w 781684"/>
                  <a:gd name="T93" fmla="*/ 98757 h 781684"/>
                  <a:gd name="T94" fmla="*/ 613632 w 781684"/>
                  <a:gd name="T95" fmla="*/ 70109 h 781684"/>
                  <a:gd name="T96" fmla="*/ 574105 w 781684"/>
                  <a:gd name="T97" fmla="*/ 45848 h 781684"/>
                  <a:gd name="T98" fmla="*/ 531664 w 781684"/>
                  <a:gd name="T99" fmla="*/ 26339 h 781684"/>
                  <a:gd name="T100" fmla="*/ 486676 w 781684"/>
                  <a:gd name="T101" fmla="*/ 11951 h 781684"/>
                  <a:gd name="T102" fmla="*/ 439505 w 781684"/>
                  <a:gd name="T103" fmla="*/ 3049 h 781684"/>
                  <a:gd name="T104" fmla="*/ 390519 w 781684"/>
                  <a:gd name="T105" fmla="*/ 0 h 7816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81684" h="781684" extrusionOk="0">
                    <a:moveTo>
                      <a:pt x="390836" y="0"/>
                    </a:moveTo>
                    <a:lnTo>
                      <a:pt x="341810" y="3045"/>
                    </a:lnTo>
                    <a:lnTo>
                      <a:pt x="294601" y="11936"/>
                    </a:lnTo>
                    <a:lnTo>
                      <a:pt x="249576" y="26307"/>
                    </a:lnTo>
                    <a:lnTo>
                      <a:pt x="207101" y="45792"/>
                    </a:lnTo>
                    <a:lnTo>
                      <a:pt x="167542" y="70024"/>
                    </a:lnTo>
                    <a:lnTo>
                      <a:pt x="131265" y="98637"/>
                    </a:lnTo>
                    <a:lnTo>
                      <a:pt x="98637" y="131265"/>
                    </a:lnTo>
                    <a:lnTo>
                      <a:pt x="70024" y="167542"/>
                    </a:lnTo>
                    <a:lnTo>
                      <a:pt x="45792" y="207101"/>
                    </a:lnTo>
                    <a:lnTo>
                      <a:pt x="26307" y="249576"/>
                    </a:lnTo>
                    <a:lnTo>
                      <a:pt x="11936" y="294601"/>
                    </a:lnTo>
                    <a:lnTo>
                      <a:pt x="3045" y="341810"/>
                    </a:lnTo>
                    <a:lnTo>
                      <a:pt x="0" y="390836"/>
                    </a:lnTo>
                    <a:lnTo>
                      <a:pt x="3045" y="439862"/>
                    </a:lnTo>
                    <a:lnTo>
                      <a:pt x="11936" y="487071"/>
                    </a:lnTo>
                    <a:lnTo>
                      <a:pt x="26307" y="532096"/>
                    </a:lnTo>
                    <a:lnTo>
                      <a:pt x="45792" y="574571"/>
                    </a:lnTo>
                    <a:lnTo>
                      <a:pt x="70024" y="614130"/>
                    </a:lnTo>
                    <a:lnTo>
                      <a:pt x="98637" y="650407"/>
                    </a:lnTo>
                    <a:lnTo>
                      <a:pt x="131265" y="683035"/>
                    </a:lnTo>
                    <a:lnTo>
                      <a:pt x="167542" y="711648"/>
                    </a:lnTo>
                    <a:lnTo>
                      <a:pt x="207101" y="735880"/>
                    </a:lnTo>
                    <a:lnTo>
                      <a:pt x="249576" y="755365"/>
                    </a:lnTo>
                    <a:lnTo>
                      <a:pt x="294601" y="769736"/>
                    </a:lnTo>
                    <a:lnTo>
                      <a:pt x="341810" y="778627"/>
                    </a:lnTo>
                    <a:lnTo>
                      <a:pt x="390836" y="781672"/>
                    </a:lnTo>
                    <a:lnTo>
                      <a:pt x="439862" y="778627"/>
                    </a:lnTo>
                    <a:lnTo>
                      <a:pt x="487071" y="769736"/>
                    </a:lnTo>
                    <a:lnTo>
                      <a:pt x="532096" y="755365"/>
                    </a:lnTo>
                    <a:lnTo>
                      <a:pt x="574571" y="735880"/>
                    </a:lnTo>
                    <a:lnTo>
                      <a:pt x="614130" y="711648"/>
                    </a:lnTo>
                    <a:lnTo>
                      <a:pt x="650407" y="683035"/>
                    </a:lnTo>
                    <a:lnTo>
                      <a:pt x="683035" y="650407"/>
                    </a:lnTo>
                    <a:lnTo>
                      <a:pt x="711648" y="614130"/>
                    </a:lnTo>
                    <a:lnTo>
                      <a:pt x="735880" y="574571"/>
                    </a:lnTo>
                    <a:lnTo>
                      <a:pt x="755365" y="532096"/>
                    </a:lnTo>
                    <a:lnTo>
                      <a:pt x="769736" y="487071"/>
                    </a:lnTo>
                    <a:lnTo>
                      <a:pt x="778627" y="439862"/>
                    </a:lnTo>
                    <a:lnTo>
                      <a:pt x="781672" y="390836"/>
                    </a:lnTo>
                    <a:lnTo>
                      <a:pt x="778627" y="341810"/>
                    </a:lnTo>
                    <a:lnTo>
                      <a:pt x="769736" y="294601"/>
                    </a:lnTo>
                    <a:lnTo>
                      <a:pt x="755365" y="249576"/>
                    </a:lnTo>
                    <a:lnTo>
                      <a:pt x="735880" y="207101"/>
                    </a:lnTo>
                    <a:lnTo>
                      <a:pt x="711648" y="167542"/>
                    </a:lnTo>
                    <a:lnTo>
                      <a:pt x="683035" y="131265"/>
                    </a:lnTo>
                    <a:lnTo>
                      <a:pt x="650407" y="98637"/>
                    </a:lnTo>
                    <a:lnTo>
                      <a:pt x="614130" y="70024"/>
                    </a:lnTo>
                    <a:lnTo>
                      <a:pt x="574571" y="45792"/>
                    </a:lnTo>
                    <a:lnTo>
                      <a:pt x="532096" y="26307"/>
                    </a:lnTo>
                    <a:lnTo>
                      <a:pt x="487071" y="11936"/>
                    </a:lnTo>
                    <a:lnTo>
                      <a:pt x="439862" y="3045"/>
                    </a:lnTo>
                    <a:lnTo>
                      <a:pt x="390836" y="0"/>
                    </a:lnTo>
                    <a:close/>
                  </a:path>
                </a:pathLst>
              </a:custGeom>
              <a:solidFill>
                <a:srgbClr val="BC5CA3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36" name="object 27"/>
              <p:cNvSpPr/>
              <p:nvPr/>
            </p:nvSpPr>
            <p:spPr bwMode="auto">
              <a:xfrm>
                <a:off x="7305675" y="6548438"/>
                <a:ext cx="523875" cy="360362"/>
              </a:xfrm>
              <a:custGeom>
                <a:avLst/>
                <a:gdLst>
                  <a:gd name="T0" fmla="*/ 175495 w 522604"/>
                  <a:gd name="T1" fmla="*/ 0 h 360045"/>
                  <a:gd name="T2" fmla="*/ 168214 w 522604"/>
                  <a:gd name="T3" fmla="*/ 52769 h 360045"/>
                  <a:gd name="T4" fmla="*/ 60779 w 522604"/>
                  <a:gd name="T5" fmla="*/ 60506 h 360045"/>
                  <a:gd name="T6" fmla="*/ 7431 w 522604"/>
                  <a:gd name="T7" fmla="*/ 119636 h 360045"/>
                  <a:gd name="T8" fmla="*/ 0 w 522604"/>
                  <a:gd name="T9" fmla="*/ 310554 h 360045"/>
                  <a:gd name="T10" fmla="*/ 52322 w 522604"/>
                  <a:gd name="T11" fmla="*/ 317824 h 360045"/>
                  <a:gd name="T12" fmla="*/ 71209 w 522604"/>
                  <a:gd name="T13" fmla="*/ 348062 h 360045"/>
                  <a:gd name="T14" fmla="*/ 105362 w 522604"/>
                  <a:gd name="T15" fmla="*/ 360117 h 360045"/>
                  <a:gd name="T16" fmla="*/ 139494 w 522604"/>
                  <a:gd name="T17" fmla="*/ 348006 h 360045"/>
                  <a:gd name="T18" fmla="*/ 154152 w 522604"/>
                  <a:gd name="T19" fmla="*/ 327934 h 360045"/>
                  <a:gd name="T20" fmla="*/ 96870 w 522604"/>
                  <a:gd name="T21" fmla="*/ 326207 h 360045"/>
                  <a:gd name="T22" fmla="*/ 85168 w 522604"/>
                  <a:gd name="T23" fmla="*/ 314517 h 360045"/>
                  <a:gd name="T24" fmla="*/ 85088 w 522604"/>
                  <a:gd name="T25" fmla="*/ 297430 h 360045"/>
                  <a:gd name="T26" fmla="*/ 96801 w 522604"/>
                  <a:gd name="T27" fmla="*/ 285734 h 360045"/>
                  <a:gd name="T28" fmla="*/ 32383 w 522604"/>
                  <a:gd name="T29" fmla="*/ 285641 h 360045"/>
                  <a:gd name="T30" fmla="*/ 50369 w 522604"/>
                  <a:gd name="T31" fmla="*/ 106967 h 360045"/>
                  <a:gd name="T32" fmla="*/ 200446 w 522604"/>
                  <a:gd name="T33" fmla="*/ 85102 h 360045"/>
                  <a:gd name="T34" fmla="*/ 523738 w 522604"/>
                  <a:gd name="T35" fmla="*/ 32332 h 360045"/>
                  <a:gd name="T36" fmla="*/ 516458 w 522604"/>
                  <a:gd name="T37" fmla="*/ 0 h 360045"/>
                  <a:gd name="T38" fmla="*/ 105362 w 522604"/>
                  <a:gd name="T39" fmla="*/ 284006 h 360045"/>
                  <a:gd name="T40" fmla="*/ 120892 w 522604"/>
                  <a:gd name="T41" fmla="*/ 290445 h 360045"/>
                  <a:gd name="T42" fmla="*/ 127316 w 522604"/>
                  <a:gd name="T43" fmla="*/ 305976 h 360045"/>
                  <a:gd name="T44" fmla="*/ 120892 w 522604"/>
                  <a:gd name="T45" fmla="*/ 321497 h 360045"/>
                  <a:gd name="T46" fmla="*/ 105362 w 522604"/>
                  <a:gd name="T47" fmla="*/ 327934 h 360045"/>
                  <a:gd name="T48" fmla="*/ 158351 w 522604"/>
                  <a:gd name="T49" fmla="*/ 317824 h 360045"/>
                  <a:gd name="T50" fmla="*/ 269991 w 522604"/>
                  <a:gd name="T51" fmla="*/ 313218 h 360045"/>
                  <a:gd name="T52" fmla="*/ 268097 w 522604"/>
                  <a:gd name="T53" fmla="*/ 300143 h 360045"/>
                  <a:gd name="T54" fmla="*/ 155669 w 522604"/>
                  <a:gd name="T55" fmla="*/ 285641 h 360045"/>
                  <a:gd name="T56" fmla="*/ 105362 w 522604"/>
                  <a:gd name="T57" fmla="*/ 251673 h 360045"/>
                  <a:gd name="T58" fmla="*/ 74729 w 522604"/>
                  <a:gd name="T59" fmla="*/ 261234 h 360045"/>
                  <a:gd name="T60" fmla="*/ 55055 w 522604"/>
                  <a:gd name="T61" fmla="*/ 285641 h 360045"/>
                  <a:gd name="T62" fmla="*/ 105362 w 522604"/>
                  <a:gd name="T63" fmla="*/ 284006 h 360045"/>
                  <a:gd name="T64" fmla="*/ 147574 w 522604"/>
                  <a:gd name="T65" fmla="*/ 271919 h 360045"/>
                  <a:gd name="T66" fmla="*/ 121632 w 522604"/>
                  <a:gd name="T67" fmla="*/ 254176 h 360045"/>
                  <a:gd name="T68" fmla="*/ 200446 w 522604"/>
                  <a:gd name="T69" fmla="*/ 85102 h 360045"/>
                  <a:gd name="T70" fmla="*/ 168076 w 522604"/>
                  <a:gd name="T71" fmla="*/ 285641 h 360045"/>
                  <a:gd name="T72" fmla="*/ 200446 w 522604"/>
                  <a:gd name="T73" fmla="*/ 85102 h 360045"/>
                  <a:gd name="T74" fmla="*/ 491241 w 522604"/>
                  <a:gd name="T75" fmla="*/ 32332 h 360045"/>
                  <a:gd name="T76" fmla="*/ 523738 w 522604"/>
                  <a:gd name="T77" fmla="*/ 139343 h 36004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522604" h="360045" extrusionOk="0">
                    <a:moveTo>
                      <a:pt x="515205" y="0"/>
                    </a:moveTo>
                    <a:lnTo>
                      <a:pt x="175069" y="0"/>
                    </a:lnTo>
                    <a:lnTo>
                      <a:pt x="167806" y="7262"/>
                    </a:lnTo>
                    <a:lnTo>
                      <a:pt x="167806" y="52723"/>
                    </a:lnTo>
                    <a:lnTo>
                      <a:pt x="100118" y="52723"/>
                    </a:lnTo>
                    <a:lnTo>
                      <a:pt x="60632" y="60453"/>
                    </a:lnTo>
                    <a:lnTo>
                      <a:pt x="28949" y="82602"/>
                    </a:lnTo>
                    <a:lnTo>
                      <a:pt x="7413" y="119531"/>
                    </a:lnTo>
                    <a:lnTo>
                      <a:pt x="0" y="167253"/>
                    </a:lnTo>
                    <a:lnTo>
                      <a:pt x="0" y="310281"/>
                    </a:lnTo>
                    <a:lnTo>
                      <a:pt x="7262" y="317544"/>
                    </a:lnTo>
                    <a:lnTo>
                      <a:pt x="52195" y="317544"/>
                    </a:lnTo>
                    <a:lnTo>
                      <a:pt x="59169" y="334366"/>
                    </a:lnTo>
                    <a:lnTo>
                      <a:pt x="71036" y="347756"/>
                    </a:lnTo>
                    <a:lnTo>
                      <a:pt x="86711" y="356604"/>
                    </a:lnTo>
                    <a:lnTo>
                      <a:pt x="105106" y="359800"/>
                    </a:lnTo>
                    <a:lnTo>
                      <a:pt x="123485" y="356583"/>
                    </a:lnTo>
                    <a:lnTo>
                      <a:pt x="139156" y="347700"/>
                    </a:lnTo>
                    <a:lnTo>
                      <a:pt x="151017" y="334303"/>
                    </a:lnTo>
                    <a:lnTo>
                      <a:pt x="153778" y="327646"/>
                    </a:lnTo>
                    <a:lnTo>
                      <a:pt x="105106" y="327646"/>
                    </a:lnTo>
                    <a:lnTo>
                      <a:pt x="96635" y="325920"/>
                    </a:lnTo>
                    <a:lnTo>
                      <a:pt x="89687" y="321214"/>
                    </a:lnTo>
                    <a:lnTo>
                      <a:pt x="84961" y="314240"/>
                    </a:lnTo>
                    <a:lnTo>
                      <a:pt x="83155" y="305707"/>
                    </a:lnTo>
                    <a:lnTo>
                      <a:pt x="84882" y="297168"/>
                    </a:lnTo>
                    <a:lnTo>
                      <a:pt x="89588" y="290190"/>
                    </a:lnTo>
                    <a:lnTo>
                      <a:pt x="96566" y="285483"/>
                    </a:lnTo>
                    <a:lnTo>
                      <a:pt x="97027" y="285390"/>
                    </a:lnTo>
                    <a:lnTo>
                      <a:pt x="32304" y="285390"/>
                    </a:lnTo>
                    <a:lnTo>
                      <a:pt x="32319" y="167253"/>
                    </a:lnTo>
                    <a:lnTo>
                      <a:pt x="50247" y="106873"/>
                    </a:lnTo>
                    <a:lnTo>
                      <a:pt x="99967" y="85027"/>
                    </a:lnTo>
                    <a:lnTo>
                      <a:pt x="199960" y="85027"/>
                    </a:lnTo>
                    <a:lnTo>
                      <a:pt x="199960" y="32304"/>
                    </a:lnTo>
                    <a:lnTo>
                      <a:pt x="522467" y="32304"/>
                    </a:lnTo>
                    <a:lnTo>
                      <a:pt x="522467" y="7262"/>
                    </a:lnTo>
                    <a:lnTo>
                      <a:pt x="515205" y="0"/>
                    </a:lnTo>
                    <a:close/>
                  </a:path>
                  <a:path w="522604" h="360045" extrusionOk="0">
                    <a:moveTo>
                      <a:pt x="154329" y="283756"/>
                    </a:moveTo>
                    <a:lnTo>
                      <a:pt x="105106" y="283756"/>
                    </a:lnTo>
                    <a:lnTo>
                      <a:pt x="113638" y="285483"/>
                    </a:lnTo>
                    <a:lnTo>
                      <a:pt x="120599" y="290190"/>
                    </a:lnTo>
                    <a:lnTo>
                      <a:pt x="125288" y="297168"/>
                    </a:lnTo>
                    <a:lnTo>
                      <a:pt x="127007" y="305707"/>
                    </a:lnTo>
                    <a:lnTo>
                      <a:pt x="125288" y="314240"/>
                    </a:lnTo>
                    <a:lnTo>
                      <a:pt x="120599" y="321214"/>
                    </a:lnTo>
                    <a:lnTo>
                      <a:pt x="113638" y="325920"/>
                    </a:lnTo>
                    <a:lnTo>
                      <a:pt x="105106" y="327646"/>
                    </a:lnTo>
                    <a:lnTo>
                      <a:pt x="153778" y="327646"/>
                    </a:lnTo>
                    <a:lnTo>
                      <a:pt x="157967" y="317544"/>
                    </a:lnTo>
                    <a:lnTo>
                      <a:pt x="278215" y="317544"/>
                    </a:lnTo>
                    <a:lnTo>
                      <a:pt x="269336" y="312942"/>
                    </a:lnTo>
                    <a:lnTo>
                      <a:pt x="265892" y="308059"/>
                    </a:lnTo>
                    <a:lnTo>
                      <a:pt x="267447" y="299879"/>
                    </a:lnTo>
                    <a:lnTo>
                      <a:pt x="273566" y="285390"/>
                    </a:lnTo>
                    <a:lnTo>
                      <a:pt x="155291" y="285390"/>
                    </a:lnTo>
                    <a:lnTo>
                      <a:pt x="154329" y="283756"/>
                    </a:lnTo>
                    <a:close/>
                  </a:path>
                  <a:path w="522604" h="360045" extrusionOk="0">
                    <a:moveTo>
                      <a:pt x="105106" y="251452"/>
                    </a:moveTo>
                    <a:lnTo>
                      <a:pt x="88854" y="253973"/>
                    </a:lnTo>
                    <a:lnTo>
                      <a:pt x="74548" y="261004"/>
                    </a:lnTo>
                    <a:lnTo>
                      <a:pt x="62975" y="271743"/>
                    </a:lnTo>
                    <a:lnTo>
                      <a:pt x="54921" y="285390"/>
                    </a:lnTo>
                    <a:lnTo>
                      <a:pt x="97027" y="285390"/>
                    </a:lnTo>
                    <a:lnTo>
                      <a:pt x="105106" y="283756"/>
                    </a:lnTo>
                    <a:lnTo>
                      <a:pt x="154329" y="283756"/>
                    </a:lnTo>
                    <a:lnTo>
                      <a:pt x="147216" y="271680"/>
                    </a:lnTo>
                    <a:lnTo>
                      <a:pt x="135636" y="260948"/>
                    </a:lnTo>
                    <a:lnTo>
                      <a:pt x="121337" y="253952"/>
                    </a:lnTo>
                    <a:lnTo>
                      <a:pt x="105106" y="251452"/>
                    </a:lnTo>
                    <a:close/>
                  </a:path>
                  <a:path w="522604" h="360045" extrusionOk="0">
                    <a:moveTo>
                      <a:pt x="199960" y="85027"/>
                    </a:moveTo>
                    <a:lnTo>
                      <a:pt x="167668" y="85027"/>
                    </a:lnTo>
                    <a:lnTo>
                      <a:pt x="167668" y="285390"/>
                    </a:lnTo>
                    <a:lnTo>
                      <a:pt x="199960" y="285390"/>
                    </a:lnTo>
                    <a:lnTo>
                      <a:pt x="199960" y="85027"/>
                    </a:lnTo>
                    <a:close/>
                  </a:path>
                  <a:path w="522604" h="360045" extrusionOk="0">
                    <a:moveTo>
                      <a:pt x="522467" y="32304"/>
                    </a:moveTo>
                    <a:lnTo>
                      <a:pt x="490049" y="32304"/>
                    </a:lnTo>
                    <a:lnTo>
                      <a:pt x="490049" y="135162"/>
                    </a:lnTo>
                    <a:lnTo>
                      <a:pt x="522467" y="139220"/>
                    </a:lnTo>
                    <a:lnTo>
                      <a:pt x="522467" y="323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37" name="object 28"/>
              <p:cNvSpPr/>
              <p:nvPr/>
            </p:nvSpPr>
            <p:spPr bwMode="auto">
              <a:xfrm>
                <a:off x="7535863" y="6618288"/>
                <a:ext cx="325437" cy="311150"/>
              </a:xfrm>
              <a:custGeom>
                <a:avLst/>
                <a:gdLst>
                  <a:gd name="T0" fmla="*/ 0 w 324484"/>
                  <a:gd name="T1" fmla="*/ 16727 h 311784"/>
                  <a:gd name="T2" fmla="*/ 4473 w 324484"/>
                  <a:gd name="T3" fmla="*/ 29079 h 311784"/>
                  <a:gd name="T4" fmla="*/ 50924 w 324484"/>
                  <a:gd name="T5" fmla="*/ 45330 h 311784"/>
                  <a:gd name="T6" fmla="*/ 55574 w 324484"/>
                  <a:gd name="T7" fmla="*/ 229749 h 311784"/>
                  <a:gd name="T8" fmla="*/ 56180 w 324484"/>
                  <a:gd name="T9" fmla="*/ 239592 h 311784"/>
                  <a:gd name="T10" fmla="*/ 63085 w 324484"/>
                  <a:gd name="T11" fmla="*/ 247667 h 311784"/>
                  <a:gd name="T12" fmla="*/ 285875 w 324484"/>
                  <a:gd name="T13" fmla="*/ 249673 h 311784"/>
                  <a:gd name="T14" fmla="*/ 296486 w 324484"/>
                  <a:gd name="T15" fmla="*/ 241674 h 311784"/>
                  <a:gd name="T16" fmla="*/ 298149 w 324484"/>
                  <a:gd name="T17" fmla="*/ 228206 h 311784"/>
                  <a:gd name="T18" fmla="*/ 289807 w 324484"/>
                  <a:gd name="T19" fmla="*/ 217823 h 311784"/>
                  <a:gd name="T20" fmla="*/ 92435 w 324484"/>
                  <a:gd name="T21" fmla="*/ 216218 h 311784"/>
                  <a:gd name="T22" fmla="*/ 298628 w 324484"/>
                  <a:gd name="T23" fmla="*/ 194148 h 311784"/>
                  <a:gd name="T24" fmla="*/ 308710 w 324484"/>
                  <a:gd name="T25" fmla="*/ 187616 h 311784"/>
                  <a:gd name="T26" fmla="*/ 311041 w 324484"/>
                  <a:gd name="T27" fmla="*/ 180255 h 311784"/>
                  <a:gd name="T28" fmla="*/ 325345 w 324484"/>
                  <a:gd name="T29" fmla="*/ 97670 h 311784"/>
                  <a:gd name="T30" fmla="*/ 321412 w 324484"/>
                  <a:gd name="T31" fmla="*/ 89833 h 311784"/>
                  <a:gd name="T32" fmla="*/ 314973 w 324484"/>
                  <a:gd name="T33" fmla="*/ 83788 h 311784"/>
                  <a:gd name="T34" fmla="*/ 85983 w 324484"/>
                  <a:gd name="T35" fmla="*/ 58146 h 311784"/>
                  <a:gd name="T36" fmla="*/ 22305 w 324484"/>
                  <a:gd name="T37" fmla="*/ 1191 h 311784"/>
                  <a:gd name="T38" fmla="*/ 104948 w 324484"/>
                  <a:gd name="T39" fmla="*/ 258940 h 311784"/>
                  <a:gd name="T40" fmla="*/ 84559 w 324484"/>
                  <a:gd name="T41" fmla="*/ 261435 h 311784"/>
                  <a:gd name="T42" fmla="*/ 72032 w 324484"/>
                  <a:gd name="T43" fmla="*/ 277449 h 311784"/>
                  <a:gd name="T44" fmla="*/ 74540 w 324484"/>
                  <a:gd name="T45" fmla="*/ 297800 h 311784"/>
                  <a:gd name="T46" fmla="*/ 90645 w 324484"/>
                  <a:gd name="T47" fmla="*/ 310565 h 311784"/>
                  <a:gd name="T48" fmla="*/ 111035 w 324484"/>
                  <a:gd name="T49" fmla="*/ 308007 h 311784"/>
                  <a:gd name="T50" fmla="*/ 123557 w 324484"/>
                  <a:gd name="T51" fmla="*/ 291694 h 311784"/>
                  <a:gd name="T52" fmla="*/ 121053 w 324484"/>
                  <a:gd name="T53" fmla="*/ 271392 h 311784"/>
                  <a:gd name="T54" fmla="*/ 104948 w 324484"/>
                  <a:gd name="T55" fmla="*/ 258940 h 311784"/>
                  <a:gd name="T56" fmla="*/ 243419 w 324484"/>
                  <a:gd name="T57" fmla="*/ 258940 h 311784"/>
                  <a:gd name="T58" fmla="*/ 227314 w 324484"/>
                  <a:gd name="T59" fmla="*/ 271392 h 311784"/>
                  <a:gd name="T60" fmla="*/ 224806 w 324484"/>
                  <a:gd name="T61" fmla="*/ 291694 h 311784"/>
                  <a:gd name="T62" fmla="*/ 237332 w 324484"/>
                  <a:gd name="T63" fmla="*/ 308007 h 311784"/>
                  <a:gd name="T64" fmla="*/ 257723 w 324484"/>
                  <a:gd name="T65" fmla="*/ 310565 h 311784"/>
                  <a:gd name="T66" fmla="*/ 273828 w 324484"/>
                  <a:gd name="T67" fmla="*/ 297800 h 311784"/>
                  <a:gd name="T68" fmla="*/ 276335 w 324484"/>
                  <a:gd name="T69" fmla="*/ 277449 h 311784"/>
                  <a:gd name="T70" fmla="*/ 263810 w 324484"/>
                  <a:gd name="T71" fmla="*/ 261435 h 31178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24484" h="311784" extrusionOk="0">
                    <a:moveTo>
                      <a:pt x="17955" y="0"/>
                    </a:moveTo>
                    <a:lnTo>
                      <a:pt x="0" y="16761"/>
                    </a:lnTo>
                    <a:lnTo>
                      <a:pt x="414" y="21046"/>
                    </a:lnTo>
                    <a:lnTo>
                      <a:pt x="4460" y="29138"/>
                    </a:lnTo>
                    <a:lnTo>
                      <a:pt x="7727" y="31864"/>
                    </a:lnTo>
                    <a:lnTo>
                      <a:pt x="50775" y="45422"/>
                    </a:lnTo>
                    <a:lnTo>
                      <a:pt x="64333" y="181690"/>
                    </a:lnTo>
                    <a:lnTo>
                      <a:pt x="55411" y="230217"/>
                    </a:lnTo>
                    <a:lnTo>
                      <a:pt x="54708" y="235444"/>
                    </a:lnTo>
                    <a:lnTo>
                      <a:pt x="56015" y="240080"/>
                    </a:lnTo>
                    <a:lnTo>
                      <a:pt x="59344" y="244126"/>
                    </a:lnTo>
                    <a:lnTo>
                      <a:pt x="62900" y="248172"/>
                    </a:lnTo>
                    <a:lnTo>
                      <a:pt x="67185" y="250182"/>
                    </a:lnTo>
                    <a:lnTo>
                      <a:pt x="285038" y="250182"/>
                    </a:lnTo>
                    <a:lnTo>
                      <a:pt x="288958" y="248587"/>
                    </a:lnTo>
                    <a:lnTo>
                      <a:pt x="295618" y="242166"/>
                    </a:lnTo>
                    <a:lnTo>
                      <a:pt x="297276" y="238183"/>
                    </a:lnTo>
                    <a:lnTo>
                      <a:pt x="297276" y="228671"/>
                    </a:lnTo>
                    <a:lnTo>
                      <a:pt x="295618" y="224675"/>
                    </a:lnTo>
                    <a:lnTo>
                      <a:pt x="288958" y="218267"/>
                    </a:lnTo>
                    <a:lnTo>
                      <a:pt x="285038" y="216659"/>
                    </a:lnTo>
                    <a:lnTo>
                      <a:pt x="92164" y="216659"/>
                    </a:lnTo>
                    <a:lnTo>
                      <a:pt x="96085" y="194544"/>
                    </a:lnTo>
                    <a:lnTo>
                      <a:pt x="297754" y="194544"/>
                    </a:lnTo>
                    <a:lnTo>
                      <a:pt x="301385" y="193225"/>
                    </a:lnTo>
                    <a:lnTo>
                      <a:pt x="307806" y="187998"/>
                    </a:lnTo>
                    <a:lnTo>
                      <a:pt x="309653" y="184668"/>
                    </a:lnTo>
                    <a:lnTo>
                      <a:pt x="310130" y="180622"/>
                    </a:lnTo>
                    <a:lnTo>
                      <a:pt x="323676" y="102857"/>
                    </a:lnTo>
                    <a:lnTo>
                      <a:pt x="324392" y="97869"/>
                    </a:lnTo>
                    <a:lnTo>
                      <a:pt x="323324" y="93584"/>
                    </a:lnTo>
                    <a:lnTo>
                      <a:pt x="320471" y="90016"/>
                    </a:lnTo>
                    <a:lnTo>
                      <a:pt x="317858" y="86208"/>
                    </a:lnTo>
                    <a:lnTo>
                      <a:pt x="314051" y="83959"/>
                    </a:lnTo>
                    <a:lnTo>
                      <a:pt x="309050" y="83230"/>
                    </a:lnTo>
                    <a:lnTo>
                      <a:pt x="85731" y="58264"/>
                    </a:lnTo>
                    <a:lnTo>
                      <a:pt x="82879" y="31148"/>
                    </a:lnTo>
                    <a:lnTo>
                      <a:pt x="22240" y="1193"/>
                    </a:lnTo>
                    <a:lnTo>
                      <a:pt x="17955" y="0"/>
                    </a:lnTo>
                    <a:close/>
                  </a:path>
                  <a:path w="324484" h="311784" extrusionOk="0">
                    <a:moveTo>
                      <a:pt x="104641" y="259468"/>
                    </a:moveTo>
                    <a:lnTo>
                      <a:pt x="90380" y="259468"/>
                    </a:lnTo>
                    <a:lnTo>
                      <a:pt x="84311" y="261968"/>
                    </a:lnTo>
                    <a:lnTo>
                      <a:pt x="74322" y="271945"/>
                    </a:lnTo>
                    <a:lnTo>
                      <a:pt x="71821" y="278014"/>
                    </a:lnTo>
                    <a:lnTo>
                      <a:pt x="71821" y="292288"/>
                    </a:lnTo>
                    <a:lnTo>
                      <a:pt x="74322" y="298407"/>
                    </a:lnTo>
                    <a:lnTo>
                      <a:pt x="84311" y="308635"/>
                    </a:lnTo>
                    <a:lnTo>
                      <a:pt x="90380" y="311198"/>
                    </a:lnTo>
                    <a:lnTo>
                      <a:pt x="104641" y="311198"/>
                    </a:lnTo>
                    <a:lnTo>
                      <a:pt x="110710" y="308635"/>
                    </a:lnTo>
                    <a:lnTo>
                      <a:pt x="120699" y="298407"/>
                    </a:lnTo>
                    <a:lnTo>
                      <a:pt x="123195" y="292288"/>
                    </a:lnTo>
                    <a:lnTo>
                      <a:pt x="123200" y="278014"/>
                    </a:lnTo>
                    <a:lnTo>
                      <a:pt x="120699" y="271945"/>
                    </a:lnTo>
                    <a:lnTo>
                      <a:pt x="110710" y="261968"/>
                    </a:lnTo>
                    <a:lnTo>
                      <a:pt x="104641" y="259468"/>
                    </a:lnTo>
                    <a:close/>
                  </a:path>
                  <a:path w="324484" h="311784" extrusionOk="0">
                    <a:moveTo>
                      <a:pt x="256968" y="259468"/>
                    </a:moveTo>
                    <a:lnTo>
                      <a:pt x="242706" y="259468"/>
                    </a:lnTo>
                    <a:lnTo>
                      <a:pt x="236637" y="261968"/>
                    </a:lnTo>
                    <a:lnTo>
                      <a:pt x="226648" y="271945"/>
                    </a:lnTo>
                    <a:lnTo>
                      <a:pt x="224148" y="278014"/>
                    </a:lnTo>
                    <a:lnTo>
                      <a:pt x="224148" y="292288"/>
                    </a:lnTo>
                    <a:lnTo>
                      <a:pt x="226648" y="298407"/>
                    </a:lnTo>
                    <a:lnTo>
                      <a:pt x="236637" y="308635"/>
                    </a:lnTo>
                    <a:lnTo>
                      <a:pt x="242706" y="311198"/>
                    </a:lnTo>
                    <a:lnTo>
                      <a:pt x="256968" y="311198"/>
                    </a:lnTo>
                    <a:lnTo>
                      <a:pt x="263037" y="308635"/>
                    </a:lnTo>
                    <a:lnTo>
                      <a:pt x="273026" y="298407"/>
                    </a:lnTo>
                    <a:lnTo>
                      <a:pt x="275521" y="292288"/>
                    </a:lnTo>
                    <a:lnTo>
                      <a:pt x="275526" y="278014"/>
                    </a:lnTo>
                    <a:lnTo>
                      <a:pt x="273026" y="271945"/>
                    </a:lnTo>
                    <a:lnTo>
                      <a:pt x="263037" y="261968"/>
                    </a:lnTo>
                    <a:lnTo>
                      <a:pt x="256968" y="25946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</p:grpSp>
      </p:grpSp>
      <p:cxnSp>
        <p:nvCxnSpPr>
          <p:cNvPr id="38" name="Google Shape;15;p3"/>
          <p:cNvCxnSpPr>
            <a:cxnSpLocks/>
          </p:cNvCxnSpPr>
          <p:nvPr userDrawn="1"/>
        </p:nvCxnSpPr>
        <p:spPr bwMode="auto">
          <a:xfrm>
            <a:off x="1381250" y="4820615"/>
            <a:ext cx="6031604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1381125" y="1295400"/>
            <a:ext cx="3878400" cy="30956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grpSp>
        <p:nvGrpSpPr>
          <p:cNvPr id="40" name="Group 67"/>
          <p:cNvGrpSpPr/>
          <p:nvPr userDrawn="1"/>
        </p:nvGrpSpPr>
        <p:grpSpPr bwMode="auto">
          <a:xfrm>
            <a:off x="733384" y="516428"/>
            <a:ext cx="612000" cy="612000"/>
            <a:chOff x="5298135" y="1025068"/>
            <a:chExt cx="979084" cy="979084"/>
          </a:xfrm>
        </p:grpSpPr>
        <p:sp>
          <p:nvSpPr>
            <p:cNvPr id="41" name="Google Shape;63;p10"/>
            <p:cNvSpPr/>
            <p:nvPr/>
          </p:nvSpPr>
          <p:spPr bwMode="auto">
            <a:xfrm>
              <a:off x="5298135" y="1025068"/>
              <a:ext cx="979084" cy="979084"/>
            </a:xfrm>
            <a:prstGeom prst="ellipse">
              <a:avLst/>
            </a:prstGeom>
            <a:solidFill>
              <a:srgbClr val="4AC2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pic>
          <p:nvPicPr>
            <p:cNvPr id="42" name="Graphic 69"/>
            <p:cNvPicPr>
              <a:picLocks noChangeAspect="1"/>
            </p:cNvPicPr>
            <p:nvPr/>
          </p:nvPicPr>
          <p:blipFill>
            <a:blip r:embed="rId10"/>
            <a:srcRect r="37306"/>
            <a:stretch/>
          </p:blipFill>
          <p:spPr bwMode="auto">
            <a:xfrm>
              <a:off x="5519859" y="1204084"/>
              <a:ext cx="606997" cy="576452"/>
            </a:xfrm>
            <a:prstGeom prst="rect">
              <a:avLst/>
            </a:prstGeom>
          </p:spPr>
        </p:pic>
      </p:grpSp>
      <p:pic>
        <p:nvPicPr>
          <p:cNvPr id="43" name="Graphic 70"/>
          <p:cNvPicPr>
            <a:picLocks noChangeAspect="1"/>
          </p:cNvPicPr>
          <p:nvPr userDrawn="1"/>
        </p:nvPicPr>
        <p:blipFill>
          <a:blip r:embed="rId11"/>
          <a:stretch/>
        </p:blipFill>
        <p:spPr bwMode="auto">
          <a:xfrm>
            <a:off x="341938" y="4709185"/>
            <a:ext cx="932973" cy="216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+ 2 columns" preserve="1" userDrawn="1">
  <p:cSld name="1_Title + 2 column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4" name="Google Shape;15;p3"/>
          <p:cNvCxnSpPr>
            <a:cxnSpLocks/>
          </p:cNvCxnSpPr>
          <p:nvPr userDrawn="1"/>
        </p:nvCxnSpPr>
        <p:spPr bwMode="auto">
          <a:xfrm>
            <a:off x="-6025" y="830429"/>
            <a:ext cx="9150025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Google Shape;29;p5"/>
          <p:cNvSpPr>
            <a:spLocks noGrp="1"/>
          </p:cNvSpPr>
          <p:nvPr>
            <p:ph type="title"/>
          </p:nvPr>
        </p:nvSpPr>
        <p:spPr bwMode="auto">
          <a:xfrm>
            <a:off x="1381250" y="604628"/>
            <a:ext cx="3878400" cy="43560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800" b="1">
                <a:latin typeface="Calibri"/>
                <a:ea typeface="Calibri"/>
                <a:cs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6" name="Oval 45"/>
          <p:cNvSpPr/>
          <p:nvPr userDrawn="1"/>
        </p:nvSpPr>
        <p:spPr bwMode="auto">
          <a:xfrm>
            <a:off x="754718" y="545029"/>
            <a:ext cx="554798" cy="55479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00">
                <a:solidFill>
                  <a:schemeClr val="tx1"/>
                </a:solidFill>
              </a:rPr>
              <a:t>Place Pilot icon</a:t>
            </a:r>
            <a:endParaRPr lang="en-IE" sz="600">
              <a:solidFill>
                <a:schemeClr val="tx1"/>
              </a:solidFill>
            </a:endParaRPr>
          </a:p>
        </p:txBody>
      </p:sp>
      <p:grpSp>
        <p:nvGrpSpPr>
          <p:cNvPr id="7" name="Group 36"/>
          <p:cNvGrpSpPr/>
          <p:nvPr userDrawn="1"/>
        </p:nvGrpSpPr>
        <p:grpSpPr bwMode="auto">
          <a:xfrm>
            <a:off x="7537141" y="4690989"/>
            <a:ext cx="1372953" cy="229553"/>
            <a:chOff x="1154546" y="3432698"/>
            <a:chExt cx="2916485" cy="487627"/>
          </a:xfrm>
        </p:grpSpPr>
        <p:grpSp>
          <p:nvGrpSpPr>
            <p:cNvPr id="8" name="Group 37"/>
            <p:cNvGrpSpPr/>
            <p:nvPr userDrawn="1"/>
          </p:nvGrpSpPr>
          <p:grpSpPr bwMode="auto">
            <a:xfrm>
              <a:off x="1154546" y="3432698"/>
              <a:ext cx="486638" cy="487627"/>
              <a:chOff x="3309937" y="6340475"/>
              <a:chExt cx="781050" cy="782638"/>
            </a:xfrm>
          </p:grpSpPr>
          <p:sp>
            <p:nvSpPr>
              <p:cNvPr id="9" name="object 4"/>
              <p:cNvSpPr/>
              <p:nvPr/>
            </p:nvSpPr>
            <p:spPr bwMode="auto">
              <a:xfrm>
                <a:off x="3309937" y="6340475"/>
                <a:ext cx="781050" cy="782638"/>
              </a:xfrm>
              <a:custGeom>
                <a:avLst/>
                <a:gdLst>
                  <a:gd name="T0" fmla="*/ 390519 w 781685"/>
                  <a:gd name="T1" fmla="*/ 0 h 781684"/>
                  <a:gd name="T2" fmla="*/ 341532 w 781685"/>
                  <a:gd name="T3" fmla="*/ 3049 h 781684"/>
                  <a:gd name="T4" fmla="*/ 294362 w 781685"/>
                  <a:gd name="T5" fmla="*/ 11951 h 781684"/>
                  <a:gd name="T6" fmla="*/ 249373 w 781685"/>
                  <a:gd name="T7" fmla="*/ 26339 h 781684"/>
                  <a:gd name="T8" fmla="*/ 206933 w 781685"/>
                  <a:gd name="T9" fmla="*/ 45848 h 781684"/>
                  <a:gd name="T10" fmla="*/ 167406 w 781685"/>
                  <a:gd name="T11" fmla="*/ 70109 h 781684"/>
                  <a:gd name="T12" fmla="*/ 131158 w 781685"/>
                  <a:gd name="T13" fmla="*/ 98757 h 781684"/>
                  <a:gd name="T14" fmla="*/ 98557 w 781685"/>
                  <a:gd name="T15" fmla="*/ 131425 h 781684"/>
                  <a:gd name="T16" fmla="*/ 69967 w 781685"/>
                  <a:gd name="T17" fmla="*/ 167746 h 781684"/>
                  <a:gd name="T18" fmla="*/ 45755 w 781685"/>
                  <a:gd name="T19" fmla="*/ 207354 h 781684"/>
                  <a:gd name="T20" fmla="*/ 26286 w 781685"/>
                  <a:gd name="T21" fmla="*/ 249881 h 781684"/>
                  <a:gd name="T22" fmla="*/ 11926 w 781685"/>
                  <a:gd name="T23" fmla="*/ 294961 h 781684"/>
                  <a:gd name="T24" fmla="*/ 3043 w 781685"/>
                  <a:gd name="T25" fmla="*/ 342227 h 781684"/>
                  <a:gd name="T26" fmla="*/ 0 w 781685"/>
                  <a:gd name="T27" fmla="*/ 391313 h 781684"/>
                  <a:gd name="T28" fmla="*/ 3043 w 781685"/>
                  <a:gd name="T29" fmla="*/ 440399 h 781684"/>
                  <a:gd name="T30" fmla="*/ 11926 w 781685"/>
                  <a:gd name="T31" fmla="*/ 487665 h 781684"/>
                  <a:gd name="T32" fmla="*/ 26286 w 781685"/>
                  <a:gd name="T33" fmla="*/ 532745 h 781684"/>
                  <a:gd name="T34" fmla="*/ 45755 w 781685"/>
                  <a:gd name="T35" fmla="*/ 575272 h 781684"/>
                  <a:gd name="T36" fmla="*/ 69967 w 781685"/>
                  <a:gd name="T37" fmla="*/ 614880 h 781684"/>
                  <a:gd name="T38" fmla="*/ 98557 w 781685"/>
                  <a:gd name="T39" fmla="*/ 651201 h 781684"/>
                  <a:gd name="T40" fmla="*/ 131158 w 781685"/>
                  <a:gd name="T41" fmla="*/ 683869 h 781684"/>
                  <a:gd name="T42" fmla="*/ 167406 w 781685"/>
                  <a:gd name="T43" fmla="*/ 712517 h 781684"/>
                  <a:gd name="T44" fmla="*/ 206933 w 781685"/>
                  <a:gd name="T45" fmla="*/ 736778 h 781684"/>
                  <a:gd name="T46" fmla="*/ 249373 w 781685"/>
                  <a:gd name="T47" fmla="*/ 756287 h 781684"/>
                  <a:gd name="T48" fmla="*/ 294362 w 781685"/>
                  <a:gd name="T49" fmla="*/ 770675 h 781684"/>
                  <a:gd name="T50" fmla="*/ 341532 w 781685"/>
                  <a:gd name="T51" fmla="*/ 779577 h 781684"/>
                  <a:gd name="T52" fmla="*/ 390519 w 781685"/>
                  <a:gd name="T53" fmla="*/ 782626 h 781684"/>
                  <a:gd name="T54" fmla="*/ 439505 w 781685"/>
                  <a:gd name="T55" fmla="*/ 779577 h 781684"/>
                  <a:gd name="T56" fmla="*/ 486675 w 781685"/>
                  <a:gd name="T57" fmla="*/ 770675 h 781684"/>
                  <a:gd name="T58" fmla="*/ 531664 w 781685"/>
                  <a:gd name="T59" fmla="*/ 756287 h 781684"/>
                  <a:gd name="T60" fmla="*/ 574104 w 781685"/>
                  <a:gd name="T61" fmla="*/ 736778 h 781684"/>
                  <a:gd name="T62" fmla="*/ 613631 w 781685"/>
                  <a:gd name="T63" fmla="*/ 712517 h 781684"/>
                  <a:gd name="T64" fmla="*/ 649879 w 781685"/>
                  <a:gd name="T65" fmla="*/ 683869 h 781684"/>
                  <a:gd name="T66" fmla="*/ 682480 w 781685"/>
                  <a:gd name="T67" fmla="*/ 651201 h 781684"/>
                  <a:gd name="T68" fmla="*/ 711070 w 781685"/>
                  <a:gd name="T69" fmla="*/ 614880 h 781684"/>
                  <a:gd name="T70" fmla="*/ 735282 w 781685"/>
                  <a:gd name="T71" fmla="*/ 575272 h 781684"/>
                  <a:gd name="T72" fmla="*/ 754751 w 781685"/>
                  <a:gd name="T73" fmla="*/ 532745 h 781684"/>
                  <a:gd name="T74" fmla="*/ 769111 w 781685"/>
                  <a:gd name="T75" fmla="*/ 487665 h 781684"/>
                  <a:gd name="T76" fmla="*/ 777994 w 781685"/>
                  <a:gd name="T77" fmla="*/ 440399 h 781684"/>
                  <a:gd name="T78" fmla="*/ 781037 w 781685"/>
                  <a:gd name="T79" fmla="*/ 391313 h 781684"/>
                  <a:gd name="T80" fmla="*/ 777994 w 781685"/>
                  <a:gd name="T81" fmla="*/ 342227 h 781684"/>
                  <a:gd name="T82" fmla="*/ 769111 w 781685"/>
                  <a:gd name="T83" fmla="*/ 294961 h 781684"/>
                  <a:gd name="T84" fmla="*/ 754751 w 781685"/>
                  <a:gd name="T85" fmla="*/ 249881 h 781684"/>
                  <a:gd name="T86" fmla="*/ 735282 w 781685"/>
                  <a:gd name="T87" fmla="*/ 207354 h 781684"/>
                  <a:gd name="T88" fmla="*/ 711070 w 781685"/>
                  <a:gd name="T89" fmla="*/ 167746 h 781684"/>
                  <a:gd name="T90" fmla="*/ 682480 w 781685"/>
                  <a:gd name="T91" fmla="*/ 131425 h 781684"/>
                  <a:gd name="T92" fmla="*/ 649879 w 781685"/>
                  <a:gd name="T93" fmla="*/ 98757 h 781684"/>
                  <a:gd name="T94" fmla="*/ 613631 w 781685"/>
                  <a:gd name="T95" fmla="*/ 70109 h 781684"/>
                  <a:gd name="T96" fmla="*/ 574104 w 781685"/>
                  <a:gd name="T97" fmla="*/ 45848 h 781684"/>
                  <a:gd name="T98" fmla="*/ 531664 w 781685"/>
                  <a:gd name="T99" fmla="*/ 26339 h 781684"/>
                  <a:gd name="T100" fmla="*/ 486675 w 781685"/>
                  <a:gd name="T101" fmla="*/ 11951 h 781684"/>
                  <a:gd name="T102" fmla="*/ 439505 w 781685"/>
                  <a:gd name="T103" fmla="*/ 3049 h 781684"/>
                  <a:gd name="T104" fmla="*/ 390519 w 781685"/>
                  <a:gd name="T105" fmla="*/ 0 h 7816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81685" h="781684" extrusionOk="0">
                    <a:moveTo>
                      <a:pt x="390836" y="0"/>
                    </a:moveTo>
                    <a:lnTo>
                      <a:pt x="341810" y="3045"/>
                    </a:lnTo>
                    <a:lnTo>
                      <a:pt x="294601" y="11936"/>
                    </a:lnTo>
                    <a:lnTo>
                      <a:pt x="249576" y="26307"/>
                    </a:lnTo>
                    <a:lnTo>
                      <a:pt x="207101" y="45792"/>
                    </a:lnTo>
                    <a:lnTo>
                      <a:pt x="167542" y="70024"/>
                    </a:lnTo>
                    <a:lnTo>
                      <a:pt x="131265" y="98637"/>
                    </a:lnTo>
                    <a:lnTo>
                      <a:pt x="98637" y="131265"/>
                    </a:lnTo>
                    <a:lnTo>
                      <a:pt x="70024" y="167542"/>
                    </a:lnTo>
                    <a:lnTo>
                      <a:pt x="45792" y="207101"/>
                    </a:lnTo>
                    <a:lnTo>
                      <a:pt x="26307" y="249576"/>
                    </a:lnTo>
                    <a:lnTo>
                      <a:pt x="11936" y="294601"/>
                    </a:lnTo>
                    <a:lnTo>
                      <a:pt x="3045" y="341810"/>
                    </a:lnTo>
                    <a:lnTo>
                      <a:pt x="0" y="390836"/>
                    </a:lnTo>
                    <a:lnTo>
                      <a:pt x="3045" y="439862"/>
                    </a:lnTo>
                    <a:lnTo>
                      <a:pt x="11936" y="487071"/>
                    </a:lnTo>
                    <a:lnTo>
                      <a:pt x="26307" y="532096"/>
                    </a:lnTo>
                    <a:lnTo>
                      <a:pt x="45792" y="574571"/>
                    </a:lnTo>
                    <a:lnTo>
                      <a:pt x="70024" y="614130"/>
                    </a:lnTo>
                    <a:lnTo>
                      <a:pt x="98637" y="650407"/>
                    </a:lnTo>
                    <a:lnTo>
                      <a:pt x="131265" y="683035"/>
                    </a:lnTo>
                    <a:lnTo>
                      <a:pt x="167542" y="711648"/>
                    </a:lnTo>
                    <a:lnTo>
                      <a:pt x="207101" y="735880"/>
                    </a:lnTo>
                    <a:lnTo>
                      <a:pt x="249576" y="755365"/>
                    </a:lnTo>
                    <a:lnTo>
                      <a:pt x="294601" y="769736"/>
                    </a:lnTo>
                    <a:lnTo>
                      <a:pt x="341810" y="778627"/>
                    </a:lnTo>
                    <a:lnTo>
                      <a:pt x="390836" y="781672"/>
                    </a:lnTo>
                    <a:lnTo>
                      <a:pt x="439862" y="778627"/>
                    </a:lnTo>
                    <a:lnTo>
                      <a:pt x="487071" y="769736"/>
                    </a:lnTo>
                    <a:lnTo>
                      <a:pt x="532096" y="755365"/>
                    </a:lnTo>
                    <a:lnTo>
                      <a:pt x="574571" y="735880"/>
                    </a:lnTo>
                    <a:lnTo>
                      <a:pt x="614130" y="711648"/>
                    </a:lnTo>
                    <a:lnTo>
                      <a:pt x="650407" y="683035"/>
                    </a:lnTo>
                    <a:lnTo>
                      <a:pt x="683035" y="650407"/>
                    </a:lnTo>
                    <a:lnTo>
                      <a:pt x="711648" y="614130"/>
                    </a:lnTo>
                    <a:lnTo>
                      <a:pt x="735880" y="574571"/>
                    </a:lnTo>
                    <a:lnTo>
                      <a:pt x="755365" y="532096"/>
                    </a:lnTo>
                    <a:lnTo>
                      <a:pt x="769736" y="487071"/>
                    </a:lnTo>
                    <a:lnTo>
                      <a:pt x="778627" y="439862"/>
                    </a:lnTo>
                    <a:lnTo>
                      <a:pt x="781672" y="390836"/>
                    </a:lnTo>
                    <a:lnTo>
                      <a:pt x="778627" y="341810"/>
                    </a:lnTo>
                    <a:lnTo>
                      <a:pt x="769736" y="294601"/>
                    </a:lnTo>
                    <a:lnTo>
                      <a:pt x="755365" y="249576"/>
                    </a:lnTo>
                    <a:lnTo>
                      <a:pt x="735880" y="207101"/>
                    </a:lnTo>
                    <a:lnTo>
                      <a:pt x="711648" y="167542"/>
                    </a:lnTo>
                    <a:lnTo>
                      <a:pt x="683035" y="131265"/>
                    </a:lnTo>
                    <a:lnTo>
                      <a:pt x="650407" y="98637"/>
                    </a:lnTo>
                    <a:lnTo>
                      <a:pt x="614130" y="70024"/>
                    </a:lnTo>
                    <a:lnTo>
                      <a:pt x="574571" y="45792"/>
                    </a:lnTo>
                    <a:lnTo>
                      <a:pt x="532096" y="26307"/>
                    </a:lnTo>
                    <a:lnTo>
                      <a:pt x="487071" y="11936"/>
                    </a:lnTo>
                    <a:lnTo>
                      <a:pt x="439862" y="3045"/>
                    </a:lnTo>
                    <a:lnTo>
                      <a:pt x="390836" y="0"/>
                    </a:lnTo>
                    <a:close/>
                  </a:path>
                </a:pathLst>
              </a:custGeom>
              <a:solidFill>
                <a:srgbClr val="E1B027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10" name="object 9"/>
              <p:cNvSpPr/>
              <p:nvPr/>
            </p:nvSpPr>
            <p:spPr bwMode="auto">
              <a:xfrm>
                <a:off x="3573463" y="6499225"/>
                <a:ext cx="355600" cy="506413"/>
              </a:xfrm>
              <a:custGeom>
                <a:avLst/>
                <a:gdLst>
                  <a:gd name="T0" fmla="*/ 0 w 354329"/>
                  <a:gd name="T1" fmla="*/ 389961 h 506729"/>
                  <a:gd name="T2" fmla="*/ 17814 w 354329"/>
                  <a:gd name="T3" fmla="*/ 418452 h 506729"/>
                  <a:gd name="T4" fmla="*/ 100486 w 354329"/>
                  <a:gd name="T5" fmla="*/ 492206 h 506729"/>
                  <a:gd name="T6" fmla="*/ 209026 w 354329"/>
                  <a:gd name="T7" fmla="*/ 502102 h 506729"/>
                  <a:gd name="T8" fmla="*/ 274289 w 354329"/>
                  <a:gd name="T9" fmla="*/ 474520 h 506729"/>
                  <a:gd name="T10" fmla="*/ 172254 w 354329"/>
                  <a:gd name="T11" fmla="*/ 470089 h 506729"/>
                  <a:gd name="T12" fmla="*/ 89926 w 354329"/>
                  <a:gd name="T13" fmla="*/ 445147 h 506729"/>
                  <a:gd name="T14" fmla="*/ 47808 w 354329"/>
                  <a:gd name="T15" fmla="*/ 399918 h 506729"/>
                  <a:gd name="T16" fmla="*/ 215018 w 354329"/>
                  <a:gd name="T17" fmla="*/ 49371 h 506729"/>
                  <a:gd name="T18" fmla="*/ 176409 w 354329"/>
                  <a:gd name="T19" fmla="*/ 55278 h 506729"/>
                  <a:gd name="T20" fmla="*/ 184974 w 354329"/>
                  <a:gd name="T21" fmla="*/ 68127 h 506729"/>
                  <a:gd name="T22" fmla="*/ 217096 w 354329"/>
                  <a:gd name="T23" fmla="*/ 115968 h 506729"/>
                  <a:gd name="T24" fmla="*/ 273813 w 354329"/>
                  <a:gd name="T25" fmla="*/ 206455 h 506729"/>
                  <a:gd name="T26" fmla="*/ 313270 w 354329"/>
                  <a:gd name="T27" fmla="*/ 290531 h 506729"/>
                  <a:gd name="T28" fmla="*/ 316293 w 354329"/>
                  <a:gd name="T29" fmla="*/ 353231 h 506729"/>
                  <a:gd name="T30" fmla="*/ 254571 w 354329"/>
                  <a:gd name="T31" fmla="*/ 445439 h 506729"/>
                  <a:gd name="T32" fmla="*/ 172254 w 354329"/>
                  <a:gd name="T33" fmla="*/ 470089 h 506729"/>
                  <a:gd name="T34" fmla="*/ 323742 w 354329"/>
                  <a:gd name="T35" fmla="*/ 425268 h 506729"/>
                  <a:gd name="T36" fmla="*/ 355215 w 354329"/>
                  <a:gd name="T37" fmla="*/ 323671 h 506729"/>
                  <a:gd name="T38" fmla="*/ 332069 w 354329"/>
                  <a:gd name="T39" fmla="*/ 241325 h 506729"/>
                  <a:gd name="T40" fmla="*/ 278702 w 354329"/>
                  <a:gd name="T41" fmla="*/ 145232 h 506729"/>
                  <a:gd name="T42" fmla="*/ 215018 w 354329"/>
                  <a:gd name="T43" fmla="*/ 49371 h 506729"/>
                  <a:gd name="T44" fmla="*/ 168466 w 354329"/>
                  <a:gd name="T45" fmla="*/ 216 h 506729"/>
                  <a:gd name="T46" fmla="*/ 157083 w 354329"/>
                  <a:gd name="T47" fmla="*/ 8133 h 506729"/>
                  <a:gd name="T48" fmla="*/ 132075 w 354329"/>
                  <a:gd name="T49" fmla="*/ 46378 h 506729"/>
                  <a:gd name="T50" fmla="*/ 104778 w 354329"/>
                  <a:gd name="T51" fmla="*/ 86892 h 506729"/>
                  <a:gd name="T52" fmla="*/ 159536 w 354329"/>
                  <a:gd name="T53" fmla="*/ 68127 h 506729"/>
                  <a:gd name="T54" fmla="*/ 168106 w 354329"/>
                  <a:gd name="T55" fmla="*/ 55278 h 506729"/>
                  <a:gd name="T56" fmla="*/ 215018 w 354329"/>
                  <a:gd name="T57" fmla="*/ 49371 h 506729"/>
                  <a:gd name="T58" fmla="*/ 187437 w 354329"/>
                  <a:gd name="T59" fmla="*/ 8133 h 506729"/>
                  <a:gd name="T60" fmla="*/ 184007 w 354329"/>
                  <a:gd name="T61" fmla="*/ 4002 h 506729"/>
                  <a:gd name="T62" fmla="*/ 175333 w 354329"/>
                  <a:gd name="T63" fmla="*/ 0 h 50672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54329" h="506729" extrusionOk="0">
                    <a:moveTo>
                      <a:pt x="42381" y="389123"/>
                    </a:moveTo>
                    <a:lnTo>
                      <a:pt x="0" y="390204"/>
                    </a:lnTo>
                    <a:lnTo>
                      <a:pt x="7234" y="401873"/>
                    </a:lnTo>
                    <a:lnTo>
                      <a:pt x="17750" y="418713"/>
                    </a:lnTo>
                    <a:lnTo>
                      <a:pt x="42997" y="453193"/>
                    </a:lnTo>
                    <a:lnTo>
                      <a:pt x="100127" y="492513"/>
                    </a:lnTo>
                    <a:lnTo>
                      <a:pt x="171638" y="506154"/>
                    </a:lnTo>
                    <a:lnTo>
                      <a:pt x="208279" y="502415"/>
                    </a:lnTo>
                    <a:lnTo>
                      <a:pt x="242408" y="491711"/>
                    </a:lnTo>
                    <a:lnTo>
                      <a:pt x="273309" y="474816"/>
                    </a:lnTo>
                    <a:lnTo>
                      <a:pt x="278666" y="470382"/>
                    </a:lnTo>
                    <a:lnTo>
                      <a:pt x="171638" y="470382"/>
                    </a:lnTo>
                    <a:lnTo>
                      <a:pt x="142064" y="467394"/>
                    </a:lnTo>
                    <a:lnTo>
                      <a:pt x="89605" y="445425"/>
                    </a:lnTo>
                    <a:lnTo>
                      <a:pt x="59567" y="418713"/>
                    </a:lnTo>
                    <a:lnTo>
                      <a:pt x="47637" y="400168"/>
                    </a:lnTo>
                    <a:lnTo>
                      <a:pt x="42381" y="389123"/>
                    </a:lnTo>
                    <a:close/>
                  </a:path>
                  <a:path w="354329" h="506729" extrusionOk="0">
                    <a:moveTo>
                      <a:pt x="214249" y="49402"/>
                    </a:moveTo>
                    <a:lnTo>
                      <a:pt x="171638" y="49402"/>
                    </a:lnTo>
                    <a:lnTo>
                      <a:pt x="175778" y="55312"/>
                    </a:lnTo>
                    <a:lnTo>
                      <a:pt x="179983" y="61612"/>
                    </a:lnTo>
                    <a:lnTo>
                      <a:pt x="184313" y="68170"/>
                    </a:lnTo>
                    <a:lnTo>
                      <a:pt x="188827" y="74859"/>
                    </a:lnTo>
                    <a:lnTo>
                      <a:pt x="216320" y="116040"/>
                    </a:lnTo>
                    <a:lnTo>
                      <a:pt x="245284" y="160815"/>
                    </a:lnTo>
                    <a:lnTo>
                      <a:pt x="272834" y="206584"/>
                    </a:lnTo>
                    <a:lnTo>
                      <a:pt x="296084" y="250750"/>
                    </a:lnTo>
                    <a:lnTo>
                      <a:pt x="312150" y="290712"/>
                    </a:lnTo>
                    <a:lnTo>
                      <a:pt x="318147" y="323873"/>
                    </a:lnTo>
                    <a:lnTo>
                      <a:pt x="315162" y="353451"/>
                    </a:lnTo>
                    <a:lnTo>
                      <a:pt x="293201" y="405897"/>
                    </a:lnTo>
                    <a:lnTo>
                      <a:pt x="253661" y="445717"/>
                    </a:lnTo>
                    <a:lnTo>
                      <a:pt x="201211" y="467491"/>
                    </a:lnTo>
                    <a:lnTo>
                      <a:pt x="171638" y="470382"/>
                    </a:lnTo>
                    <a:lnTo>
                      <a:pt x="278666" y="470382"/>
                    </a:lnTo>
                    <a:lnTo>
                      <a:pt x="322585" y="425533"/>
                    </a:lnTo>
                    <a:lnTo>
                      <a:pt x="350201" y="360510"/>
                    </a:lnTo>
                    <a:lnTo>
                      <a:pt x="353945" y="323873"/>
                    </a:lnTo>
                    <a:lnTo>
                      <a:pt x="347679" y="285655"/>
                    </a:lnTo>
                    <a:lnTo>
                      <a:pt x="330882" y="241476"/>
                    </a:lnTo>
                    <a:lnTo>
                      <a:pt x="306557" y="193858"/>
                    </a:lnTo>
                    <a:lnTo>
                      <a:pt x="277706" y="145323"/>
                    </a:lnTo>
                    <a:lnTo>
                      <a:pt x="247329" y="98396"/>
                    </a:lnTo>
                    <a:lnTo>
                      <a:pt x="214249" y="49402"/>
                    </a:lnTo>
                    <a:close/>
                  </a:path>
                  <a:path w="354329" h="506729" extrusionOk="0">
                    <a:moveTo>
                      <a:pt x="174706" y="0"/>
                    </a:moveTo>
                    <a:lnTo>
                      <a:pt x="167864" y="216"/>
                    </a:lnTo>
                    <a:lnTo>
                      <a:pt x="161542" y="3014"/>
                    </a:lnTo>
                    <a:lnTo>
                      <a:pt x="156522" y="8138"/>
                    </a:lnTo>
                    <a:lnTo>
                      <a:pt x="146410" y="23885"/>
                    </a:lnTo>
                    <a:lnTo>
                      <a:pt x="131603" y="46407"/>
                    </a:lnTo>
                    <a:lnTo>
                      <a:pt x="116225" y="69496"/>
                    </a:lnTo>
                    <a:lnTo>
                      <a:pt x="104403" y="86946"/>
                    </a:lnTo>
                    <a:lnTo>
                      <a:pt x="148481" y="83667"/>
                    </a:lnTo>
                    <a:lnTo>
                      <a:pt x="158966" y="68170"/>
                    </a:lnTo>
                    <a:lnTo>
                      <a:pt x="163301" y="61612"/>
                    </a:lnTo>
                    <a:lnTo>
                      <a:pt x="167505" y="55312"/>
                    </a:lnTo>
                    <a:lnTo>
                      <a:pt x="171638" y="49402"/>
                    </a:lnTo>
                    <a:lnTo>
                      <a:pt x="214249" y="49402"/>
                    </a:lnTo>
                    <a:lnTo>
                      <a:pt x="209896" y="42954"/>
                    </a:lnTo>
                    <a:lnTo>
                      <a:pt x="186767" y="8138"/>
                    </a:lnTo>
                    <a:lnTo>
                      <a:pt x="185410" y="6065"/>
                    </a:lnTo>
                    <a:lnTo>
                      <a:pt x="183349" y="4004"/>
                    </a:lnTo>
                    <a:lnTo>
                      <a:pt x="181288" y="2622"/>
                    </a:lnTo>
                    <a:lnTo>
                      <a:pt x="17470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11" name="object 10"/>
              <p:cNvSpPr>
                <a:spLocks noChangeArrowheads="1"/>
              </p:cNvSpPr>
              <p:nvPr/>
            </p:nvSpPr>
            <p:spPr bwMode="auto">
              <a:xfrm>
                <a:off x="3779838" y="6810375"/>
                <a:ext cx="88900" cy="122238"/>
              </a:xfrm>
              <a:prstGeom prst="rect">
                <a:avLst/>
              </a:prstGeom>
              <a:blipFill>
                <a:blip r:embed="rId2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object 11"/>
              <p:cNvSpPr>
                <a:spLocks noChangeArrowheads="1"/>
              </p:cNvSpPr>
              <p:nvPr/>
            </p:nvSpPr>
            <p:spPr bwMode="auto">
              <a:xfrm>
                <a:off x="3471863" y="6457950"/>
                <a:ext cx="268287" cy="496888"/>
              </a:xfrm>
              <a:prstGeom prst="rect">
                <a:avLst/>
              </a:prstGeom>
              <a:blipFill>
                <a:blip r:embed="rId3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3" name="Group 38"/>
            <p:cNvGrpSpPr/>
            <p:nvPr userDrawn="1"/>
          </p:nvGrpSpPr>
          <p:grpSpPr bwMode="auto">
            <a:xfrm>
              <a:off x="1761514" y="3432698"/>
              <a:ext cx="487627" cy="487627"/>
              <a:chOff x="4279900" y="6340475"/>
              <a:chExt cx="782638" cy="782638"/>
            </a:xfrm>
          </p:grpSpPr>
          <p:sp>
            <p:nvSpPr>
              <p:cNvPr id="14" name="object 5"/>
              <p:cNvSpPr/>
              <p:nvPr/>
            </p:nvSpPr>
            <p:spPr bwMode="auto">
              <a:xfrm>
                <a:off x="4279900" y="6340475"/>
                <a:ext cx="782638" cy="782638"/>
              </a:xfrm>
              <a:custGeom>
                <a:avLst/>
                <a:gdLst>
                  <a:gd name="T0" fmla="*/ 391312 w 781685"/>
                  <a:gd name="T1" fmla="*/ 0 h 781684"/>
                  <a:gd name="T2" fmla="*/ 342227 w 781685"/>
                  <a:gd name="T3" fmla="*/ 3049 h 781684"/>
                  <a:gd name="T4" fmla="*/ 294960 w 781685"/>
                  <a:gd name="T5" fmla="*/ 11951 h 781684"/>
                  <a:gd name="T6" fmla="*/ 249880 w 781685"/>
                  <a:gd name="T7" fmla="*/ 26339 h 781684"/>
                  <a:gd name="T8" fmla="*/ 207353 w 781685"/>
                  <a:gd name="T9" fmla="*/ 45848 h 781684"/>
                  <a:gd name="T10" fmla="*/ 167746 w 781685"/>
                  <a:gd name="T11" fmla="*/ 70109 h 781684"/>
                  <a:gd name="T12" fmla="*/ 131425 w 781685"/>
                  <a:gd name="T13" fmla="*/ 98757 h 781684"/>
                  <a:gd name="T14" fmla="*/ 98757 w 781685"/>
                  <a:gd name="T15" fmla="*/ 131425 h 781684"/>
                  <a:gd name="T16" fmla="*/ 70109 w 781685"/>
                  <a:gd name="T17" fmla="*/ 167746 h 781684"/>
                  <a:gd name="T18" fmla="*/ 45848 w 781685"/>
                  <a:gd name="T19" fmla="*/ 207354 h 781684"/>
                  <a:gd name="T20" fmla="*/ 26339 w 781685"/>
                  <a:gd name="T21" fmla="*/ 249881 h 781684"/>
                  <a:gd name="T22" fmla="*/ 11951 w 781685"/>
                  <a:gd name="T23" fmla="*/ 294961 h 781684"/>
                  <a:gd name="T24" fmla="*/ 3049 w 781685"/>
                  <a:gd name="T25" fmla="*/ 342227 h 781684"/>
                  <a:gd name="T26" fmla="*/ 0 w 781685"/>
                  <a:gd name="T27" fmla="*/ 391313 h 781684"/>
                  <a:gd name="T28" fmla="*/ 3049 w 781685"/>
                  <a:gd name="T29" fmla="*/ 440399 h 781684"/>
                  <a:gd name="T30" fmla="*/ 11951 w 781685"/>
                  <a:gd name="T31" fmla="*/ 487665 h 781684"/>
                  <a:gd name="T32" fmla="*/ 26339 w 781685"/>
                  <a:gd name="T33" fmla="*/ 532745 h 781684"/>
                  <a:gd name="T34" fmla="*/ 45848 w 781685"/>
                  <a:gd name="T35" fmla="*/ 575272 h 781684"/>
                  <a:gd name="T36" fmla="*/ 70109 w 781685"/>
                  <a:gd name="T37" fmla="*/ 614880 h 781684"/>
                  <a:gd name="T38" fmla="*/ 98757 w 781685"/>
                  <a:gd name="T39" fmla="*/ 651201 h 781684"/>
                  <a:gd name="T40" fmla="*/ 131425 w 781685"/>
                  <a:gd name="T41" fmla="*/ 683869 h 781684"/>
                  <a:gd name="T42" fmla="*/ 167746 w 781685"/>
                  <a:gd name="T43" fmla="*/ 712517 h 781684"/>
                  <a:gd name="T44" fmla="*/ 207353 w 781685"/>
                  <a:gd name="T45" fmla="*/ 736778 h 781684"/>
                  <a:gd name="T46" fmla="*/ 249880 w 781685"/>
                  <a:gd name="T47" fmla="*/ 756287 h 781684"/>
                  <a:gd name="T48" fmla="*/ 294960 w 781685"/>
                  <a:gd name="T49" fmla="*/ 770675 h 781684"/>
                  <a:gd name="T50" fmla="*/ 342227 w 781685"/>
                  <a:gd name="T51" fmla="*/ 779577 h 781684"/>
                  <a:gd name="T52" fmla="*/ 391312 w 781685"/>
                  <a:gd name="T53" fmla="*/ 782626 h 781684"/>
                  <a:gd name="T54" fmla="*/ 440398 w 781685"/>
                  <a:gd name="T55" fmla="*/ 779577 h 781684"/>
                  <a:gd name="T56" fmla="*/ 487665 w 781685"/>
                  <a:gd name="T57" fmla="*/ 770675 h 781684"/>
                  <a:gd name="T58" fmla="*/ 532745 w 781685"/>
                  <a:gd name="T59" fmla="*/ 756287 h 781684"/>
                  <a:gd name="T60" fmla="*/ 575271 w 781685"/>
                  <a:gd name="T61" fmla="*/ 736778 h 781684"/>
                  <a:gd name="T62" fmla="*/ 614879 w 781685"/>
                  <a:gd name="T63" fmla="*/ 712517 h 781684"/>
                  <a:gd name="T64" fmla="*/ 651200 w 781685"/>
                  <a:gd name="T65" fmla="*/ 683869 h 781684"/>
                  <a:gd name="T66" fmla="*/ 683868 w 781685"/>
                  <a:gd name="T67" fmla="*/ 651201 h 781684"/>
                  <a:gd name="T68" fmla="*/ 712516 w 781685"/>
                  <a:gd name="T69" fmla="*/ 614880 h 781684"/>
                  <a:gd name="T70" fmla="*/ 736777 w 781685"/>
                  <a:gd name="T71" fmla="*/ 575272 h 781684"/>
                  <a:gd name="T72" fmla="*/ 756286 w 781685"/>
                  <a:gd name="T73" fmla="*/ 532745 h 781684"/>
                  <a:gd name="T74" fmla="*/ 770674 w 781685"/>
                  <a:gd name="T75" fmla="*/ 487665 h 781684"/>
                  <a:gd name="T76" fmla="*/ 779576 w 781685"/>
                  <a:gd name="T77" fmla="*/ 440399 h 781684"/>
                  <a:gd name="T78" fmla="*/ 782625 w 781685"/>
                  <a:gd name="T79" fmla="*/ 391313 h 781684"/>
                  <a:gd name="T80" fmla="*/ 779576 w 781685"/>
                  <a:gd name="T81" fmla="*/ 342227 h 781684"/>
                  <a:gd name="T82" fmla="*/ 770674 w 781685"/>
                  <a:gd name="T83" fmla="*/ 294961 h 781684"/>
                  <a:gd name="T84" fmla="*/ 756286 w 781685"/>
                  <a:gd name="T85" fmla="*/ 249881 h 781684"/>
                  <a:gd name="T86" fmla="*/ 736777 w 781685"/>
                  <a:gd name="T87" fmla="*/ 207354 h 781684"/>
                  <a:gd name="T88" fmla="*/ 712516 w 781685"/>
                  <a:gd name="T89" fmla="*/ 167746 h 781684"/>
                  <a:gd name="T90" fmla="*/ 683868 w 781685"/>
                  <a:gd name="T91" fmla="*/ 131425 h 781684"/>
                  <a:gd name="T92" fmla="*/ 651200 w 781685"/>
                  <a:gd name="T93" fmla="*/ 98757 h 781684"/>
                  <a:gd name="T94" fmla="*/ 614879 w 781685"/>
                  <a:gd name="T95" fmla="*/ 70109 h 781684"/>
                  <a:gd name="T96" fmla="*/ 575271 w 781685"/>
                  <a:gd name="T97" fmla="*/ 45848 h 781684"/>
                  <a:gd name="T98" fmla="*/ 532745 w 781685"/>
                  <a:gd name="T99" fmla="*/ 26339 h 781684"/>
                  <a:gd name="T100" fmla="*/ 487665 w 781685"/>
                  <a:gd name="T101" fmla="*/ 11951 h 781684"/>
                  <a:gd name="T102" fmla="*/ 440398 w 781685"/>
                  <a:gd name="T103" fmla="*/ 3049 h 781684"/>
                  <a:gd name="T104" fmla="*/ 391312 w 781685"/>
                  <a:gd name="T105" fmla="*/ 0 h 7816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81685" h="781684" extrusionOk="0">
                    <a:moveTo>
                      <a:pt x="390836" y="0"/>
                    </a:moveTo>
                    <a:lnTo>
                      <a:pt x="341810" y="3045"/>
                    </a:lnTo>
                    <a:lnTo>
                      <a:pt x="294601" y="11936"/>
                    </a:lnTo>
                    <a:lnTo>
                      <a:pt x="249576" y="26307"/>
                    </a:lnTo>
                    <a:lnTo>
                      <a:pt x="207101" y="45792"/>
                    </a:lnTo>
                    <a:lnTo>
                      <a:pt x="167542" y="70024"/>
                    </a:lnTo>
                    <a:lnTo>
                      <a:pt x="131265" y="98637"/>
                    </a:lnTo>
                    <a:lnTo>
                      <a:pt x="98637" y="131265"/>
                    </a:lnTo>
                    <a:lnTo>
                      <a:pt x="70024" y="167542"/>
                    </a:lnTo>
                    <a:lnTo>
                      <a:pt x="45792" y="207101"/>
                    </a:lnTo>
                    <a:lnTo>
                      <a:pt x="26307" y="249576"/>
                    </a:lnTo>
                    <a:lnTo>
                      <a:pt x="11936" y="294601"/>
                    </a:lnTo>
                    <a:lnTo>
                      <a:pt x="3045" y="341810"/>
                    </a:lnTo>
                    <a:lnTo>
                      <a:pt x="0" y="390836"/>
                    </a:lnTo>
                    <a:lnTo>
                      <a:pt x="3045" y="439862"/>
                    </a:lnTo>
                    <a:lnTo>
                      <a:pt x="11936" y="487071"/>
                    </a:lnTo>
                    <a:lnTo>
                      <a:pt x="26307" y="532096"/>
                    </a:lnTo>
                    <a:lnTo>
                      <a:pt x="45792" y="574571"/>
                    </a:lnTo>
                    <a:lnTo>
                      <a:pt x="70024" y="614130"/>
                    </a:lnTo>
                    <a:lnTo>
                      <a:pt x="98637" y="650407"/>
                    </a:lnTo>
                    <a:lnTo>
                      <a:pt x="131265" y="683035"/>
                    </a:lnTo>
                    <a:lnTo>
                      <a:pt x="167542" y="711648"/>
                    </a:lnTo>
                    <a:lnTo>
                      <a:pt x="207101" y="735880"/>
                    </a:lnTo>
                    <a:lnTo>
                      <a:pt x="249576" y="755365"/>
                    </a:lnTo>
                    <a:lnTo>
                      <a:pt x="294601" y="769736"/>
                    </a:lnTo>
                    <a:lnTo>
                      <a:pt x="341810" y="778627"/>
                    </a:lnTo>
                    <a:lnTo>
                      <a:pt x="390836" y="781672"/>
                    </a:lnTo>
                    <a:lnTo>
                      <a:pt x="439862" y="778627"/>
                    </a:lnTo>
                    <a:lnTo>
                      <a:pt x="487071" y="769736"/>
                    </a:lnTo>
                    <a:lnTo>
                      <a:pt x="532096" y="755365"/>
                    </a:lnTo>
                    <a:lnTo>
                      <a:pt x="574571" y="735880"/>
                    </a:lnTo>
                    <a:lnTo>
                      <a:pt x="614130" y="711648"/>
                    </a:lnTo>
                    <a:lnTo>
                      <a:pt x="650407" y="683035"/>
                    </a:lnTo>
                    <a:lnTo>
                      <a:pt x="683035" y="650407"/>
                    </a:lnTo>
                    <a:lnTo>
                      <a:pt x="711648" y="614130"/>
                    </a:lnTo>
                    <a:lnTo>
                      <a:pt x="735880" y="574571"/>
                    </a:lnTo>
                    <a:lnTo>
                      <a:pt x="755365" y="532096"/>
                    </a:lnTo>
                    <a:lnTo>
                      <a:pt x="769736" y="487071"/>
                    </a:lnTo>
                    <a:lnTo>
                      <a:pt x="778627" y="439862"/>
                    </a:lnTo>
                    <a:lnTo>
                      <a:pt x="781672" y="390836"/>
                    </a:lnTo>
                    <a:lnTo>
                      <a:pt x="778627" y="341810"/>
                    </a:lnTo>
                    <a:lnTo>
                      <a:pt x="769736" y="294601"/>
                    </a:lnTo>
                    <a:lnTo>
                      <a:pt x="755365" y="249576"/>
                    </a:lnTo>
                    <a:lnTo>
                      <a:pt x="735880" y="207101"/>
                    </a:lnTo>
                    <a:lnTo>
                      <a:pt x="711648" y="167542"/>
                    </a:lnTo>
                    <a:lnTo>
                      <a:pt x="683035" y="131265"/>
                    </a:lnTo>
                    <a:lnTo>
                      <a:pt x="650407" y="98637"/>
                    </a:lnTo>
                    <a:lnTo>
                      <a:pt x="614130" y="70024"/>
                    </a:lnTo>
                    <a:lnTo>
                      <a:pt x="574571" y="45792"/>
                    </a:lnTo>
                    <a:lnTo>
                      <a:pt x="532096" y="26307"/>
                    </a:lnTo>
                    <a:lnTo>
                      <a:pt x="487071" y="11936"/>
                    </a:lnTo>
                    <a:lnTo>
                      <a:pt x="439862" y="3045"/>
                    </a:lnTo>
                    <a:lnTo>
                      <a:pt x="390836" y="0"/>
                    </a:lnTo>
                    <a:close/>
                  </a:path>
                </a:pathLst>
              </a:custGeom>
              <a:solidFill>
                <a:srgbClr val="8FC740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15" name="object 12"/>
              <p:cNvSpPr/>
              <p:nvPr/>
            </p:nvSpPr>
            <p:spPr bwMode="auto">
              <a:xfrm>
                <a:off x="4783138" y="6588125"/>
                <a:ext cx="47625" cy="47625"/>
              </a:xfrm>
              <a:custGeom>
                <a:avLst/>
                <a:gdLst>
                  <a:gd name="T0" fmla="*/ 23745 w 48260"/>
                  <a:gd name="T1" fmla="*/ 0 h 48259"/>
                  <a:gd name="T2" fmla="*/ 17830 w 48260"/>
                  <a:gd name="T3" fmla="*/ 0 h 48259"/>
                  <a:gd name="T4" fmla="*/ 12424 w 48260"/>
                  <a:gd name="T5" fmla="*/ 2157 h 48259"/>
                  <a:gd name="T6" fmla="*/ 8283 w 48260"/>
                  <a:gd name="T7" fmla="*/ 5790 h 48259"/>
                  <a:gd name="T8" fmla="*/ 3211 w 48260"/>
                  <a:gd name="T9" fmla="*/ 10105 h 48259"/>
                  <a:gd name="T10" fmla="*/ 0 w 48260"/>
                  <a:gd name="T11" fmla="*/ 16554 h 48259"/>
                  <a:gd name="T12" fmla="*/ 0 w 48260"/>
                  <a:gd name="T13" fmla="*/ 23833 h 48259"/>
                  <a:gd name="T14" fmla="*/ 6720 w 48260"/>
                  <a:gd name="T15" fmla="*/ 24130 h 48259"/>
                  <a:gd name="T16" fmla="*/ 9671 w 48260"/>
                  <a:gd name="T17" fmla="*/ 26028 h 48259"/>
                  <a:gd name="T18" fmla="*/ 10651 w 48260"/>
                  <a:gd name="T19" fmla="*/ 37051 h 48259"/>
                  <a:gd name="T20" fmla="*/ 10775 w 48260"/>
                  <a:gd name="T21" fmla="*/ 38737 h 48259"/>
                  <a:gd name="T22" fmla="*/ 11233 w 48260"/>
                  <a:gd name="T23" fmla="*/ 43896 h 48259"/>
                  <a:gd name="T24" fmla="*/ 14867 w 48260"/>
                  <a:gd name="T25" fmla="*/ 46177 h 48259"/>
                  <a:gd name="T26" fmla="*/ 19145 w 48260"/>
                  <a:gd name="T27" fmla="*/ 47479 h 48259"/>
                  <a:gd name="T28" fmla="*/ 26150 w 48260"/>
                  <a:gd name="T29" fmla="*/ 47479 h 48259"/>
                  <a:gd name="T30" fmla="*/ 47478 w 48260"/>
                  <a:gd name="T31" fmla="*/ 23746 h 48259"/>
                  <a:gd name="T32" fmla="*/ 45617 w 48260"/>
                  <a:gd name="T33" fmla="*/ 14511 h 48259"/>
                  <a:gd name="T34" fmla="*/ 40536 w 48260"/>
                  <a:gd name="T35" fmla="*/ 6962 h 48259"/>
                  <a:gd name="T36" fmla="*/ 32993 w 48260"/>
                  <a:gd name="T37" fmla="*/ 1868 h 48259"/>
                  <a:gd name="T38" fmla="*/ 23745 w 48260"/>
                  <a:gd name="T39" fmla="*/ 0 h 4825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48260" h="48259" extrusionOk="0">
                    <a:moveTo>
                      <a:pt x="24062" y="0"/>
                    </a:moveTo>
                    <a:lnTo>
                      <a:pt x="18068" y="0"/>
                    </a:lnTo>
                    <a:lnTo>
                      <a:pt x="12590" y="2186"/>
                    </a:lnTo>
                    <a:lnTo>
                      <a:pt x="8393" y="5867"/>
                    </a:lnTo>
                    <a:lnTo>
                      <a:pt x="3254" y="10240"/>
                    </a:lnTo>
                    <a:lnTo>
                      <a:pt x="0" y="16774"/>
                    </a:lnTo>
                    <a:lnTo>
                      <a:pt x="0" y="24150"/>
                    </a:lnTo>
                    <a:lnTo>
                      <a:pt x="6810" y="24451"/>
                    </a:lnTo>
                    <a:lnTo>
                      <a:pt x="9800" y="26374"/>
                    </a:lnTo>
                    <a:lnTo>
                      <a:pt x="10793" y="37544"/>
                    </a:lnTo>
                    <a:lnTo>
                      <a:pt x="10919" y="39253"/>
                    </a:lnTo>
                    <a:lnTo>
                      <a:pt x="11383" y="44480"/>
                    </a:lnTo>
                    <a:lnTo>
                      <a:pt x="15065" y="46792"/>
                    </a:lnTo>
                    <a:lnTo>
                      <a:pt x="19400" y="48111"/>
                    </a:lnTo>
                    <a:lnTo>
                      <a:pt x="26499" y="48111"/>
                    </a:lnTo>
                    <a:lnTo>
                      <a:pt x="48111" y="24062"/>
                    </a:lnTo>
                    <a:lnTo>
                      <a:pt x="46225" y="14704"/>
                    </a:lnTo>
                    <a:lnTo>
                      <a:pt x="41076" y="7055"/>
                    </a:lnTo>
                    <a:lnTo>
                      <a:pt x="33433" y="1893"/>
                    </a:lnTo>
                    <a:lnTo>
                      <a:pt x="2406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16" name="object 13"/>
              <p:cNvSpPr>
                <a:spLocks noChangeArrowheads="1"/>
              </p:cNvSpPr>
              <p:nvPr/>
            </p:nvSpPr>
            <p:spPr bwMode="auto">
              <a:xfrm>
                <a:off x="4621212" y="6750050"/>
                <a:ext cx="239712" cy="225425"/>
              </a:xfrm>
              <a:prstGeom prst="rect">
                <a:avLst/>
              </a:prstGeom>
              <a:blipFill>
                <a:blip r:embed="rId4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" name="object 14"/>
              <p:cNvSpPr>
                <a:spLocks noChangeArrowheads="1"/>
              </p:cNvSpPr>
              <p:nvPr/>
            </p:nvSpPr>
            <p:spPr bwMode="auto">
              <a:xfrm>
                <a:off x="4410075" y="6811963"/>
                <a:ext cx="169862" cy="163512"/>
              </a:xfrm>
              <a:prstGeom prst="rect">
                <a:avLst/>
              </a:prstGeom>
              <a:blipFill>
                <a:blip r:embed="rId5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" name="object 15"/>
              <p:cNvSpPr/>
              <p:nvPr/>
            </p:nvSpPr>
            <p:spPr bwMode="auto">
              <a:xfrm>
                <a:off x="4414838" y="6592888"/>
                <a:ext cx="409575" cy="290512"/>
              </a:xfrm>
              <a:custGeom>
                <a:avLst/>
                <a:gdLst>
                  <a:gd name="T0" fmla="*/ 80465 w 409575"/>
                  <a:gd name="T1" fmla="*/ 206770 h 290195"/>
                  <a:gd name="T2" fmla="*/ 144398 w 409575"/>
                  <a:gd name="T3" fmla="*/ 230830 h 290195"/>
                  <a:gd name="T4" fmla="*/ 176713 w 409575"/>
                  <a:gd name="T5" fmla="*/ 290230 h 290195"/>
                  <a:gd name="T6" fmla="*/ 194782 w 409575"/>
                  <a:gd name="T7" fmla="*/ 284029 h 290195"/>
                  <a:gd name="T8" fmla="*/ 194304 w 409575"/>
                  <a:gd name="T9" fmla="*/ 271173 h 290195"/>
                  <a:gd name="T10" fmla="*/ 204391 w 409575"/>
                  <a:gd name="T11" fmla="*/ 221423 h 290195"/>
                  <a:gd name="T12" fmla="*/ 395314 w 409575"/>
                  <a:gd name="T13" fmla="*/ 19396 h 290195"/>
                  <a:gd name="T14" fmla="*/ 367778 w 409575"/>
                  <a:gd name="T15" fmla="*/ 19484 h 290195"/>
                  <a:gd name="T16" fmla="*/ 377578 w 409575"/>
                  <a:gd name="T17" fmla="*/ 21723 h 290195"/>
                  <a:gd name="T18" fmla="*/ 37957 w 409575"/>
                  <a:gd name="T19" fmla="*/ 120907 h 290195"/>
                  <a:gd name="T20" fmla="*/ 1949 w 409575"/>
                  <a:gd name="T21" fmla="*/ 165698 h 290195"/>
                  <a:gd name="T22" fmla="*/ 9535 w 409575"/>
                  <a:gd name="T23" fmla="*/ 237575 h 290195"/>
                  <a:gd name="T24" fmla="*/ 41179 w 409575"/>
                  <a:gd name="T25" fmla="*/ 215074 h 290195"/>
                  <a:gd name="T26" fmla="*/ 80465 w 409575"/>
                  <a:gd name="T27" fmla="*/ 206770 h 290195"/>
                  <a:gd name="T28" fmla="*/ 216642 w 409575"/>
                  <a:gd name="T29" fmla="*/ 199538 h 290195"/>
                  <a:gd name="T30" fmla="*/ 300410 w 409575"/>
                  <a:gd name="T31" fmla="*/ 147232 h 290195"/>
                  <a:gd name="T32" fmla="*/ 407908 w 409575"/>
                  <a:gd name="T33" fmla="*/ 144907 h 290195"/>
                  <a:gd name="T34" fmla="*/ 397871 w 409575"/>
                  <a:gd name="T35" fmla="*/ 31220 h 290195"/>
                  <a:gd name="T36" fmla="*/ 407908 w 409575"/>
                  <a:gd name="T37" fmla="*/ 144907 h 290195"/>
                  <a:gd name="T38" fmla="*/ 344159 w 409575"/>
                  <a:gd name="T39" fmla="*/ 145970 h 290195"/>
                  <a:gd name="T40" fmla="*/ 377612 w 409575"/>
                  <a:gd name="T41" fmla="*/ 154262 h 290195"/>
                  <a:gd name="T42" fmla="*/ 395132 w 409575"/>
                  <a:gd name="T43" fmla="*/ 162807 h 290195"/>
                  <a:gd name="T44" fmla="*/ 405146 w 409575"/>
                  <a:gd name="T45" fmla="*/ 162807 h 290195"/>
                  <a:gd name="T46" fmla="*/ 407908 w 409575"/>
                  <a:gd name="T47" fmla="*/ 144907 h 290195"/>
                  <a:gd name="T48" fmla="*/ 65563 w 409575"/>
                  <a:gd name="T49" fmla="*/ 58906 h 290195"/>
                  <a:gd name="T50" fmla="*/ 59745 w 409575"/>
                  <a:gd name="T51" fmla="*/ 120907 h 290195"/>
                  <a:gd name="T52" fmla="*/ 85642 w 409575"/>
                  <a:gd name="T53" fmla="*/ 64693 h 290195"/>
                  <a:gd name="T54" fmla="*/ 371422 w 409575"/>
                  <a:gd name="T55" fmla="*/ 0 h 290195"/>
                  <a:gd name="T56" fmla="*/ 223145 w 409575"/>
                  <a:gd name="T57" fmla="*/ 517 h 290195"/>
                  <a:gd name="T58" fmla="*/ 200829 w 409575"/>
                  <a:gd name="T59" fmla="*/ 13966 h 290195"/>
                  <a:gd name="T60" fmla="*/ 189843 w 409575"/>
                  <a:gd name="T61" fmla="*/ 50478 h 290195"/>
                  <a:gd name="T62" fmla="*/ 180043 w 409575"/>
                  <a:gd name="T63" fmla="*/ 97174 h 290195"/>
                  <a:gd name="T64" fmla="*/ 194782 w 409575"/>
                  <a:gd name="T65" fmla="*/ 120907 h 290195"/>
                  <a:gd name="T66" fmla="*/ 205118 w 409575"/>
                  <a:gd name="T67" fmla="*/ 72009 h 290195"/>
                  <a:gd name="T68" fmla="*/ 212373 w 409575"/>
                  <a:gd name="T69" fmla="*/ 36931 h 290195"/>
                  <a:gd name="T70" fmla="*/ 220130 w 409575"/>
                  <a:gd name="T71" fmla="*/ 21588 h 290195"/>
                  <a:gd name="T72" fmla="*/ 233382 w 409575"/>
                  <a:gd name="T73" fmla="*/ 19396 h 290195"/>
                  <a:gd name="T74" fmla="*/ 395035 w 409575"/>
                  <a:gd name="T75" fmla="*/ 18109 h 290195"/>
                  <a:gd name="T76" fmla="*/ 383262 w 409575"/>
                  <a:gd name="T77" fmla="*/ 3947 h 290195"/>
                  <a:gd name="T78" fmla="*/ 371422 w 409575"/>
                  <a:gd name="T79" fmla="*/ 0 h 290195"/>
                  <a:gd name="T80" fmla="*/ 290314 w 409575"/>
                  <a:gd name="T81" fmla="*/ 19396 h 290195"/>
                  <a:gd name="T82" fmla="*/ 305845 w 409575"/>
                  <a:gd name="T83" fmla="*/ 120907 h 29019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09575" h="290195" extrusionOk="0">
                    <a:moveTo>
                      <a:pt x="212594" y="206544"/>
                    </a:moveTo>
                    <a:lnTo>
                      <a:pt x="80465" y="206544"/>
                    </a:lnTo>
                    <a:lnTo>
                      <a:pt x="115190" y="212951"/>
                    </a:lnTo>
                    <a:lnTo>
                      <a:pt x="144398" y="230578"/>
                    </a:lnTo>
                    <a:lnTo>
                      <a:pt x="165701" y="257030"/>
                    </a:lnTo>
                    <a:lnTo>
                      <a:pt x="176713" y="289913"/>
                    </a:lnTo>
                    <a:lnTo>
                      <a:pt x="195674" y="289913"/>
                    </a:lnTo>
                    <a:lnTo>
                      <a:pt x="194782" y="283719"/>
                    </a:lnTo>
                    <a:lnTo>
                      <a:pt x="194304" y="277336"/>
                    </a:lnTo>
                    <a:lnTo>
                      <a:pt x="194304" y="270877"/>
                    </a:lnTo>
                    <a:lnTo>
                      <a:pt x="196866" y="245216"/>
                    </a:lnTo>
                    <a:lnTo>
                      <a:pt x="204391" y="221181"/>
                    </a:lnTo>
                    <a:lnTo>
                      <a:pt x="212594" y="206544"/>
                    </a:lnTo>
                    <a:close/>
                  </a:path>
                  <a:path w="409575" h="290195" extrusionOk="0">
                    <a:moveTo>
                      <a:pt x="395314" y="19375"/>
                    </a:moveTo>
                    <a:lnTo>
                      <a:pt x="366659" y="19375"/>
                    </a:lnTo>
                    <a:lnTo>
                      <a:pt x="367778" y="19463"/>
                    </a:lnTo>
                    <a:lnTo>
                      <a:pt x="374575" y="19764"/>
                    </a:lnTo>
                    <a:lnTo>
                      <a:pt x="377578" y="21699"/>
                    </a:lnTo>
                    <a:lnTo>
                      <a:pt x="386311" y="120775"/>
                    </a:lnTo>
                    <a:lnTo>
                      <a:pt x="37957" y="120775"/>
                    </a:lnTo>
                    <a:lnTo>
                      <a:pt x="14797" y="133911"/>
                    </a:lnTo>
                    <a:lnTo>
                      <a:pt x="1949" y="165517"/>
                    </a:lnTo>
                    <a:lnTo>
                      <a:pt x="0" y="203887"/>
                    </a:lnTo>
                    <a:lnTo>
                      <a:pt x="9535" y="237316"/>
                    </a:lnTo>
                    <a:lnTo>
                      <a:pt x="24182" y="224530"/>
                    </a:lnTo>
                    <a:lnTo>
                      <a:pt x="41179" y="214839"/>
                    </a:lnTo>
                    <a:lnTo>
                      <a:pt x="60086" y="208693"/>
                    </a:lnTo>
                    <a:lnTo>
                      <a:pt x="80465" y="206544"/>
                    </a:lnTo>
                    <a:lnTo>
                      <a:pt x="212594" y="206544"/>
                    </a:lnTo>
                    <a:lnTo>
                      <a:pt x="216642" y="199320"/>
                    </a:lnTo>
                    <a:lnTo>
                      <a:pt x="253285" y="165004"/>
                    </a:lnTo>
                    <a:lnTo>
                      <a:pt x="300410" y="147071"/>
                    </a:lnTo>
                    <a:lnTo>
                      <a:pt x="326476" y="144749"/>
                    </a:lnTo>
                    <a:lnTo>
                      <a:pt x="407908" y="144749"/>
                    </a:lnTo>
                    <a:lnTo>
                      <a:pt x="401437" y="71930"/>
                    </a:lnTo>
                    <a:lnTo>
                      <a:pt x="397871" y="31186"/>
                    </a:lnTo>
                    <a:lnTo>
                      <a:pt x="395314" y="19375"/>
                    </a:lnTo>
                    <a:close/>
                  </a:path>
                  <a:path w="409575" h="290195" extrusionOk="0">
                    <a:moveTo>
                      <a:pt x="407908" y="144749"/>
                    </a:moveTo>
                    <a:lnTo>
                      <a:pt x="326476" y="144749"/>
                    </a:lnTo>
                    <a:lnTo>
                      <a:pt x="344159" y="145811"/>
                    </a:lnTo>
                    <a:lnTo>
                      <a:pt x="361263" y="148950"/>
                    </a:lnTo>
                    <a:lnTo>
                      <a:pt x="377612" y="154094"/>
                    </a:lnTo>
                    <a:lnTo>
                      <a:pt x="393322" y="161310"/>
                    </a:lnTo>
                    <a:lnTo>
                      <a:pt x="395132" y="162629"/>
                    </a:lnTo>
                    <a:lnTo>
                      <a:pt x="397394" y="163320"/>
                    </a:lnTo>
                    <a:lnTo>
                      <a:pt x="405146" y="162629"/>
                    </a:lnTo>
                    <a:lnTo>
                      <a:pt x="409079" y="157930"/>
                    </a:lnTo>
                    <a:lnTo>
                      <a:pt x="407908" y="144749"/>
                    </a:lnTo>
                    <a:close/>
                  </a:path>
                  <a:path w="409575" h="290195" extrusionOk="0">
                    <a:moveTo>
                      <a:pt x="79812" y="58842"/>
                    </a:moveTo>
                    <a:lnTo>
                      <a:pt x="65563" y="58842"/>
                    </a:lnTo>
                    <a:lnTo>
                      <a:pt x="59745" y="64622"/>
                    </a:lnTo>
                    <a:lnTo>
                      <a:pt x="59745" y="120775"/>
                    </a:lnTo>
                    <a:lnTo>
                      <a:pt x="85642" y="120775"/>
                    </a:lnTo>
                    <a:lnTo>
                      <a:pt x="85642" y="64622"/>
                    </a:lnTo>
                    <a:lnTo>
                      <a:pt x="79812" y="58842"/>
                    </a:lnTo>
                    <a:close/>
                  </a:path>
                  <a:path w="409575" h="290195" extrusionOk="0">
                    <a:moveTo>
                      <a:pt x="371422" y="0"/>
                    </a:moveTo>
                    <a:lnTo>
                      <a:pt x="233382" y="0"/>
                    </a:lnTo>
                    <a:lnTo>
                      <a:pt x="223145" y="516"/>
                    </a:lnTo>
                    <a:lnTo>
                      <a:pt x="211517" y="4133"/>
                    </a:lnTo>
                    <a:lnTo>
                      <a:pt x="200829" y="13951"/>
                    </a:lnTo>
                    <a:lnTo>
                      <a:pt x="193412" y="33071"/>
                    </a:lnTo>
                    <a:lnTo>
                      <a:pt x="189843" y="50423"/>
                    </a:lnTo>
                    <a:lnTo>
                      <a:pt x="185188" y="72687"/>
                    </a:lnTo>
                    <a:lnTo>
                      <a:pt x="180043" y="97068"/>
                    </a:lnTo>
                    <a:lnTo>
                      <a:pt x="175005" y="120775"/>
                    </a:lnTo>
                    <a:lnTo>
                      <a:pt x="194782" y="120775"/>
                    </a:lnTo>
                    <a:lnTo>
                      <a:pt x="200010" y="96184"/>
                    </a:lnTo>
                    <a:lnTo>
                      <a:pt x="205118" y="71930"/>
                    </a:lnTo>
                    <a:lnTo>
                      <a:pt x="209457" y="51127"/>
                    </a:lnTo>
                    <a:lnTo>
                      <a:pt x="212373" y="36891"/>
                    </a:lnTo>
                    <a:lnTo>
                      <a:pt x="215622" y="26764"/>
                    </a:lnTo>
                    <a:lnTo>
                      <a:pt x="220130" y="21564"/>
                    </a:lnTo>
                    <a:lnTo>
                      <a:pt x="226012" y="19649"/>
                    </a:lnTo>
                    <a:lnTo>
                      <a:pt x="233382" y="19375"/>
                    </a:lnTo>
                    <a:lnTo>
                      <a:pt x="395314" y="19375"/>
                    </a:lnTo>
                    <a:lnTo>
                      <a:pt x="395035" y="18089"/>
                    </a:lnTo>
                    <a:lnTo>
                      <a:pt x="389858" y="9291"/>
                    </a:lnTo>
                    <a:lnTo>
                      <a:pt x="383262" y="3943"/>
                    </a:lnTo>
                    <a:lnTo>
                      <a:pt x="376171" y="1193"/>
                    </a:lnTo>
                    <a:lnTo>
                      <a:pt x="371422" y="0"/>
                    </a:lnTo>
                    <a:close/>
                  </a:path>
                  <a:path w="409575" h="290195" extrusionOk="0">
                    <a:moveTo>
                      <a:pt x="305845" y="19375"/>
                    </a:moveTo>
                    <a:lnTo>
                      <a:pt x="290314" y="19375"/>
                    </a:lnTo>
                    <a:lnTo>
                      <a:pt x="290314" y="120775"/>
                    </a:lnTo>
                    <a:lnTo>
                      <a:pt x="305845" y="120775"/>
                    </a:lnTo>
                    <a:lnTo>
                      <a:pt x="305845" y="1937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19" name="object 16"/>
              <p:cNvSpPr>
                <a:spLocks noChangeArrowheads="1"/>
              </p:cNvSpPr>
              <p:nvPr/>
            </p:nvSpPr>
            <p:spPr bwMode="auto">
              <a:xfrm>
                <a:off x="4718050" y="6484938"/>
                <a:ext cx="215899" cy="215899"/>
              </a:xfrm>
              <a:prstGeom prst="rect">
                <a:avLst/>
              </a:prstGeom>
              <a:blipFill>
                <a:blip r:embed="rId6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0" name="Group 47"/>
            <p:cNvGrpSpPr/>
            <p:nvPr userDrawn="1"/>
          </p:nvGrpSpPr>
          <p:grpSpPr bwMode="auto">
            <a:xfrm>
              <a:off x="2369471" y="3432698"/>
              <a:ext cx="486638" cy="487627"/>
              <a:chOff x="5251450" y="6340475"/>
              <a:chExt cx="781050" cy="782638"/>
            </a:xfrm>
          </p:grpSpPr>
          <p:sp>
            <p:nvSpPr>
              <p:cNvPr id="21" name="object 6"/>
              <p:cNvSpPr/>
              <p:nvPr/>
            </p:nvSpPr>
            <p:spPr bwMode="auto">
              <a:xfrm>
                <a:off x="5251450" y="6340475"/>
                <a:ext cx="781050" cy="782638"/>
              </a:xfrm>
              <a:custGeom>
                <a:avLst/>
                <a:gdLst>
                  <a:gd name="T0" fmla="*/ 390519 w 781685"/>
                  <a:gd name="T1" fmla="*/ 0 h 781684"/>
                  <a:gd name="T2" fmla="*/ 341532 w 781685"/>
                  <a:gd name="T3" fmla="*/ 3049 h 781684"/>
                  <a:gd name="T4" fmla="*/ 294362 w 781685"/>
                  <a:gd name="T5" fmla="*/ 11951 h 781684"/>
                  <a:gd name="T6" fmla="*/ 249373 w 781685"/>
                  <a:gd name="T7" fmla="*/ 26339 h 781684"/>
                  <a:gd name="T8" fmla="*/ 206933 w 781685"/>
                  <a:gd name="T9" fmla="*/ 45848 h 781684"/>
                  <a:gd name="T10" fmla="*/ 167406 w 781685"/>
                  <a:gd name="T11" fmla="*/ 70109 h 781684"/>
                  <a:gd name="T12" fmla="*/ 131158 w 781685"/>
                  <a:gd name="T13" fmla="*/ 98757 h 781684"/>
                  <a:gd name="T14" fmla="*/ 98557 w 781685"/>
                  <a:gd name="T15" fmla="*/ 131425 h 781684"/>
                  <a:gd name="T16" fmla="*/ 69967 w 781685"/>
                  <a:gd name="T17" fmla="*/ 167746 h 781684"/>
                  <a:gd name="T18" fmla="*/ 45755 w 781685"/>
                  <a:gd name="T19" fmla="*/ 207354 h 781684"/>
                  <a:gd name="T20" fmla="*/ 26286 w 781685"/>
                  <a:gd name="T21" fmla="*/ 249881 h 781684"/>
                  <a:gd name="T22" fmla="*/ 11926 w 781685"/>
                  <a:gd name="T23" fmla="*/ 294961 h 781684"/>
                  <a:gd name="T24" fmla="*/ 3043 w 781685"/>
                  <a:gd name="T25" fmla="*/ 342227 h 781684"/>
                  <a:gd name="T26" fmla="*/ 0 w 781685"/>
                  <a:gd name="T27" fmla="*/ 391313 h 781684"/>
                  <a:gd name="T28" fmla="*/ 3043 w 781685"/>
                  <a:gd name="T29" fmla="*/ 440399 h 781684"/>
                  <a:gd name="T30" fmla="*/ 11926 w 781685"/>
                  <a:gd name="T31" fmla="*/ 487665 h 781684"/>
                  <a:gd name="T32" fmla="*/ 26286 w 781685"/>
                  <a:gd name="T33" fmla="*/ 532745 h 781684"/>
                  <a:gd name="T34" fmla="*/ 45755 w 781685"/>
                  <a:gd name="T35" fmla="*/ 575272 h 781684"/>
                  <a:gd name="T36" fmla="*/ 69967 w 781685"/>
                  <a:gd name="T37" fmla="*/ 614880 h 781684"/>
                  <a:gd name="T38" fmla="*/ 98557 w 781685"/>
                  <a:gd name="T39" fmla="*/ 651201 h 781684"/>
                  <a:gd name="T40" fmla="*/ 131158 w 781685"/>
                  <a:gd name="T41" fmla="*/ 683869 h 781684"/>
                  <a:gd name="T42" fmla="*/ 167406 w 781685"/>
                  <a:gd name="T43" fmla="*/ 712517 h 781684"/>
                  <a:gd name="T44" fmla="*/ 206933 w 781685"/>
                  <a:gd name="T45" fmla="*/ 736778 h 781684"/>
                  <a:gd name="T46" fmla="*/ 249373 w 781685"/>
                  <a:gd name="T47" fmla="*/ 756287 h 781684"/>
                  <a:gd name="T48" fmla="*/ 294362 w 781685"/>
                  <a:gd name="T49" fmla="*/ 770675 h 781684"/>
                  <a:gd name="T50" fmla="*/ 341532 w 781685"/>
                  <a:gd name="T51" fmla="*/ 779577 h 781684"/>
                  <a:gd name="T52" fmla="*/ 390519 w 781685"/>
                  <a:gd name="T53" fmla="*/ 782626 h 781684"/>
                  <a:gd name="T54" fmla="*/ 439505 w 781685"/>
                  <a:gd name="T55" fmla="*/ 779577 h 781684"/>
                  <a:gd name="T56" fmla="*/ 486675 w 781685"/>
                  <a:gd name="T57" fmla="*/ 770675 h 781684"/>
                  <a:gd name="T58" fmla="*/ 531664 w 781685"/>
                  <a:gd name="T59" fmla="*/ 756287 h 781684"/>
                  <a:gd name="T60" fmla="*/ 574104 w 781685"/>
                  <a:gd name="T61" fmla="*/ 736778 h 781684"/>
                  <a:gd name="T62" fmla="*/ 613631 w 781685"/>
                  <a:gd name="T63" fmla="*/ 712517 h 781684"/>
                  <a:gd name="T64" fmla="*/ 649879 w 781685"/>
                  <a:gd name="T65" fmla="*/ 683869 h 781684"/>
                  <a:gd name="T66" fmla="*/ 682480 w 781685"/>
                  <a:gd name="T67" fmla="*/ 651201 h 781684"/>
                  <a:gd name="T68" fmla="*/ 711070 w 781685"/>
                  <a:gd name="T69" fmla="*/ 614880 h 781684"/>
                  <a:gd name="T70" fmla="*/ 735282 w 781685"/>
                  <a:gd name="T71" fmla="*/ 575272 h 781684"/>
                  <a:gd name="T72" fmla="*/ 754751 w 781685"/>
                  <a:gd name="T73" fmla="*/ 532745 h 781684"/>
                  <a:gd name="T74" fmla="*/ 769111 w 781685"/>
                  <a:gd name="T75" fmla="*/ 487665 h 781684"/>
                  <a:gd name="T76" fmla="*/ 777994 w 781685"/>
                  <a:gd name="T77" fmla="*/ 440399 h 781684"/>
                  <a:gd name="T78" fmla="*/ 781037 w 781685"/>
                  <a:gd name="T79" fmla="*/ 391313 h 781684"/>
                  <a:gd name="T80" fmla="*/ 777994 w 781685"/>
                  <a:gd name="T81" fmla="*/ 342227 h 781684"/>
                  <a:gd name="T82" fmla="*/ 769111 w 781685"/>
                  <a:gd name="T83" fmla="*/ 294961 h 781684"/>
                  <a:gd name="T84" fmla="*/ 754751 w 781685"/>
                  <a:gd name="T85" fmla="*/ 249881 h 781684"/>
                  <a:gd name="T86" fmla="*/ 735282 w 781685"/>
                  <a:gd name="T87" fmla="*/ 207354 h 781684"/>
                  <a:gd name="T88" fmla="*/ 711070 w 781685"/>
                  <a:gd name="T89" fmla="*/ 167746 h 781684"/>
                  <a:gd name="T90" fmla="*/ 682480 w 781685"/>
                  <a:gd name="T91" fmla="*/ 131425 h 781684"/>
                  <a:gd name="T92" fmla="*/ 649879 w 781685"/>
                  <a:gd name="T93" fmla="*/ 98757 h 781684"/>
                  <a:gd name="T94" fmla="*/ 613631 w 781685"/>
                  <a:gd name="T95" fmla="*/ 70109 h 781684"/>
                  <a:gd name="T96" fmla="*/ 574104 w 781685"/>
                  <a:gd name="T97" fmla="*/ 45848 h 781684"/>
                  <a:gd name="T98" fmla="*/ 531664 w 781685"/>
                  <a:gd name="T99" fmla="*/ 26339 h 781684"/>
                  <a:gd name="T100" fmla="*/ 486675 w 781685"/>
                  <a:gd name="T101" fmla="*/ 11951 h 781684"/>
                  <a:gd name="T102" fmla="*/ 439505 w 781685"/>
                  <a:gd name="T103" fmla="*/ 3049 h 781684"/>
                  <a:gd name="T104" fmla="*/ 390519 w 781685"/>
                  <a:gd name="T105" fmla="*/ 0 h 7816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81685" h="781684" extrusionOk="0">
                    <a:moveTo>
                      <a:pt x="390836" y="0"/>
                    </a:moveTo>
                    <a:lnTo>
                      <a:pt x="341810" y="3045"/>
                    </a:lnTo>
                    <a:lnTo>
                      <a:pt x="294601" y="11936"/>
                    </a:lnTo>
                    <a:lnTo>
                      <a:pt x="249576" y="26307"/>
                    </a:lnTo>
                    <a:lnTo>
                      <a:pt x="207101" y="45792"/>
                    </a:lnTo>
                    <a:lnTo>
                      <a:pt x="167542" y="70024"/>
                    </a:lnTo>
                    <a:lnTo>
                      <a:pt x="131265" y="98637"/>
                    </a:lnTo>
                    <a:lnTo>
                      <a:pt x="98637" y="131265"/>
                    </a:lnTo>
                    <a:lnTo>
                      <a:pt x="70024" y="167542"/>
                    </a:lnTo>
                    <a:lnTo>
                      <a:pt x="45792" y="207101"/>
                    </a:lnTo>
                    <a:lnTo>
                      <a:pt x="26307" y="249576"/>
                    </a:lnTo>
                    <a:lnTo>
                      <a:pt x="11936" y="294601"/>
                    </a:lnTo>
                    <a:lnTo>
                      <a:pt x="3045" y="341810"/>
                    </a:lnTo>
                    <a:lnTo>
                      <a:pt x="0" y="390836"/>
                    </a:lnTo>
                    <a:lnTo>
                      <a:pt x="3045" y="439862"/>
                    </a:lnTo>
                    <a:lnTo>
                      <a:pt x="11936" y="487071"/>
                    </a:lnTo>
                    <a:lnTo>
                      <a:pt x="26307" y="532096"/>
                    </a:lnTo>
                    <a:lnTo>
                      <a:pt x="45792" y="574571"/>
                    </a:lnTo>
                    <a:lnTo>
                      <a:pt x="70024" y="614130"/>
                    </a:lnTo>
                    <a:lnTo>
                      <a:pt x="98637" y="650407"/>
                    </a:lnTo>
                    <a:lnTo>
                      <a:pt x="131265" y="683035"/>
                    </a:lnTo>
                    <a:lnTo>
                      <a:pt x="167542" y="711648"/>
                    </a:lnTo>
                    <a:lnTo>
                      <a:pt x="207101" y="735880"/>
                    </a:lnTo>
                    <a:lnTo>
                      <a:pt x="249576" y="755365"/>
                    </a:lnTo>
                    <a:lnTo>
                      <a:pt x="294601" y="769736"/>
                    </a:lnTo>
                    <a:lnTo>
                      <a:pt x="341810" y="778627"/>
                    </a:lnTo>
                    <a:lnTo>
                      <a:pt x="390836" y="781672"/>
                    </a:lnTo>
                    <a:lnTo>
                      <a:pt x="439862" y="778627"/>
                    </a:lnTo>
                    <a:lnTo>
                      <a:pt x="487071" y="769736"/>
                    </a:lnTo>
                    <a:lnTo>
                      <a:pt x="532096" y="755365"/>
                    </a:lnTo>
                    <a:lnTo>
                      <a:pt x="574571" y="735880"/>
                    </a:lnTo>
                    <a:lnTo>
                      <a:pt x="614130" y="711648"/>
                    </a:lnTo>
                    <a:lnTo>
                      <a:pt x="650407" y="683035"/>
                    </a:lnTo>
                    <a:lnTo>
                      <a:pt x="683035" y="650407"/>
                    </a:lnTo>
                    <a:lnTo>
                      <a:pt x="711648" y="614130"/>
                    </a:lnTo>
                    <a:lnTo>
                      <a:pt x="735880" y="574571"/>
                    </a:lnTo>
                    <a:lnTo>
                      <a:pt x="755365" y="532096"/>
                    </a:lnTo>
                    <a:lnTo>
                      <a:pt x="769736" y="487071"/>
                    </a:lnTo>
                    <a:lnTo>
                      <a:pt x="778627" y="439862"/>
                    </a:lnTo>
                    <a:lnTo>
                      <a:pt x="781672" y="390836"/>
                    </a:lnTo>
                    <a:lnTo>
                      <a:pt x="778627" y="341810"/>
                    </a:lnTo>
                    <a:lnTo>
                      <a:pt x="769736" y="294601"/>
                    </a:lnTo>
                    <a:lnTo>
                      <a:pt x="755365" y="249576"/>
                    </a:lnTo>
                    <a:lnTo>
                      <a:pt x="735880" y="207101"/>
                    </a:lnTo>
                    <a:lnTo>
                      <a:pt x="711648" y="167542"/>
                    </a:lnTo>
                    <a:lnTo>
                      <a:pt x="683035" y="131265"/>
                    </a:lnTo>
                    <a:lnTo>
                      <a:pt x="650407" y="98637"/>
                    </a:lnTo>
                    <a:lnTo>
                      <a:pt x="614130" y="70024"/>
                    </a:lnTo>
                    <a:lnTo>
                      <a:pt x="574571" y="45792"/>
                    </a:lnTo>
                    <a:lnTo>
                      <a:pt x="532096" y="26307"/>
                    </a:lnTo>
                    <a:lnTo>
                      <a:pt x="487071" y="11936"/>
                    </a:lnTo>
                    <a:lnTo>
                      <a:pt x="439862" y="3045"/>
                    </a:lnTo>
                    <a:lnTo>
                      <a:pt x="390836" y="0"/>
                    </a:lnTo>
                    <a:close/>
                  </a:path>
                </a:pathLst>
              </a:custGeom>
              <a:solidFill>
                <a:srgbClr val="333C93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22" name="object 17"/>
              <p:cNvSpPr>
                <a:spLocks noChangeArrowheads="1"/>
              </p:cNvSpPr>
              <p:nvPr/>
            </p:nvSpPr>
            <p:spPr bwMode="auto">
              <a:xfrm>
                <a:off x="5434013" y="6538913"/>
                <a:ext cx="223837" cy="396875"/>
              </a:xfrm>
              <a:prstGeom prst="rect">
                <a:avLst/>
              </a:prstGeom>
              <a:blipFill>
                <a:blip r:embed="rId7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object 18"/>
              <p:cNvSpPr/>
              <p:nvPr/>
            </p:nvSpPr>
            <p:spPr bwMode="auto">
              <a:xfrm>
                <a:off x="5578475" y="6456363"/>
                <a:ext cx="219074" cy="260350"/>
              </a:xfrm>
              <a:custGeom>
                <a:avLst/>
                <a:gdLst>
                  <a:gd name="T0" fmla="*/ 62843 w 218439"/>
                  <a:gd name="T1" fmla="*/ 132343 h 259715"/>
                  <a:gd name="T2" fmla="*/ 26576 w 218439"/>
                  <a:gd name="T3" fmla="*/ 144687 h 259715"/>
                  <a:gd name="T4" fmla="*/ 3027 w 218439"/>
                  <a:gd name="T5" fmla="*/ 177518 h 259715"/>
                  <a:gd name="T6" fmla="*/ 920 w 218439"/>
                  <a:gd name="T7" fmla="*/ 186354 h 259715"/>
                  <a:gd name="T8" fmla="*/ 478 w 218439"/>
                  <a:gd name="T9" fmla="*/ 189011 h 259715"/>
                  <a:gd name="T10" fmla="*/ 252 w 218439"/>
                  <a:gd name="T11" fmla="*/ 191140 h 259715"/>
                  <a:gd name="T12" fmla="*/ 89 w 218439"/>
                  <a:gd name="T13" fmla="*/ 193709 h 259715"/>
                  <a:gd name="T14" fmla="*/ 0 w 218439"/>
                  <a:gd name="T15" fmla="*/ 198761 h 259715"/>
                  <a:gd name="T16" fmla="*/ 138 w 218439"/>
                  <a:gd name="T17" fmla="*/ 201355 h 259715"/>
                  <a:gd name="T18" fmla="*/ 202 w 218439"/>
                  <a:gd name="T19" fmla="*/ 203030 h 259715"/>
                  <a:gd name="T20" fmla="*/ 15625 w 218439"/>
                  <a:gd name="T21" fmla="*/ 239205 h 259715"/>
                  <a:gd name="T22" fmla="*/ 23791 w 218439"/>
                  <a:gd name="T23" fmla="*/ 246864 h 259715"/>
                  <a:gd name="T24" fmla="*/ 26311 w 218439"/>
                  <a:gd name="T25" fmla="*/ 248804 h 259715"/>
                  <a:gd name="T26" fmla="*/ 62264 w 218439"/>
                  <a:gd name="T27" fmla="*/ 259900 h 259715"/>
                  <a:gd name="T28" fmla="*/ 72494 w 218439"/>
                  <a:gd name="T29" fmla="*/ 239121 h 259715"/>
                  <a:gd name="T30" fmla="*/ 86510 w 218439"/>
                  <a:gd name="T31" fmla="*/ 221059 h 259715"/>
                  <a:gd name="T32" fmla="*/ 103852 w 218439"/>
                  <a:gd name="T33" fmla="*/ 206377 h 259715"/>
                  <a:gd name="T34" fmla="*/ 124063 w 218439"/>
                  <a:gd name="T35" fmla="*/ 195737 h 259715"/>
                  <a:gd name="T36" fmla="*/ 124002 w 218439"/>
                  <a:gd name="T37" fmla="*/ 191140 h 259715"/>
                  <a:gd name="T38" fmla="*/ 102791 w 218439"/>
                  <a:gd name="T39" fmla="*/ 147836 h 259715"/>
                  <a:gd name="T40" fmla="*/ 103383 w 218439"/>
                  <a:gd name="T41" fmla="*/ 145758 h 259715"/>
                  <a:gd name="T42" fmla="*/ 103938 w 218439"/>
                  <a:gd name="T43" fmla="*/ 143679 h 259715"/>
                  <a:gd name="T44" fmla="*/ 105261 w 218439"/>
                  <a:gd name="T45" fmla="*/ 139699 h 259715"/>
                  <a:gd name="T46" fmla="*/ 106005 w 218439"/>
                  <a:gd name="T47" fmla="*/ 137834 h 259715"/>
                  <a:gd name="T48" fmla="*/ 106723 w 218439"/>
                  <a:gd name="T49" fmla="*/ 135933 h 259715"/>
                  <a:gd name="T50" fmla="*/ 107763 w 218439"/>
                  <a:gd name="T51" fmla="*/ 133968 h 259715"/>
                  <a:gd name="T52" fmla="*/ 75193 w 218439"/>
                  <a:gd name="T53" fmla="*/ 133968 h 259715"/>
                  <a:gd name="T54" fmla="*/ 69170 w 218439"/>
                  <a:gd name="T55" fmla="*/ 132708 h 259715"/>
                  <a:gd name="T56" fmla="*/ 62843 w 218439"/>
                  <a:gd name="T57" fmla="*/ 132343 h 259715"/>
                  <a:gd name="T58" fmla="*/ 211554 w 218439"/>
                  <a:gd name="T59" fmla="*/ 0 h 259715"/>
                  <a:gd name="T60" fmla="*/ 162232 w 218439"/>
                  <a:gd name="T61" fmla="*/ 24400 h 259715"/>
                  <a:gd name="T62" fmla="*/ 128393 w 218439"/>
                  <a:gd name="T63" fmla="*/ 51846 h 259715"/>
                  <a:gd name="T64" fmla="*/ 100199 w 218439"/>
                  <a:gd name="T65" fmla="*/ 84305 h 259715"/>
                  <a:gd name="T66" fmla="*/ 79264 w 218439"/>
                  <a:gd name="T67" fmla="*/ 122859 h 259715"/>
                  <a:gd name="T68" fmla="*/ 77247 w 218439"/>
                  <a:gd name="T69" fmla="*/ 128400 h 259715"/>
                  <a:gd name="T70" fmla="*/ 76567 w 218439"/>
                  <a:gd name="T71" fmla="*/ 130252 h 259715"/>
                  <a:gd name="T72" fmla="*/ 75823 w 218439"/>
                  <a:gd name="T73" fmla="*/ 132066 h 259715"/>
                  <a:gd name="T74" fmla="*/ 75193 w 218439"/>
                  <a:gd name="T75" fmla="*/ 133968 h 259715"/>
                  <a:gd name="T76" fmla="*/ 107763 w 218439"/>
                  <a:gd name="T77" fmla="*/ 133968 h 259715"/>
                  <a:gd name="T78" fmla="*/ 124497 w 218439"/>
                  <a:gd name="T79" fmla="*/ 102341 h 259715"/>
                  <a:gd name="T80" fmla="*/ 149033 w 218439"/>
                  <a:gd name="T81" fmla="*/ 74036 h 259715"/>
                  <a:gd name="T82" fmla="*/ 178454 w 218439"/>
                  <a:gd name="T83" fmla="*/ 50214 h 259715"/>
                  <a:gd name="T84" fmla="*/ 210888 w 218439"/>
                  <a:gd name="T85" fmla="*/ 30077 h 259715"/>
                  <a:gd name="T86" fmla="*/ 218899 w 218439"/>
                  <a:gd name="T87" fmla="*/ 20111 h 259715"/>
                  <a:gd name="T88" fmla="*/ 218471 w 218439"/>
                  <a:gd name="T89" fmla="*/ 8247 h 259715"/>
                  <a:gd name="T90" fmla="*/ 211554 w 218439"/>
                  <a:gd name="T91" fmla="*/ 0 h 25971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18439" h="259715" extrusionOk="0">
                    <a:moveTo>
                      <a:pt x="62661" y="132020"/>
                    </a:moveTo>
                    <a:lnTo>
                      <a:pt x="26499" y="144334"/>
                    </a:lnTo>
                    <a:lnTo>
                      <a:pt x="3018" y="177085"/>
                    </a:lnTo>
                    <a:lnTo>
                      <a:pt x="917" y="185899"/>
                    </a:lnTo>
                    <a:lnTo>
                      <a:pt x="477" y="188550"/>
                    </a:lnTo>
                    <a:lnTo>
                      <a:pt x="251" y="190674"/>
                    </a:lnTo>
                    <a:lnTo>
                      <a:pt x="89" y="193237"/>
                    </a:lnTo>
                    <a:lnTo>
                      <a:pt x="0" y="198276"/>
                    </a:lnTo>
                    <a:lnTo>
                      <a:pt x="138" y="200864"/>
                    </a:lnTo>
                    <a:lnTo>
                      <a:pt x="201" y="202535"/>
                    </a:lnTo>
                    <a:lnTo>
                      <a:pt x="15580" y="238622"/>
                    </a:lnTo>
                    <a:lnTo>
                      <a:pt x="23722" y="246262"/>
                    </a:lnTo>
                    <a:lnTo>
                      <a:pt x="26235" y="248197"/>
                    </a:lnTo>
                    <a:lnTo>
                      <a:pt x="62083" y="259266"/>
                    </a:lnTo>
                    <a:lnTo>
                      <a:pt x="72284" y="238538"/>
                    </a:lnTo>
                    <a:lnTo>
                      <a:pt x="86259" y="220520"/>
                    </a:lnTo>
                    <a:lnTo>
                      <a:pt x="103551" y="205874"/>
                    </a:lnTo>
                    <a:lnTo>
                      <a:pt x="123703" y="195260"/>
                    </a:lnTo>
                    <a:lnTo>
                      <a:pt x="123642" y="190674"/>
                    </a:lnTo>
                    <a:lnTo>
                      <a:pt x="102493" y="147475"/>
                    </a:lnTo>
                    <a:lnTo>
                      <a:pt x="103083" y="145402"/>
                    </a:lnTo>
                    <a:lnTo>
                      <a:pt x="103636" y="143329"/>
                    </a:lnTo>
                    <a:lnTo>
                      <a:pt x="104955" y="139358"/>
                    </a:lnTo>
                    <a:lnTo>
                      <a:pt x="105697" y="137498"/>
                    </a:lnTo>
                    <a:lnTo>
                      <a:pt x="106413" y="135601"/>
                    </a:lnTo>
                    <a:lnTo>
                      <a:pt x="107450" y="133641"/>
                    </a:lnTo>
                    <a:lnTo>
                      <a:pt x="74975" y="133641"/>
                    </a:lnTo>
                    <a:lnTo>
                      <a:pt x="68969" y="132384"/>
                    </a:lnTo>
                    <a:lnTo>
                      <a:pt x="62661" y="132020"/>
                    </a:lnTo>
                    <a:close/>
                  </a:path>
                  <a:path w="218439" h="259715" extrusionOk="0">
                    <a:moveTo>
                      <a:pt x="210940" y="0"/>
                    </a:moveTo>
                    <a:lnTo>
                      <a:pt x="161761" y="24340"/>
                    </a:lnTo>
                    <a:lnTo>
                      <a:pt x="128020" y="51720"/>
                    </a:lnTo>
                    <a:lnTo>
                      <a:pt x="99908" y="84099"/>
                    </a:lnTo>
                    <a:lnTo>
                      <a:pt x="79034" y="122559"/>
                    </a:lnTo>
                    <a:lnTo>
                      <a:pt x="77023" y="128087"/>
                    </a:lnTo>
                    <a:lnTo>
                      <a:pt x="76345" y="129934"/>
                    </a:lnTo>
                    <a:lnTo>
                      <a:pt x="75603" y="131744"/>
                    </a:lnTo>
                    <a:lnTo>
                      <a:pt x="74975" y="133641"/>
                    </a:lnTo>
                    <a:lnTo>
                      <a:pt x="107450" y="133641"/>
                    </a:lnTo>
                    <a:lnTo>
                      <a:pt x="124136" y="102091"/>
                    </a:lnTo>
                    <a:lnTo>
                      <a:pt x="148600" y="73855"/>
                    </a:lnTo>
                    <a:lnTo>
                      <a:pt x="177936" y="50092"/>
                    </a:lnTo>
                    <a:lnTo>
                      <a:pt x="210276" y="30004"/>
                    </a:lnTo>
                    <a:lnTo>
                      <a:pt x="218264" y="20062"/>
                    </a:lnTo>
                    <a:lnTo>
                      <a:pt x="217837" y="8227"/>
                    </a:lnTo>
                    <a:lnTo>
                      <a:pt x="21094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24" name="object 19"/>
              <p:cNvSpPr>
                <a:spLocks noChangeArrowheads="1"/>
              </p:cNvSpPr>
              <p:nvPr/>
            </p:nvSpPr>
            <p:spPr bwMode="auto">
              <a:xfrm>
                <a:off x="5713413" y="6508750"/>
                <a:ext cx="122237" cy="123825"/>
              </a:xfrm>
              <a:prstGeom prst="rect">
                <a:avLst/>
              </a:prstGeom>
              <a:blipFill>
                <a:blip r:embed="rId8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object 20"/>
              <p:cNvSpPr/>
              <p:nvPr/>
            </p:nvSpPr>
            <p:spPr bwMode="auto">
              <a:xfrm>
                <a:off x="5646738" y="6651625"/>
                <a:ext cx="203200" cy="301625"/>
              </a:xfrm>
              <a:custGeom>
                <a:avLst/>
                <a:gdLst>
                  <a:gd name="T0" fmla="*/ 50174 w 202564"/>
                  <a:gd name="T1" fmla="*/ 15761 h 301625"/>
                  <a:gd name="T2" fmla="*/ 0 w 202564"/>
                  <a:gd name="T3" fmla="*/ 106948 h 301625"/>
                  <a:gd name="T4" fmla="*/ 18799 w 202564"/>
                  <a:gd name="T5" fmla="*/ 165339 h 301625"/>
                  <a:gd name="T6" fmla="*/ 31886 w 202564"/>
                  <a:gd name="T7" fmla="*/ 256209 h 301625"/>
                  <a:gd name="T8" fmla="*/ 127604 w 202564"/>
                  <a:gd name="T9" fmla="*/ 301045 h 301625"/>
                  <a:gd name="T10" fmla="*/ 174779 w 202564"/>
                  <a:gd name="T11" fmla="*/ 278736 h 301625"/>
                  <a:gd name="T12" fmla="*/ 96127 w 202564"/>
                  <a:gd name="T13" fmla="*/ 275817 h 301625"/>
                  <a:gd name="T14" fmla="*/ 49266 w 202564"/>
                  <a:gd name="T15" fmla="*/ 241967 h 301625"/>
                  <a:gd name="T16" fmla="*/ 34934 w 202564"/>
                  <a:gd name="T17" fmla="*/ 192545 h 301625"/>
                  <a:gd name="T18" fmla="*/ 43050 w 202564"/>
                  <a:gd name="T19" fmla="*/ 165678 h 301625"/>
                  <a:gd name="T20" fmla="*/ 46290 w 202564"/>
                  <a:gd name="T21" fmla="*/ 160803 h 301625"/>
                  <a:gd name="T22" fmla="*/ 31227 w 202564"/>
                  <a:gd name="T23" fmla="*/ 144016 h 301625"/>
                  <a:gd name="T24" fmla="*/ 22335 w 202564"/>
                  <a:gd name="T25" fmla="*/ 101659 h 301625"/>
                  <a:gd name="T26" fmla="*/ 39231 w 202564"/>
                  <a:gd name="T27" fmla="*/ 56928 h 301625"/>
                  <a:gd name="T28" fmla="*/ 87521 w 202564"/>
                  <a:gd name="T29" fmla="*/ 23190 h 301625"/>
                  <a:gd name="T30" fmla="*/ 158885 w 202564"/>
                  <a:gd name="T31" fmla="*/ 22041 h 301625"/>
                  <a:gd name="T32" fmla="*/ 119636 w 202564"/>
                  <a:gd name="T33" fmla="*/ 0 h 301625"/>
                  <a:gd name="T34" fmla="*/ 92520 w 202564"/>
                  <a:gd name="T35" fmla="*/ 135495 h 301625"/>
                  <a:gd name="T36" fmla="*/ 148071 w 202564"/>
                  <a:gd name="T37" fmla="*/ 152095 h 301625"/>
                  <a:gd name="T38" fmla="*/ 180394 w 202564"/>
                  <a:gd name="T39" fmla="*/ 200964 h 301625"/>
                  <a:gd name="T40" fmla="*/ 170620 w 202564"/>
                  <a:gd name="T41" fmla="*/ 253433 h 301625"/>
                  <a:gd name="T42" fmla="*/ 124385 w 202564"/>
                  <a:gd name="T43" fmla="*/ 278736 h 301625"/>
                  <a:gd name="T44" fmla="*/ 188368 w 202564"/>
                  <a:gd name="T45" fmla="*/ 266664 h 301625"/>
                  <a:gd name="T46" fmla="*/ 203104 w 202564"/>
                  <a:gd name="T47" fmla="*/ 202057 h 301625"/>
                  <a:gd name="T48" fmla="*/ 169448 w 202564"/>
                  <a:gd name="T49" fmla="*/ 140485 h 301625"/>
                  <a:gd name="T50" fmla="*/ 99052 w 202564"/>
                  <a:gd name="T51" fmla="*/ 112729 h 301625"/>
                  <a:gd name="T52" fmla="*/ 80561 w 202564"/>
                  <a:gd name="T53" fmla="*/ 114538 h 301625"/>
                  <a:gd name="T54" fmla="*/ 73112 w 202564"/>
                  <a:gd name="T55" fmla="*/ 116436 h 301625"/>
                  <a:gd name="T56" fmla="*/ 68953 w 202564"/>
                  <a:gd name="T57" fmla="*/ 117655 h 301625"/>
                  <a:gd name="T58" fmla="*/ 64125 w 202564"/>
                  <a:gd name="T59" fmla="*/ 119552 h 301625"/>
                  <a:gd name="T60" fmla="*/ 60646 w 202564"/>
                  <a:gd name="T61" fmla="*/ 120984 h 301625"/>
                  <a:gd name="T62" fmla="*/ 54928 w 202564"/>
                  <a:gd name="T63" fmla="*/ 123980 h 301625"/>
                  <a:gd name="T64" fmla="*/ 50109 w 202564"/>
                  <a:gd name="T65" fmla="*/ 126903 h 301625"/>
                  <a:gd name="T66" fmla="*/ 46743 w 202564"/>
                  <a:gd name="T67" fmla="*/ 129340 h 301625"/>
                  <a:gd name="T68" fmla="*/ 40807 w 202564"/>
                  <a:gd name="T69" fmla="*/ 134052 h 301625"/>
                  <a:gd name="T70" fmla="*/ 37870 w 202564"/>
                  <a:gd name="T71" fmla="*/ 136816 h 301625"/>
                  <a:gd name="T72" fmla="*/ 34617 w 202564"/>
                  <a:gd name="T73" fmla="*/ 140159 h 301625"/>
                  <a:gd name="T74" fmla="*/ 31795 w 202564"/>
                  <a:gd name="T75" fmla="*/ 143312 h 301625"/>
                  <a:gd name="T76" fmla="*/ 65485 w 202564"/>
                  <a:gd name="T77" fmla="*/ 144016 h 301625"/>
                  <a:gd name="T78" fmla="*/ 92520 w 202564"/>
                  <a:gd name="T79" fmla="*/ 135495 h 301625"/>
                  <a:gd name="T80" fmla="*/ 174568 w 202564"/>
                  <a:gd name="T81" fmla="*/ 127279 h 301625"/>
                  <a:gd name="T82" fmla="*/ 149723 w 202564"/>
                  <a:gd name="T83" fmla="*/ 126199 h 301625"/>
                  <a:gd name="T84" fmla="*/ 144618 w 202564"/>
                  <a:gd name="T85" fmla="*/ 123510 h 301625"/>
                  <a:gd name="T86" fmla="*/ 138252 w 202564"/>
                  <a:gd name="T87" fmla="*/ 120570 h 301625"/>
                  <a:gd name="T88" fmla="*/ 133853 w 202564"/>
                  <a:gd name="T89" fmla="*/ 118961 h 301625"/>
                  <a:gd name="T90" fmla="*/ 128849 w 202564"/>
                  <a:gd name="T91" fmla="*/ 117202 h 301625"/>
                  <a:gd name="T92" fmla="*/ 124513 w 202564"/>
                  <a:gd name="T93" fmla="*/ 116046 h 301625"/>
                  <a:gd name="T94" fmla="*/ 101989 w 202564"/>
                  <a:gd name="T95" fmla="*/ 112754 h 301625"/>
                  <a:gd name="T96" fmla="*/ 158885 w 202564"/>
                  <a:gd name="T97" fmla="*/ 22041 h 301625"/>
                  <a:gd name="T98" fmla="*/ 138731 w 202564"/>
                  <a:gd name="T99" fmla="*/ 32426 h 301625"/>
                  <a:gd name="T100" fmla="*/ 162374 w 202564"/>
                  <a:gd name="T101" fmla="*/ 74655 h 301625"/>
                  <a:gd name="T102" fmla="*/ 151550 w 202564"/>
                  <a:gd name="T103" fmla="*/ 127279 h 301625"/>
                  <a:gd name="T104" fmla="*/ 182849 w 202564"/>
                  <a:gd name="T105" fmla="*/ 105919 h 301625"/>
                  <a:gd name="T106" fmla="*/ 173791 w 202564"/>
                  <a:gd name="T107" fmla="*/ 39127 h 30162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02564" h="301625" extrusionOk="0">
                    <a:moveTo>
                      <a:pt x="119262" y="0"/>
                    </a:moveTo>
                    <a:lnTo>
                      <a:pt x="50017" y="15761"/>
                    </a:lnTo>
                    <a:lnTo>
                      <a:pt x="21404" y="43684"/>
                    </a:lnTo>
                    <a:lnTo>
                      <a:pt x="0" y="106948"/>
                    </a:lnTo>
                    <a:lnTo>
                      <a:pt x="4381" y="138190"/>
                    </a:lnTo>
                    <a:lnTo>
                      <a:pt x="18740" y="165339"/>
                    </a:lnTo>
                    <a:lnTo>
                      <a:pt x="12675" y="195871"/>
                    </a:lnTo>
                    <a:lnTo>
                      <a:pt x="31786" y="256209"/>
                    </a:lnTo>
                    <a:lnTo>
                      <a:pt x="90581" y="297858"/>
                    </a:lnTo>
                    <a:lnTo>
                      <a:pt x="127205" y="301045"/>
                    </a:lnTo>
                    <a:lnTo>
                      <a:pt x="161035" y="290497"/>
                    </a:lnTo>
                    <a:lnTo>
                      <a:pt x="174232" y="278736"/>
                    </a:lnTo>
                    <a:lnTo>
                      <a:pt x="123996" y="278736"/>
                    </a:lnTo>
                    <a:lnTo>
                      <a:pt x="95826" y="275817"/>
                    </a:lnTo>
                    <a:lnTo>
                      <a:pt x="68624" y="262140"/>
                    </a:lnTo>
                    <a:lnTo>
                      <a:pt x="49112" y="241967"/>
                    </a:lnTo>
                    <a:lnTo>
                      <a:pt x="37600" y="217919"/>
                    </a:lnTo>
                    <a:lnTo>
                      <a:pt x="34825" y="192545"/>
                    </a:lnTo>
                    <a:lnTo>
                      <a:pt x="41521" y="168392"/>
                    </a:lnTo>
                    <a:lnTo>
                      <a:pt x="42915" y="165678"/>
                    </a:lnTo>
                    <a:lnTo>
                      <a:pt x="44474" y="163140"/>
                    </a:lnTo>
                    <a:lnTo>
                      <a:pt x="46145" y="160803"/>
                    </a:lnTo>
                    <a:lnTo>
                      <a:pt x="65280" y="144016"/>
                    </a:lnTo>
                    <a:lnTo>
                      <a:pt x="31129" y="144016"/>
                    </a:lnTo>
                    <a:lnTo>
                      <a:pt x="23488" y="123980"/>
                    </a:lnTo>
                    <a:lnTo>
                      <a:pt x="22265" y="101659"/>
                    </a:lnTo>
                    <a:lnTo>
                      <a:pt x="27468" y="78745"/>
                    </a:lnTo>
                    <a:lnTo>
                      <a:pt x="39108" y="56928"/>
                    </a:lnTo>
                    <a:lnTo>
                      <a:pt x="61206" y="35083"/>
                    </a:lnTo>
                    <a:lnTo>
                      <a:pt x="87247" y="23190"/>
                    </a:lnTo>
                    <a:lnTo>
                      <a:pt x="114015" y="22041"/>
                    </a:lnTo>
                    <a:lnTo>
                      <a:pt x="158388" y="22041"/>
                    </a:lnTo>
                    <a:lnTo>
                      <a:pt x="151465" y="14081"/>
                    </a:lnTo>
                    <a:lnTo>
                      <a:pt x="119262" y="0"/>
                    </a:lnTo>
                    <a:close/>
                  </a:path>
                  <a:path w="202564" h="301625" extrusionOk="0">
                    <a:moveTo>
                      <a:pt x="170846" y="135495"/>
                    </a:moveTo>
                    <a:lnTo>
                      <a:pt x="92230" y="135495"/>
                    </a:lnTo>
                    <a:lnTo>
                      <a:pt x="120403" y="138417"/>
                    </a:lnTo>
                    <a:lnTo>
                      <a:pt x="147608" y="152095"/>
                    </a:lnTo>
                    <a:lnTo>
                      <a:pt x="168600" y="174439"/>
                    </a:lnTo>
                    <a:lnTo>
                      <a:pt x="179829" y="200964"/>
                    </a:lnTo>
                    <a:lnTo>
                      <a:pt x="180567" y="228389"/>
                    </a:lnTo>
                    <a:lnTo>
                      <a:pt x="170086" y="253433"/>
                    </a:lnTo>
                    <a:lnTo>
                      <a:pt x="149846" y="271180"/>
                    </a:lnTo>
                    <a:lnTo>
                      <a:pt x="123996" y="278736"/>
                    </a:lnTo>
                    <a:lnTo>
                      <a:pt x="174232" y="278736"/>
                    </a:lnTo>
                    <a:lnTo>
                      <a:pt x="187778" y="266664"/>
                    </a:lnTo>
                    <a:lnTo>
                      <a:pt x="201513" y="235742"/>
                    </a:lnTo>
                    <a:lnTo>
                      <a:pt x="202468" y="202057"/>
                    </a:lnTo>
                    <a:lnTo>
                      <a:pt x="191363" y="169131"/>
                    </a:lnTo>
                    <a:lnTo>
                      <a:pt x="168918" y="140485"/>
                    </a:lnTo>
                    <a:lnTo>
                      <a:pt x="170846" y="135495"/>
                    </a:lnTo>
                    <a:close/>
                  </a:path>
                  <a:path w="202564" h="301625" extrusionOk="0">
                    <a:moveTo>
                      <a:pt x="98742" y="112729"/>
                    </a:moveTo>
                    <a:lnTo>
                      <a:pt x="81427" y="114363"/>
                    </a:lnTo>
                    <a:lnTo>
                      <a:pt x="80309" y="114538"/>
                    </a:lnTo>
                    <a:lnTo>
                      <a:pt x="77394" y="115167"/>
                    </a:lnTo>
                    <a:lnTo>
                      <a:pt x="72883" y="116436"/>
                    </a:lnTo>
                    <a:lnTo>
                      <a:pt x="71916" y="116649"/>
                    </a:lnTo>
                    <a:lnTo>
                      <a:pt x="68737" y="117655"/>
                    </a:lnTo>
                    <a:lnTo>
                      <a:pt x="66538" y="118496"/>
                    </a:lnTo>
                    <a:lnTo>
                      <a:pt x="63924" y="119552"/>
                    </a:lnTo>
                    <a:lnTo>
                      <a:pt x="63472" y="119690"/>
                    </a:lnTo>
                    <a:lnTo>
                      <a:pt x="60456" y="120984"/>
                    </a:lnTo>
                    <a:lnTo>
                      <a:pt x="57918" y="122228"/>
                    </a:lnTo>
                    <a:lnTo>
                      <a:pt x="54756" y="123980"/>
                    </a:lnTo>
                    <a:lnTo>
                      <a:pt x="54124" y="124415"/>
                    </a:lnTo>
                    <a:lnTo>
                      <a:pt x="49952" y="126903"/>
                    </a:lnTo>
                    <a:lnTo>
                      <a:pt x="47414" y="128674"/>
                    </a:lnTo>
                    <a:lnTo>
                      <a:pt x="46597" y="129340"/>
                    </a:lnTo>
                    <a:lnTo>
                      <a:pt x="42915" y="132130"/>
                    </a:lnTo>
                    <a:lnTo>
                      <a:pt x="40679" y="134052"/>
                    </a:lnTo>
                    <a:lnTo>
                      <a:pt x="38995" y="135660"/>
                    </a:lnTo>
                    <a:lnTo>
                      <a:pt x="37751" y="136816"/>
                    </a:lnTo>
                    <a:lnTo>
                      <a:pt x="36520" y="138023"/>
                    </a:lnTo>
                    <a:lnTo>
                      <a:pt x="34509" y="140159"/>
                    </a:lnTo>
                    <a:lnTo>
                      <a:pt x="32336" y="142697"/>
                    </a:lnTo>
                    <a:lnTo>
                      <a:pt x="31695" y="143312"/>
                    </a:lnTo>
                    <a:lnTo>
                      <a:pt x="31129" y="144016"/>
                    </a:lnTo>
                    <a:lnTo>
                      <a:pt x="65280" y="144016"/>
                    </a:lnTo>
                    <a:lnTo>
                      <a:pt x="66380" y="143050"/>
                    </a:lnTo>
                    <a:lnTo>
                      <a:pt x="92230" y="135495"/>
                    </a:lnTo>
                    <a:lnTo>
                      <a:pt x="170846" y="135495"/>
                    </a:lnTo>
                    <a:lnTo>
                      <a:pt x="174022" y="127279"/>
                    </a:lnTo>
                    <a:lnTo>
                      <a:pt x="151076" y="127279"/>
                    </a:lnTo>
                    <a:lnTo>
                      <a:pt x="149254" y="126199"/>
                    </a:lnTo>
                    <a:lnTo>
                      <a:pt x="144843" y="123937"/>
                    </a:lnTo>
                    <a:lnTo>
                      <a:pt x="144165" y="123510"/>
                    </a:lnTo>
                    <a:lnTo>
                      <a:pt x="140647" y="121801"/>
                    </a:lnTo>
                    <a:lnTo>
                      <a:pt x="137819" y="120570"/>
                    </a:lnTo>
                    <a:lnTo>
                      <a:pt x="134201" y="119175"/>
                    </a:lnTo>
                    <a:lnTo>
                      <a:pt x="133434" y="118961"/>
                    </a:lnTo>
                    <a:lnTo>
                      <a:pt x="130557" y="117931"/>
                    </a:lnTo>
                    <a:lnTo>
                      <a:pt x="128446" y="117202"/>
                    </a:lnTo>
                    <a:lnTo>
                      <a:pt x="125217" y="116285"/>
                    </a:lnTo>
                    <a:lnTo>
                      <a:pt x="124123" y="116046"/>
                    </a:lnTo>
                    <a:lnTo>
                      <a:pt x="119386" y="114865"/>
                    </a:lnTo>
                    <a:lnTo>
                      <a:pt x="101670" y="112754"/>
                    </a:lnTo>
                    <a:lnTo>
                      <a:pt x="98742" y="112729"/>
                    </a:lnTo>
                    <a:close/>
                  </a:path>
                  <a:path w="202564" h="301625" extrusionOk="0">
                    <a:moveTo>
                      <a:pt x="158388" y="22041"/>
                    </a:moveTo>
                    <a:lnTo>
                      <a:pt x="114015" y="22041"/>
                    </a:lnTo>
                    <a:lnTo>
                      <a:pt x="138297" y="32426"/>
                    </a:lnTo>
                    <a:lnTo>
                      <a:pt x="154288" y="50941"/>
                    </a:lnTo>
                    <a:lnTo>
                      <a:pt x="161866" y="74655"/>
                    </a:lnTo>
                    <a:lnTo>
                      <a:pt x="160854" y="100968"/>
                    </a:lnTo>
                    <a:lnTo>
                      <a:pt x="151076" y="127279"/>
                    </a:lnTo>
                    <a:lnTo>
                      <a:pt x="174022" y="127279"/>
                    </a:lnTo>
                    <a:lnTo>
                      <a:pt x="182277" y="105919"/>
                    </a:lnTo>
                    <a:lnTo>
                      <a:pt x="183619" y="70936"/>
                    </a:lnTo>
                    <a:lnTo>
                      <a:pt x="173247" y="39127"/>
                    </a:lnTo>
                    <a:lnTo>
                      <a:pt x="158388" y="220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26" name="object 21"/>
              <p:cNvSpPr/>
              <p:nvPr/>
            </p:nvSpPr>
            <p:spPr bwMode="auto">
              <a:xfrm>
                <a:off x="5737225" y="6692900"/>
                <a:ext cx="50800" cy="42863"/>
              </a:xfrm>
              <a:custGeom>
                <a:avLst/>
                <a:gdLst>
                  <a:gd name="T0" fmla="*/ 22102 w 50164"/>
                  <a:gd name="T1" fmla="*/ 0 h 43815"/>
                  <a:gd name="T2" fmla="*/ 0 w 50164"/>
                  <a:gd name="T3" fmla="*/ 3539 h 43815"/>
                  <a:gd name="T4" fmla="*/ 1628 w 50164"/>
                  <a:gd name="T5" fmla="*/ 14455 h 43815"/>
                  <a:gd name="T6" fmla="*/ 3287 w 50164"/>
                  <a:gd name="T7" fmla="*/ 20943 h 43815"/>
                  <a:gd name="T8" fmla="*/ 32887 w 50164"/>
                  <a:gd name="T9" fmla="*/ 42316 h 43815"/>
                  <a:gd name="T10" fmla="*/ 39662 w 50164"/>
                  <a:gd name="T11" fmla="*/ 41915 h 43815"/>
                  <a:gd name="T12" fmla="*/ 50719 w 50164"/>
                  <a:gd name="T13" fmla="*/ 40145 h 43815"/>
                  <a:gd name="T14" fmla="*/ 47868 w 50164"/>
                  <a:gd name="T15" fmla="*/ 21044 h 43815"/>
                  <a:gd name="T16" fmla="*/ 30308 w 50164"/>
                  <a:gd name="T17" fmla="*/ 21044 h 43815"/>
                  <a:gd name="T18" fmla="*/ 24633 w 50164"/>
                  <a:gd name="T19" fmla="*/ 16938 h 43815"/>
                  <a:gd name="T20" fmla="*/ 22102 w 50164"/>
                  <a:gd name="T21" fmla="*/ 0 h 43815"/>
                  <a:gd name="T22" fmla="*/ 47461 w 50164"/>
                  <a:gd name="T23" fmla="*/ 18314 h 43815"/>
                  <a:gd name="T24" fmla="*/ 30308 w 50164"/>
                  <a:gd name="T25" fmla="*/ 21044 h 43815"/>
                  <a:gd name="T26" fmla="*/ 47868 w 50164"/>
                  <a:gd name="T27" fmla="*/ 21044 h 43815"/>
                  <a:gd name="T28" fmla="*/ 47461 w 50164"/>
                  <a:gd name="T29" fmla="*/ 18314 h 4381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0164" h="43815" extrusionOk="0">
                    <a:moveTo>
                      <a:pt x="21825" y="0"/>
                    </a:moveTo>
                    <a:lnTo>
                      <a:pt x="0" y="3618"/>
                    </a:lnTo>
                    <a:lnTo>
                      <a:pt x="1608" y="14776"/>
                    </a:lnTo>
                    <a:lnTo>
                      <a:pt x="3246" y="21408"/>
                    </a:lnTo>
                    <a:lnTo>
                      <a:pt x="32475" y="43256"/>
                    </a:lnTo>
                    <a:lnTo>
                      <a:pt x="39165" y="42846"/>
                    </a:lnTo>
                    <a:lnTo>
                      <a:pt x="50084" y="41037"/>
                    </a:lnTo>
                    <a:lnTo>
                      <a:pt x="47269" y="21511"/>
                    </a:lnTo>
                    <a:lnTo>
                      <a:pt x="29929" y="21511"/>
                    </a:lnTo>
                    <a:lnTo>
                      <a:pt x="24325" y="17314"/>
                    </a:lnTo>
                    <a:lnTo>
                      <a:pt x="21825" y="0"/>
                    </a:lnTo>
                    <a:close/>
                  </a:path>
                  <a:path w="50164" h="43815" extrusionOk="0">
                    <a:moveTo>
                      <a:pt x="46867" y="18721"/>
                    </a:moveTo>
                    <a:lnTo>
                      <a:pt x="29929" y="21511"/>
                    </a:lnTo>
                    <a:lnTo>
                      <a:pt x="47269" y="21511"/>
                    </a:lnTo>
                    <a:lnTo>
                      <a:pt x="46867" y="187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27" name="object 22"/>
              <p:cNvSpPr/>
              <p:nvPr/>
            </p:nvSpPr>
            <p:spPr bwMode="auto">
              <a:xfrm>
                <a:off x="5765799" y="6856413"/>
                <a:ext cx="42863" cy="52387"/>
              </a:xfrm>
              <a:custGeom>
                <a:avLst/>
                <a:gdLst>
                  <a:gd name="T0" fmla="*/ 39128 w 42545"/>
                  <a:gd name="T1" fmla="*/ 0 h 52070"/>
                  <a:gd name="T2" fmla="*/ 711 w 42545"/>
                  <a:gd name="T3" fmla="*/ 27430 h 52070"/>
                  <a:gd name="T4" fmla="*/ 0 w 42545"/>
                  <a:gd name="T5" fmla="*/ 40958 h 52070"/>
                  <a:gd name="T6" fmla="*/ 1607 w 42545"/>
                  <a:gd name="T7" fmla="*/ 52197 h 52070"/>
                  <a:gd name="T8" fmla="*/ 23608 w 42545"/>
                  <a:gd name="T9" fmla="*/ 48556 h 52070"/>
                  <a:gd name="T10" fmla="*/ 21102 w 42545"/>
                  <a:gd name="T11" fmla="*/ 31123 h 52070"/>
                  <a:gd name="T12" fmla="*/ 25305 w 42545"/>
                  <a:gd name="T13" fmla="*/ 25270 h 52070"/>
                  <a:gd name="T14" fmla="*/ 42369 w 42545"/>
                  <a:gd name="T15" fmla="*/ 22451 h 52070"/>
                  <a:gd name="T16" fmla="*/ 39128 w 42545"/>
                  <a:gd name="T17" fmla="*/ 0 h 5207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2545" h="52070" extrusionOk="0">
                    <a:moveTo>
                      <a:pt x="38838" y="0"/>
                    </a:moveTo>
                    <a:lnTo>
                      <a:pt x="706" y="27264"/>
                    </a:lnTo>
                    <a:lnTo>
                      <a:pt x="0" y="40710"/>
                    </a:lnTo>
                    <a:lnTo>
                      <a:pt x="1595" y="51881"/>
                    </a:lnTo>
                    <a:lnTo>
                      <a:pt x="23433" y="48262"/>
                    </a:lnTo>
                    <a:lnTo>
                      <a:pt x="20945" y="30935"/>
                    </a:lnTo>
                    <a:lnTo>
                      <a:pt x="25117" y="25117"/>
                    </a:lnTo>
                    <a:lnTo>
                      <a:pt x="42055" y="22315"/>
                    </a:lnTo>
                    <a:lnTo>
                      <a:pt x="3883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</p:grpSp>
        <p:grpSp>
          <p:nvGrpSpPr>
            <p:cNvPr id="28" name="Group 48"/>
            <p:cNvGrpSpPr/>
            <p:nvPr userDrawn="1"/>
          </p:nvGrpSpPr>
          <p:grpSpPr bwMode="auto">
            <a:xfrm>
              <a:off x="2976439" y="3432698"/>
              <a:ext cx="487626" cy="487627"/>
              <a:chOff x="6221413" y="6340475"/>
              <a:chExt cx="782637" cy="782638"/>
            </a:xfrm>
          </p:grpSpPr>
          <p:sp>
            <p:nvSpPr>
              <p:cNvPr id="29" name="object 7"/>
              <p:cNvSpPr/>
              <p:nvPr/>
            </p:nvSpPr>
            <p:spPr bwMode="auto">
              <a:xfrm>
                <a:off x="6221413" y="6340475"/>
                <a:ext cx="782637" cy="782638"/>
              </a:xfrm>
              <a:custGeom>
                <a:avLst/>
                <a:gdLst>
                  <a:gd name="T0" fmla="*/ 391312 w 781684"/>
                  <a:gd name="T1" fmla="*/ 0 h 781684"/>
                  <a:gd name="T2" fmla="*/ 342227 w 781684"/>
                  <a:gd name="T3" fmla="*/ 3049 h 781684"/>
                  <a:gd name="T4" fmla="*/ 294960 w 781684"/>
                  <a:gd name="T5" fmla="*/ 11951 h 781684"/>
                  <a:gd name="T6" fmla="*/ 249880 w 781684"/>
                  <a:gd name="T7" fmla="*/ 26339 h 781684"/>
                  <a:gd name="T8" fmla="*/ 207353 w 781684"/>
                  <a:gd name="T9" fmla="*/ 45848 h 781684"/>
                  <a:gd name="T10" fmla="*/ 167746 w 781684"/>
                  <a:gd name="T11" fmla="*/ 70109 h 781684"/>
                  <a:gd name="T12" fmla="*/ 131425 w 781684"/>
                  <a:gd name="T13" fmla="*/ 98757 h 781684"/>
                  <a:gd name="T14" fmla="*/ 98757 w 781684"/>
                  <a:gd name="T15" fmla="*/ 131425 h 781684"/>
                  <a:gd name="T16" fmla="*/ 70109 w 781684"/>
                  <a:gd name="T17" fmla="*/ 167746 h 781684"/>
                  <a:gd name="T18" fmla="*/ 45848 w 781684"/>
                  <a:gd name="T19" fmla="*/ 207354 h 781684"/>
                  <a:gd name="T20" fmla="*/ 26339 w 781684"/>
                  <a:gd name="T21" fmla="*/ 249881 h 781684"/>
                  <a:gd name="T22" fmla="*/ 11951 w 781684"/>
                  <a:gd name="T23" fmla="*/ 294961 h 781684"/>
                  <a:gd name="T24" fmla="*/ 3049 w 781684"/>
                  <a:gd name="T25" fmla="*/ 342227 h 781684"/>
                  <a:gd name="T26" fmla="*/ 0 w 781684"/>
                  <a:gd name="T27" fmla="*/ 391313 h 781684"/>
                  <a:gd name="T28" fmla="*/ 3049 w 781684"/>
                  <a:gd name="T29" fmla="*/ 440399 h 781684"/>
                  <a:gd name="T30" fmla="*/ 11951 w 781684"/>
                  <a:gd name="T31" fmla="*/ 487665 h 781684"/>
                  <a:gd name="T32" fmla="*/ 26339 w 781684"/>
                  <a:gd name="T33" fmla="*/ 532745 h 781684"/>
                  <a:gd name="T34" fmla="*/ 45848 w 781684"/>
                  <a:gd name="T35" fmla="*/ 575272 h 781684"/>
                  <a:gd name="T36" fmla="*/ 70109 w 781684"/>
                  <a:gd name="T37" fmla="*/ 614880 h 781684"/>
                  <a:gd name="T38" fmla="*/ 98757 w 781684"/>
                  <a:gd name="T39" fmla="*/ 651201 h 781684"/>
                  <a:gd name="T40" fmla="*/ 131425 w 781684"/>
                  <a:gd name="T41" fmla="*/ 683869 h 781684"/>
                  <a:gd name="T42" fmla="*/ 167746 w 781684"/>
                  <a:gd name="T43" fmla="*/ 712517 h 781684"/>
                  <a:gd name="T44" fmla="*/ 207353 w 781684"/>
                  <a:gd name="T45" fmla="*/ 736778 h 781684"/>
                  <a:gd name="T46" fmla="*/ 249880 w 781684"/>
                  <a:gd name="T47" fmla="*/ 756287 h 781684"/>
                  <a:gd name="T48" fmla="*/ 294960 w 781684"/>
                  <a:gd name="T49" fmla="*/ 770675 h 781684"/>
                  <a:gd name="T50" fmla="*/ 342227 w 781684"/>
                  <a:gd name="T51" fmla="*/ 779577 h 781684"/>
                  <a:gd name="T52" fmla="*/ 391312 w 781684"/>
                  <a:gd name="T53" fmla="*/ 782626 h 781684"/>
                  <a:gd name="T54" fmla="*/ 440398 w 781684"/>
                  <a:gd name="T55" fmla="*/ 779577 h 781684"/>
                  <a:gd name="T56" fmla="*/ 487665 w 781684"/>
                  <a:gd name="T57" fmla="*/ 770675 h 781684"/>
                  <a:gd name="T58" fmla="*/ 532745 w 781684"/>
                  <a:gd name="T59" fmla="*/ 756287 h 781684"/>
                  <a:gd name="T60" fmla="*/ 575271 w 781684"/>
                  <a:gd name="T61" fmla="*/ 736778 h 781684"/>
                  <a:gd name="T62" fmla="*/ 614879 w 781684"/>
                  <a:gd name="T63" fmla="*/ 712517 h 781684"/>
                  <a:gd name="T64" fmla="*/ 651200 w 781684"/>
                  <a:gd name="T65" fmla="*/ 683869 h 781684"/>
                  <a:gd name="T66" fmla="*/ 683868 w 781684"/>
                  <a:gd name="T67" fmla="*/ 651201 h 781684"/>
                  <a:gd name="T68" fmla="*/ 712516 w 781684"/>
                  <a:gd name="T69" fmla="*/ 614880 h 781684"/>
                  <a:gd name="T70" fmla="*/ 736777 w 781684"/>
                  <a:gd name="T71" fmla="*/ 575272 h 781684"/>
                  <a:gd name="T72" fmla="*/ 756286 w 781684"/>
                  <a:gd name="T73" fmla="*/ 532745 h 781684"/>
                  <a:gd name="T74" fmla="*/ 770674 w 781684"/>
                  <a:gd name="T75" fmla="*/ 487665 h 781684"/>
                  <a:gd name="T76" fmla="*/ 779576 w 781684"/>
                  <a:gd name="T77" fmla="*/ 440399 h 781684"/>
                  <a:gd name="T78" fmla="*/ 782625 w 781684"/>
                  <a:gd name="T79" fmla="*/ 391313 h 781684"/>
                  <a:gd name="T80" fmla="*/ 779576 w 781684"/>
                  <a:gd name="T81" fmla="*/ 342227 h 781684"/>
                  <a:gd name="T82" fmla="*/ 770674 w 781684"/>
                  <a:gd name="T83" fmla="*/ 294961 h 781684"/>
                  <a:gd name="T84" fmla="*/ 756286 w 781684"/>
                  <a:gd name="T85" fmla="*/ 249881 h 781684"/>
                  <a:gd name="T86" fmla="*/ 736777 w 781684"/>
                  <a:gd name="T87" fmla="*/ 207354 h 781684"/>
                  <a:gd name="T88" fmla="*/ 712516 w 781684"/>
                  <a:gd name="T89" fmla="*/ 167746 h 781684"/>
                  <a:gd name="T90" fmla="*/ 683868 w 781684"/>
                  <a:gd name="T91" fmla="*/ 131425 h 781684"/>
                  <a:gd name="T92" fmla="*/ 651200 w 781684"/>
                  <a:gd name="T93" fmla="*/ 98757 h 781684"/>
                  <a:gd name="T94" fmla="*/ 614879 w 781684"/>
                  <a:gd name="T95" fmla="*/ 70109 h 781684"/>
                  <a:gd name="T96" fmla="*/ 575271 w 781684"/>
                  <a:gd name="T97" fmla="*/ 45848 h 781684"/>
                  <a:gd name="T98" fmla="*/ 532745 w 781684"/>
                  <a:gd name="T99" fmla="*/ 26339 h 781684"/>
                  <a:gd name="T100" fmla="*/ 487665 w 781684"/>
                  <a:gd name="T101" fmla="*/ 11951 h 781684"/>
                  <a:gd name="T102" fmla="*/ 440398 w 781684"/>
                  <a:gd name="T103" fmla="*/ 3049 h 781684"/>
                  <a:gd name="T104" fmla="*/ 391312 w 781684"/>
                  <a:gd name="T105" fmla="*/ 0 h 7816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81684" h="781684" extrusionOk="0">
                    <a:moveTo>
                      <a:pt x="390836" y="0"/>
                    </a:moveTo>
                    <a:lnTo>
                      <a:pt x="341810" y="3045"/>
                    </a:lnTo>
                    <a:lnTo>
                      <a:pt x="294601" y="11936"/>
                    </a:lnTo>
                    <a:lnTo>
                      <a:pt x="249576" y="26307"/>
                    </a:lnTo>
                    <a:lnTo>
                      <a:pt x="207101" y="45792"/>
                    </a:lnTo>
                    <a:lnTo>
                      <a:pt x="167542" y="70024"/>
                    </a:lnTo>
                    <a:lnTo>
                      <a:pt x="131265" y="98637"/>
                    </a:lnTo>
                    <a:lnTo>
                      <a:pt x="98637" y="131265"/>
                    </a:lnTo>
                    <a:lnTo>
                      <a:pt x="70024" y="167542"/>
                    </a:lnTo>
                    <a:lnTo>
                      <a:pt x="45792" y="207101"/>
                    </a:lnTo>
                    <a:lnTo>
                      <a:pt x="26307" y="249576"/>
                    </a:lnTo>
                    <a:lnTo>
                      <a:pt x="11936" y="294601"/>
                    </a:lnTo>
                    <a:lnTo>
                      <a:pt x="3045" y="341810"/>
                    </a:lnTo>
                    <a:lnTo>
                      <a:pt x="0" y="390836"/>
                    </a:lnTo>
                    <a:lnTo>
                      <a:pt x="3045" y="439862"/>
                    </a:lnTo>
                    <a:lnTo>
                      <a:pt x="11936" y="487071"/>
                    </a:lnTo>
                    <a:lnTo>
                      <a:pt x="26307" y="532096"/>
                    </a:lnTo>
                    <a:lnTo>
                      <a:pt x="45792" y="574571"/>
                    </a:lnTo>
                    <a:lnTo>
                      <a:pt x="70024" y="614130"/>
                    </a:lnTo>
                    <a:lnTo>
                      <a:pt x="98637" y="650407"/>
                    </a:lnTo>
                    <a:lnTo>
                      <a:pt x="131265" y="683035"/>
                    </a:lnTo>
                    <a:lnTo>
                      <a:pt x="167542" y="711648"/>
                    </a:lnTo>
                    <a:lnTo>
                      <a:pt x="207101" y="735880"/>
                    </a:lnTo>
                    <a:lnTo>
                      <a:pt x="249576" y="755365"/>
                    </a:lnTo>
                    <a:lnTo>
                      <a:pt x="294601" y="769736"/>
                    </a:lnTo>
                    <a:lnTo>
                      <a:pt x="341810" y="778627"/>
                    </a:lnTo>
                    <a:lnTo>
                      <a:pt x="390836" y="781672"/>
                    </a:lnTo>
                    <a:lnTo>
                      <a:pt x="439862" y="778627"/>
                    </a:lnTo>
                    <a:lnTo>
                      <a:pt x="487071" y="769736"/>
                    </a:lnTo>
                    <a:lnTo>
                      <a:pt x="532096" y="755365"/>
                    </a:lnTo>
                    <a:lnTo>
                      <a:pt x="574571" y="735880"/>
                    </a:lnTo>
                    <a:lnTo>
                      <a:pt x="614130" y="711648"/>
                    </a:lnTo>
                    <a:lnTo>
                      <a:pt x="650407" y="683035"/>
                    </a:lnTo>
                    <a:lnTo>
                      <a:pt x="683035" y="650407"/>
                    </a:lnTo>
                    <a:lnTo>
                      <a:pt x="711648" y="614130"/>
                    </a:lnTo>
                    <a:lnTo>
                      <a:pt x="735880" y="574571"/>
                    </a:lnTo>
                    <a:lnTo>
                      <a:pt x="755365" y="532096"/>
                    </a:lnTo>
                    <a:lnTo>
                      <a:pt x="769736" y="487071"/>
                    </a:lnTo>
                    <a:lnTo>
                      <a:pt x="778627" y="439862"/>
                    </a:lnTo>
                    <a:lnTo>
                      <a:pt x="781672" y="390836"/>
                    </a:lnTo>
                    <a:lnTo>
                      <a:pt x="778627" y="341810"/>
                    </a:lnTo>
                    <a:lnTo>
                      <a:pt x="769736" y="294601"/>
                    </a:lnTo>
                    <a:lnTo>
                      <a:pt x="755365" y="249576"/>
                    </a:lnTo>
                    <a:lnTo>
                      <a:pt x="735880" y="207101"/>
                    </a:lnTo>
                    <a:lnTo>
                      <a:pt x="711648" y="167542"/>
                    </a:lnTo>
                    <a:lnTo>
                      <a:pt x="683035" y="131265"/>
                    </a:lnTo>
                    <a:lnTo>
                      <a:pt x="650407" y="98637"/>
                    </a:lnTo>
                    <a:lnTo>
                      <a:pt x="614130" y="70024"/>
                    </a:lnTo>
                    <a:lnTo>
                      <a:pt x="574571" y="45792"/>
                    </a:lnTo>
                    <a:lnTo>
                      <a:pt x="532096" y="26307"/>
                    </a:lnTo>
                    <a:lnTo>
                      <a:pt x="487071" y="11936"/>
                    </a:lnTo>
                    <a:lnTo>
                      <a:pt x="439862" y="3045"/>
                    </a:lnTo>
                    <a:lnTo>
                      <a:pt x="390836" y="0"/>
                    </a:lnTo>
                    <a:close/>
                  </a:path>
                </a:pathLst>
              </a:custGeom>
              <a:solidFill>
                <a:srgbClr val="8982BE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30" name="object 23"/>
              <p:cNvSpPr/>
              <p:nvPr/>
            </p:nvSpPr>
            <p:spPr bwMode="auto">
              <a:xfrm>
                <a:off x="6445250" y="6481763"/>
                <a:ext cx="265113" cy="503237"/>
              </a:xfrm>
              <a:custGeom>
                <a:avLst/>
                <a:gdLst>
                  <a:gd name="T0" fmla="*/ 77803 w 265429"/>
                  <a:gd name="T1" fmla="*/ 27 h 504190"/>
                  <a:gd name="T2" fmla="*/ 17305 w 265429"/>
                  <a:gd name="T3" fmla="*/ 103978 h 504190"/>
                  <a:gd name="T4" fmla="*/ 5024 w 265429"/>
                  <a:gd name="T5" fmla="*/ 142349 h 504190"/>
                  <a:gd name="T6" fmla="*/ 0 w 265429"/>
                  <a:gd name="T7" fmla="*/ 182185 h 504190"/>
                  <a:gd name="T8" fmla="*/ 0 w 265429"/>
                  <a:gd name="T9" fmla="*/ 447510 h 504190"/>
                  <a:gd name="T10" fmla="*/ 4639 w 265429"/>
                  <a:gd name="T11" fmla="*/ 469026 h 504190"/>
                  <a:gd name="T12" fmla="*/ 17288 w 265429"/>
                  <a:gd name="T13" fmla="*/ 486611 h 504190"/>
                  <a:gd name="T14" fmla="*/ 36040 w 265429"/>
                  <a:gd name="T15" fmla="*/ 498476 h 504190"/>
                  <a:gd name="T16" fmla="*/ 58985 w 265429"/>
                  <a:gd name="T17" fmla="*/ 502829 h 504190"/>
                  <a:gd name="T18" fmla="*/ 207741 w 265429"/>
                  <a:gd name="T19" fmla="*/ 502829 h 504190"/>
                  <a:gd name="T20" fmla="*/ 223496 w 265429"/>
                  <a:gd name="T21" fmla="*/ 501547 h 504190"/>
                  <a:gd name="T22" fmla="*/ 239628 w 265429"/>
                  <a:gd name="T23" fmla="*/ 496639 h 504190"/>
                  <a:gd name="T24" fmla="*/ 253695 w 265429"/>
                  <a:gd name="T25" fmla="*/ 486512 h 504190"/>
                  <a:gd name="T26" fmla="*/ 263250 w 265429"/>
                  <a:gd name="T27" fmla="*/ 469570 h 504190"/>
                  <a:gd name="T28" fmla="*/ 251680 w 265429"/>
                  <a:gd name="T29" fmla="*/ 467600 h 504190"/>
                  <a:gd name="T30" fmla="*/ 221170 w 265429"/>
                  <a:gd name="T31" fmla="*/ 467600 h 504190"/>
                  <a:gd name="T32" fmla="*/ 214769 w 265429"/>
                  <a:gd name="T33" fmla="*/ 465644 h 504190"/>
                  <a:gd name="T34" fmla="*/ 58985 w 265429"/>
                  <a:gd name="T35" fmla="*/ 465644 h 504190"/>
                  <a:gd name="T36" fmla="*/ 50606 w 265429"/>
                  <a:gd name="T37" fmla="*/ 464193 h 504190"/>
                  <a:gd name="T38" fmla="*/ 43674 w 265429"/>
                  <a:gd name="T39" fmla="*/ 460264 h 504190"/>
                  <a:gd name="T40" fmla="*/ 38954 w 265429"/>
                  <a:gd name="T41" fmla="*/ 454491 h 504190"/>
                  <a:gd name="T42" fmla="*/ 37211 w 265429"/>
                  <a:gd name="T43" fmla="*/ 447510 h 504190"/>
                  <a:gd name="T44" fmla="*/ 37211 w 265429"/>
                  <a:gd name="T45" fmla="*/ 182185 h 504190"/>
                  <a:gd name="T46" fmla="*/ 45814 w 265429"/>
                  <a:gd name="T47" fmla="*/ 133560 h 504190"/>
                  <a:gd name="T48" fmla="*/ 94088 w 265429"/>
                  <a:gd name="T49" fmla="*/ 26347 h 504190"/>
                  <a:gd name="T50" fmla="*/ 95806 w 265429"/>
                  <a:gd name="T51" fmla="*/ 19194 h 504190"/>
                  <a:gd name="T52" fmla="*/ 94663 w 265429"/>
                  <a:gd name="T53" fmla="*/ 12172 h 504190"/>
                  <a:gd name="T54" fmla="*/ 90959 w 265429"/>
                  <a:gd name="T55" fmla="*/ 6086 h 504190"/>
                  <a:gd name="T56" fmla="*/ 84989 w 265429"/>
                  <a:gd name="T57" fmla="*/ 1741 h 504190"/>
                  <a:gd name="T58" fmla="*/ 77803 w 265429"/>
                  <a:gd name="T59" fmla="*/ 27 h 504190"/>
                  <a:gd name="T60" fmla="*/ 225149 w 265429"/>
                  <a:gd name="T61" fmla="*/ 463086 h 504190"/>
                  <a:gd name="T62" fmla="*/ 221170 w 265429"/>
                  <a:gd name="T63" fmla="*/ 467600 h 504190"/>
                  <a:gd name="T64" fmla="*/ 251680 w 265429"/>
                  <a:gd name="T65" fmla="*/ 467600 h 504190"/>
                  <a:gd name="T66" fmla="*/ 225149 w 265429"/>
                  <a:gd name="T67" fmla="*/ 463086 h 504190"/>
                  <a:gd name="T68" fmla="*/ 192560 w 265429"/>
                  <a:gd name="T69" fmla="*/ 0 h 504190"/>
                  <a:gd name="T70" fmla="*/ 185327 w 265429"/>
                  <a:gd name="T71" fmla="*/ 1540 h 504190"/>
                  <a:gd name="T72" fmla="*/ 179287 w 265429"/>
                  <a:gd name="T73" fmla="*/ 5778 h 504190"/>
                  <a:gd name="T74" fmla="*/ 175458 w 265429"/>
                  <a:gd name="T75" fmla="*/ 11785 h 504190"/>
                  <a:gd name="T76" fmla="*/ 174153 w 265429"/>
                  <a:gd name="T77" fmla="*/ 18786 h 504190"/>
                  <a:gd name="T78" fmla="*/ 175689 w 265429"/>
                  <a:gd name="T79" fmla="*/ 26009 h 504190"/>
                  <a:gd name="T80" fmla="*/ 216200 w 265429"/>
                  <a:gd name="T81" fmla="*/ 118814 h 504190"/>
                  <a:gd name="T82" fmla="*/ 219465 w 265429"/>
                  <a:gd name="T83" fmla="*/ 125532 h 504190"/>
                  <a:gd name="T84" fmla="*/ 222466 w 265429"/>
                  <a:gd name="T85" fmla="*/ 131445 h 504190"/>
                  <a:gd name="T86" fmla="*/ 225085 w 265429"/>
                  <a:gd name="T87" fmla="*/ 138159 h 504190"/>
                  <a:gd name="T88" fmla="*/ 227206 w 265429"/>
                  <a:gd name="T89" fmla="*/ 147283 h 504190"/>
                  <a:gd name="T90" fmla="*/ 264919 w 265429"/>
                  <a:gd name="T91" fmla="*/ 147283 h 504190"/>
                  <a:gd name="T92" fmla="*/ 263537 w 265429"/>
                  <a:gd name="T93" fmla="*/ 133827 h 504190"/>
                  <a:gd name="T94" fmla="*/ 260011 w 265429"/>
                  <a:gd name="T95" fmla="*/ 123368 h 504190"/>
                  <a:gd name="T96" fmla="*/ 255278 w 265429"/>
                  <a:gd name="T97" fmla="*/ 114040 h 504190"/>
                  <a:gd name="T98" fmla="*/ 250230 w 265429"/>
                  <a:gd name="T99" fmla="*/ 103877 h 504190"/>
                  <a:gd name="T100" fmla="*/ 209812 w 265429"/>
                  <a:gd name="T101" fmla="*/ 11172 h 504190"/>
                  <a:gd name="T102" fmla="*/ 205593 w 265429"/>
                  <a:gd name="T103" fmla="*/ 5115 h 504190"/>
                  <a:gd name="T104" fmla="*/ 199579 w 265429"/>
                  <a:gd name="T105" fmla="*/ 1292 h 504190"/>
                  <a:gd name="T106" fmla="*/ 192560 w 265429"/>
                  <a:gd name="T107" fmla="*/ 0 h 50419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65429" h="504190" extrusionOk="0">
                    <a:moveTo>
                      <a:pt x="77896" y="27"/>
                    </a:moveTo>
                    <a:lnTo>
                      <a:pt x="17326" y="104175"/>
                    </a:lnTo>
                    <a:lnTo>
                      <a:pt x="5030" y="142619"/>
                    </a:lnTo>
                    <a:lnTo>
                      <a:pt x="0" y="182530"/>
                    </a:lnTo>
                    <a:lnTo>
                      <a:pt x="0" y="448357"/>
                    </a:lnTo>
                    <a:lnTo>
                      <a:pt x="4645" y="469914"/>
                    </a:lnTo>
                    <a:lnTo>
                      <a:pt x="17309" y="487533"/>
                    </a:lnTo>
                    <a:lnTo>
                      <a:pt x="36083" y="499420"/>
                    </a:lnTo>
                    <a:lnTo>
                      <a:pt x="59055" y="503781"/>
                    </a:lnTo>
                    <a:lnTo>
                      <a:pt x="207989" y="503781"/>
                    </a:lnTo>
                    <a:lnTo>
                      <a:pt x="223762" y="502497"/>
                    </a:lnTo>
                    <a:lnTo>
                      <a:pt x="239914" y="497580"/>
                    </a:lnTo>
                    <a:lnTo>
                      <a:pt x="253997" y="487433"/>
                    </a:lnTo>
                    <a:lnTo>
                      <a:pt x="263564" y="470459"/>
                    </a:lnTo>
                    <a:lnTo>
                      <a:pt x="251980" y="468486"/>
                    </a:lnTo>
                    <a:lnTo>
                      <a:pt x="221434" y="468486"/>
                    </a:lnTo>
                    <a:lnTo>
                      <a:pt x="215025" y="466526"/>
                    </a:lnTo>
                    <a:lnTo>
                      <a:pt x="59055" y="466526"/>
                    </a:lnTo>
                    <a:lnTo>
                      <a:pt x="50666" y="465072"/>
                    </a:lnTo>
                    <a:lnTo>
                      <a:pt x="43726" y="461136"/>
                    </a:lnTo>
                    <a:lnTo>
                      <a:pt x="39000" y="455352"/>
                    </a:lnTo>
                    <a:lnTo>
                      <a:pt x="37255" y="448357"/>
                    </a:lnTo>
                    <a:lnTo>
                      <a:pt x="37255" y="182530"/>
                    </a:lnTo>
                    <a:lnTo>
                      <a:pt x="45869" y="133813"/>
                    </a:lnTo>
                    <a:lnTo>
                      <a:pt x="94200" y="26397"/>
                    </a:lnTo>
                    <a:lnTo>
                      <a:pt x="95920" y="19230"/>
                    </a:lnTo>
                    <a:lnTo>
                      <a:pt x="94776" y="12195"/>
                    </a:lnTo>
                    <a:lnTo>
                      <a:pt x="91067" y="6098"/>
                    </a:lnTo>
                    <a:lnTo>
                      <a:pt x="85090" y="1744"/>
                    </a:lnTo>
                    <a:lnTo>
                      <a:pt x="77896" y="27"/>
                    </a:lnTo>
                    <a:close/>
                  </a:path>
                  <a:path w="265429" h="504190" extrusionOk="0">
                    <a:moveTo>
                      <a:pt x="225417" y="463963"/>
                    </a:moveTo>
                    <a:lnTo>
                      <a:pt x="221434" y="468486"/>
                    </a:lnTo>
                    <a:lnTo>
                      <a:pt x="251980" y="468486"/>
                    </a:lnTo>
                    <a:lnTo>
                      <a:pt x="225417" y="463963"/>
                    </a:lnTo>
                    <a:close/>
                  </a:path>
                  <a:path w="265429" h="504190" extrusionOk="0">
                    <a:moveTo>
                      <a:pt x="192790" y="0"/>
                    </a:moveTo>
                    <a:lnTo>
                      <a:pt x="185548" y="1543"/>
                    </a:lnTo>
                    <a:lnTo>
                      <a:pt x="179501" y="5789"/>
                    </a:lnTo>
                    <a:lnTo>
                      <a:pt x="175667" y="11807"/>
                    </a:lnTo>
                    <a:lnTo>
                      <a:pt x="174361" y="18822"/>
                    </a:lnTo>
                    <a:lnTo>
                      <a:pt x="175898" y="26058"/>
                    </a:lnTo>
                    <a:lnTo>
                      <a:pt x="216458" y="119039"/>
                    </a:lnTo>
                    <a:lnTo>
                      <a:pt x="219727" y="125770"/>
                    </a:lnTo>
                    <a:lnTo>
                      <a:pt x="222731" y="131694"/>
                    </a:lnTo>
                    <a:lnTo>
                      <a:pt x="225353" y="138421"/>
                    </a:lnTo>
                    <a:lnTo>
                      <a:pt x="227477" y="147562"/>
                    </a:lnTo>
                    <a:lnTo>
                      <a:pt x="265235" y="147562"/>
                    </a:lnTo>
                    <a:lnTo>
                      <a:pt x="263851" y="134080"/>
                    </a:lnTo>
                    <a:lnTo>
                      <a:pt x="260321" y="123602"/>
                    </a:lnTo>
                    <a:lnTo>
                      <a:pt x="255582" y="114256"/>
                    </a:lnTo>
                    <a:lnTo>
                      <a:pt x="250528" y="104074"/>
                    </a:lnTo>
                    <a:lnTo>
                      <a:pt x="210062" y="11193"/>
                    </a:lnTo>
                    <a:lnTo>
                      <a:pt x="205838" y="5125"/>
                    </a:lnTo>
                    <a:lnTo>
                      <a:pt x="199817" y="1294"/>
                    </a:lnTo>
                    <a:lnTo>
                      <a:pt x="19279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31" name="object 24"/>
              <p:cNvSpPr/>
              <p:nvPr/>
            </p:nvSpPr>
            <p:spPr bwMode="auto">
              <a:xfrm>
                <a:off x="6496050" y="6429375"/>
                <a:ext cx="169862" cy="38100"/>
              </a:xfrm>
              <a:custGeom>
                <a:avLst/>
                <a:gdLst>
                  <a:gd name="T0" fmla="*/ 150823 w 168909"/>
                  <a:gd name="T1" fmla="*/ 0 h 37465"/>
                  <a:gd name="T2" fmla="*/ 18713 w 168909"/>
                  <a:gd name="T3" fmla="*/ 0 h 37465"/>
                  <a:gd name="T4" fmla="*/ 11429 w 168909"/>
                  <a:gd name="T5" fmla="*/ 1485 h 37465"/>
                  <a:gd name="T6" fmla="*/ 5481 w 168909"/>
                  <a:gd name="T7" fmla="*/ 5537 h 37465"/>
                  <a:gd name="T8" fmla="*/ 1470 w 168909"/>
                  <a:gd name="T9" fmla="*/ 11552 h 37465"/>
                  <a:gd name="T10" fmla="*/ 0 w 168909"/>
                  <a:gd name="T11" fmla="*/ 18923 h 37465"/>
                  <a:gd name="T12" fmla="*/ 1470 w 168909"/>
                  <a:gd name="T13" fmla="*/ 26288 h 37465"/>
                  <a:gd name="T14" fmla="*/ 5481 w 168909"/>
                  <a:gd name="T15" fmla="*/ 32299 h 37465"/>
                  <a:gd name="T16" fmla="*/ 11429 w 168909"/>
                  <a:gd name="T17" fmla="*/ 36350 h 37465"/>
                  <a:gd name="T18" fmla="*/ 18713 w 168909"/>
                  <a:gd name="T19" fmla="*/ 37836 h 37465"/>
                  <a:gd name="T20" fmla="*/ 150823 w 168909"/>
                  <a:gd name="T21" fmla="*/ 37836 h 37465"/>
                  <a:gd name="T22" fmla="*/ 158113 w 168909"/>
                  <a:gd name="T23" fmla="*/ 36350 h 37465"/>
                  <a:gd name="T24" fmla="*/ 164061 w 168909"/>
                  <a:gd name="T25" fmla="*/ 32299 h 37465"/>
                  <a:gd name="T26" fmla="*/ 168068 w 168909"/>
                  <a:gd name="T27" fmla="*/ 26288 h 37465"/>
                  <a:gd name="T28" fmla="*/ 169537 w 168909"/>
                  <a:gd name="T29" fmla="*/ 18923 h 37465"/>
                  <a:gd name="T30" fmla="*/ 168068 w 168909"/>
                  <a:gd name="T31" fmla="*/ 11552 h 37465"/>
                  <a:gd name="T32" fmla="*/ 164061 w 168909"/>
                  <a:gd name="T33" fmla="*/ 5537 h 37465"/>
                  <a:gd name="T34" fmla="*/ 158113 w 168909"/>
                  <a:gd name="T35" fmla="*/ 1485 h 37465"/>
                  <a:gd name="T36" fmla="*/ 150823 w 168909"/>
                  <a:gd name="T37" fmla="*/ 0 h 3746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8909" h="37465" extrusionOk="0">
                    <a:moveTo>
                      <a:pt x="149976" y="0"/>
                    </a:moveTo>
                    <a:lnTo>
                      <a:pt x="18608" y="0"/>
                    </a:lnTo>
                    <a:lnTo>
                      <a:pt x="11365" y="1460"/>
                    </a:lnTo>
                    <a:lnTo>
                      <a:pt x="5450" y="5445"/>
                    </a:lnTo>
                    <a:lnTo>
                      <a:pt x="1462" y="11359"/>
                    </a:lnTo>
                    <a:lnTo>
                      <a:pt x="0" y="18608"/>
                    </a:lnTo>
                    <a:lnTo>
                      <a:pt x="1462" y="25850"/>
                    </a:lnTo>
                    <a:lnTo>
                      <a:pt x="5450" y="31761"/>
                    </a:lnTo>
                    <a:lnTo>
                      <a:pt x="11365" y="35744"/>
                    </a:lnTo>
                    <a:lnTo>
                      <a:pt x="18608" y="37205"/>
                    </a:lnTo>
                    <a:lnTo>
                      <a:pt x="149976" y="37205"/>
                    </a:lnTo>
                    <a:lnTo>
                      <a:pt x="157225" y="35744"/>
                    </a:lnTo>
                    <a:lnTo>
                      <a:pt x="163140" y="31761"/>
                    </a:lnTo>
                    <a:lnTo>
                      <a:pt x="167124" y="25850"/>
                    </a:lnTo>
                    <a:lnTo>
                      <a:pt x="168585" y="18608"/>
                    </a:lnTo>
                    <a:lnTo>
                      <a:pt x="167124" y="11359"/>
                    </a:lnTo>
                    <a:lnTo>
                      <a:pt x="163140" y="5445"/>
                    </a:lnTo>
                    <a:lnTo>
                      <a:pt x="157225" y="1460"/>
                    </a:lnTo>
                    <a:lnTo>
                      <a:pt x="1499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32" name="object 25"/>
              <p:cNvSpPr>
                <a:spLocks noChangeArrowheads="1"/>
              </p:cNvSpPr>
              <p:nvPr/>
            </p:nvSpPr>
            <p:spPr bwMode="auto">
              <a:xfrm>
                <a:off x="6604000" y="6848475"/>
                <a:ext cx="198438" cy="92075"/>
              </a:xfrm>
              <a:prstGeom prst="rect">
                <a:avLst/>
              </a:prstGeom>
              <a:blipFill>
                <a:blip r:embed="rId9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33" name="object 26"/>
              <p:cNvSpPr/>
              <p:nvPr/>
            </p:nvSpPr>
            <p:spPr bwMode="auto">
              <a:xfrm>
                <a:off x="6491288" y="6594475"/>
                <a:ext cx="423862" cy="257175"/>
              </a:xfrm>
              <a:custGeom>
                <a:avLst/>
                <a:gdLst>
                  <a:gd name="T0" fmla="*/ 6349 w 424815"/>
                  <a:gd name="T1" fmla="*/ 53428 h 257175"/>
                  <a:gd name="T2" fmla="*/ 0 w 424815"/>
                  <a:gd name="T3" fmla="*/ 77970 h 257175"/>
                  <a:gd name="T4" fmla="*/ 38902 w 424815"/>
                  <a:gd name="T5" fmla="*/ 129825 h 257175"/>
                  <a:gd name="T6" fmla="*/ 74497 w 424815"/>
                  <a:gd name="T7" fmla="*/ 141407 h 257175"/>
                  <a:gd name="T8" fmla="*/ 92979 w 424815"/>
                  <a:gd name="T9" fmla="*/ 228552 h 257175"/>
                  <a:gd name="T10" fmla="*/ 97667 w 424815"/>
                  <a:gd name="T11" fmla="*/ 241483 h 257175"/>
                  <a:gd name="T12" fmla="*/ 102830 w 424815"/>
                  <a:gd name="T13" fmla="*/ 256603 h 257175"/>
                  <a:gd name="T14" fmla="*/ 152017 w 424815"/>
                  <a:gd name="T15" fmla="*/ 237171 h 257175"/>
                  <a:gd name="T16" fmla="*/ 211914 w 424815"/>
                  <a:gd name="T17" fmla="*/ 230254 h 257175"/>
                  <a:gd name="T18" fmla="*/ 333132 w 424815"/>
                  <a:gd name="T19" fmla="*/ 222451 h 257175"/>
                  <a:gd name="T20" fmla="*/ 344712 w 424815"/>
                  <a:gd name="T21" fmla="*/ 187742 h 257175"/>
                  <a:gd name="T22" fmla="*/ 348214 w 424815"/>
                  <a:gd name="T23" fmla="*/ 168748 h 257175"/>
                  <a:gd name="T24" fmla="*/ 245226 w 424815"/>
                  <a:gd name="T25" fmla="*/ 168610 h 257175"/>
                  <a:gd name="T26" fmla="*/ 151999 w 424815"/>
                  <a:gd name="T27" fmla="*/ 160996 h 257175"/>
                  <a:gd name="T28" fmla="*/ 159534 w 424815"/>
                  <a:gd name="T29" fmla="*/ 134257 h 257175"/>
                  <a:gd name="T30" fmla="*/ 245361 w 424815"/>
                  <a:gd name="T31" fmla="*/ 134119 h 257175"/>
                  <a:gd name="T32" fmla="*/ 384921 w 424815"/>
                  <a:gd name="T33" fmla="*/ 129825 h 257175"/>
                  <a:gd name="T34" fmla="*/ 416779 w 424815"/>
                  <a:gd name="T35" fmla="*/ 105885 h 257175"/>
                  <a:gd name="T36" fmla="*/ 423827 w 424815"/>
                  <a:gd name="T37" fmla="*/ 77970 h 257175"/>
                  <a:gd name="T38" fmla="*/ 107356 w 424815"/>
                  <a:gd name="T39" fmla="*/ 72337 h 257175"/>
                  <a:gd name="T40" fmla="*/ 11386 w 424815"/>
                  <a:gd name="T41" fmla="*/ 42105 h 257175"/>
                  <a:gd name="T42" fmla="*/ 211914 w 424815"/>
                  <a:gd name="T43" fmla="*/ 230254 h 257175"/>
                  <a:gd name="T44" fmla="*/ 271810 w 424815"/>
                  <a:gd name="T45" fmla="*/ 237171 h 257175"/>
                  <a:gd name="T46" fmla="*/ 320996 w 424815"/>
                  <a:gd name="T47" fmla="*/ 256603 h 257175"/>
                  <a:gd name="T48" fmla="*/ 326160 w 424815"/>
                  <a:gd name="T49" fmla="*/ 241483 h 257175"/>
                  <a:gd name="T50" fmla="*/ 330221 w 424815"/>
                  <a:gd name="T51" fmla="*/ 230254 h 257175"/>
                  <a:gd name="T52" fmla="*/ 264242 w 424815"/>
                  <a:gd name="T53" fmla="*/ 134119 h 257175"/>
                  <a:gd name="T54" fmla="*/ 271890 w 424815"/>
                  <a:gd name="T55" fmla="*/ 160996 h 257175"/>
                  <a:gd name="T56" fmla="*/ 348214 w 424815"/>
                  <a:gd name="T57" fmla="*/ 168748 h 257175"/>
                  <a:gd name="T58" fmla="*/ 349331 w 424815"/>
                  <a:gd name="T59" fmla="*/ 141407 h 257175"/>
                  <a:gd name="T60" fmla="*/ 366027 w 424815"/>
                  <a:gd name="T61" fmla="*/ 135507 h 257175"/>
                  <a:gd name="T62" fmla="*/ 245226 w 424815"/>
                  <a:gd name="T63" fmla="*/ 134257 h 257175"/>
                  <a:gd name="T64" fmla="*/ 185799 w 424815"/>
                  <a:gd name="T65" fmla="*/ 141872 h 257175"/>
                  <a:gd name="T66" fmla="*/ 178252 w 424815"/>
                  <a:gd name="T67" fmla="*/ 168610 h 257175"/>
                  <a:gd name="T68" fmla="*/ 237702 w 424815"/>
                  <a:gd name="T69" fmla="*/ 160996 h 257175"/>
                  <a:gd name="T70" fmla="*/ 245226 w 424815"/>
                  <a:gd name="T71" fmla="*/ 134257 h 257175"/>
                  <a:gd name="T72" fmla="*/ 126939 w 424815"/>
                  <a:gd name="T73" fmla="*/ 0 h 257175"/>
                  <a:gd name="T74" fmla="*/ 129944 w 424815"/>
                  <a:gd name="T75" fmla="*/ 33445 h 257175"/>
                  <a:gd name="T76" fmla="*/ 136655 w 424815"/>
                  <a:gd name="T77" fmla="*/ 56128 h 257175"/>
                  <a:gd name="T78" fmla="*/ 129283 w 424815"/>
                  <a:gd name="T79" fmla="*/ 59068 h 257175"/>
                  <a:gd name="T80" fmla="*/ 112834 w 424815"/>
                  <a:gd name="T81" fmla="*/ 67964 h 257175"/>
                  <a:gd name="T82" fmla="*/ 316458 w 424815"/>
                  <a:gd name="T83" fmla="*/ 72337 h 257175"/>
                  <a:gd name="T84" fmla="*/ 289756 w 424815"/>
                  <a:gd name="T85" fmla="*/ 48903 h 257175"/>
                  <a:gd name="T86" fmla="*/ 160688 w 424815"/>
                  <a:gd name="T87" fmla="*/ 41705 h 257175"/>
                  <a:gd name="T88" fmla="*/ 155489 w 424815"/>
                  <a:gd name="T89" fmla="*/ 17509 h 257175"/>
                  <a:gd name="T90" fmla="*/ 412441 w 424815"/>
                  <a:gd name="T91" fmla="*/ 42105 h 257175"/>
                  <a:gd name="T92" fmla="*/ 316458 w 424815"/>
                  <a:gd name="T93" fmla="*/ 72337 h 257175"/>
                  <a:gd name="T94" fmla="*/ 421606 w 424815"/>
                  <a:gd name="T95" fmla="*/ 64869 h 257175"/>
                  <a:gd name="T96" fmla="*/ 412441 w 424815"/>
                  <a:gd name="T97" fmla="*/ 42105 h 257175"/>
                  <a:gd name="T98" fmla="*/ 201175 w 424815"/>
                  <a:gd name="T99" fmla="*/ 45330 h 257175"/>
                  <a:gd name="T100" fmla="*/ 176758 w 424815"/>
                  <a:gd name="T101" fmla="*/ 46988 h 257175"/>
                  <a:gd name="T102" fmla="*/ 260092 w 424815"/>
                  <a:gd name="T103" fmla="*/ 48903 h 257175"/>
                  <a:gd name="T104" fmla="*/ 234447 w 424815"/>
                  <a:gd name="T105" fmla="*/ 45862 h 257175"/>
                  <a:gd name="T106" fmla="*/ 211914 w 424815"/>
                  <a:gd name="T107" fmla="*/ 45196 h 257175"/>
                  <a:gd name="T108" fmla="*/ 269232 w 424815"/>
                  <a:gd name="T109" fmla="*/ 0 h 257175"/>
                  <a:gd name="T110" fmla="*/ 267085 w 424815"/>
                  <a:gd name="T111" fmla="*/ 26232 h 257175"/>
                  <a:gd name="T112" fmla="*/ 289756 w 424815"/>
                  <a:gd name="T113" fmla="*/ 48903 h 257175"/>
                  <a:gd name="T114" fmla="*/ 293882 w 424815"/>
                  <a:gd name="T115" fmla="*/ 33445 h 257175"/>
                  <a:gd name="T116" fmla="*/ 296888 w 424815"/>
                  <a:gd name="T117" fmla="*/ 0 h 25717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424815" h="257175" extrusionOk="0">
                    <a:moveTo>
                      <a:pt x="11412" y="42105"/>
                    </a:moveTo>
                    <a:lnTo>
                      <a:pt x="6363" y="53428"/>
                    </a:lnTo>
                    <a:lnTo>
                      <a:pt x="2226" y="64869"/>
                    </a:lnTo>
                    <a:lnTo>
                      <a:pt x="0" y="77970"/>
                    </a:lnTo>
                    <a:lnTo>
                      <a:pt x="1132" y="91908"/>
                    </a:lnTo>
                    <a:lnTo>
                      <a:pt x="38989" y="129825"/>
                    </a:lnTo>
                    <a:lnTo>
                      <a:pt x="74890" y="138328"/>
                    </a:lnTo>
                    <a:lnTo>
                      <a:pt x="74664" y="141407"/>
                    </a:lnTo>
                    <a:lnTo>
                      <a:pt x="79293" y="187742"/>
                    </a:lnTo>
                    <a:lnTo>
                      <a:pt x="93188" y="228552"/>
                    </a:lnTo>
                    <a:lnTo>
                      <a:pt x="95518" y="234861"/>
                    </a:lnTo>
                    <a:lnTo>
                      <a:pt x="97887" y="241483"/>
                    </a:lnTo>
                    <a:lnTo>
                      <a:pt x="102119" y="253914"/>
                    </a:lnTo>
                    <a:lnTo>
                      <a:pt x="103061" y="256603"/>
                    </a:lnTo>
                    <a:lnTo>
                      <a:pt x="125959" y="245447"/>
                    </a:lnTo>
                    <a:lnTo>
                      <a:pt x="152359" y="237171"/>
                    </a:lnTo>
                    <a:lnTo>
                      <a:pt x="181442" y="232025"/>
                    </a:lnTo>
                    <a:lnTo>
                      <a:pt x="212390" y="230254"/>
                    </a:lnTo>
                    <a:lnTo>
                      <a:pt x="330963" y="230254"/>
                    </a:lnTo>
                    <a:lnTo>
                      <a:pt x="333881" y="222451"/>
                    </a:lnTo>
                    <a:lnTo>
                      <a:pt x="340291" y="204949"/>
                    </a:lnTo>
                    <a:lnTo>
                      <a:pt x="345487" y="187742"/>
                    </a:lnTo>
                    <a:lnTo>
                      <a:pt x="348970" y="169218"/>
                    </a:lnTo>
                    <a:lnTo>
                      <a:pt x="348997" y="168748"/>
                    </a:lnTo>
                    <a:lnTo>
                      <a:pt x="245913" y="168748"/>
                    </a:lnTo>
                    <a:lnTo>
                      <a:pt x="245777" y="168610"/>
                    </a:lnTo>
                    <a:lnTo>
                      <a:pt x="159893" y="168610"/>
                    </a:lnTo>
                    <a:lnTo>
                      <a:pt x="152341" y="160996"/>
                    </a:lnTo>
                    <a:lnTo>
                      <a:pt x="152328" y="141872"/>
                    </a:lnTo>
                    <a:lnTo>
                      <a:pt x="159893" y="134257"/>
                    </a:lnTo>
                    <a:lnTo>
                      <a:pt x="245777" y="134257"/>
                    </a:lnTo>
                    <a:lnTo>
                      <a:pt x="245913" y="134119"/>
                    </a:lnTo>
                    <a:lnTo>
                      <a:pt x="371475" y="134119"/>
                    </a:lnTo>
                    <a:lnTo>
                      <a:pt x="385786" y="129825"/>
                    </a:lnTo>
                    <a:lnTo>
                      <a:pt x="403730" y="120284"/>
                    </a:lnTo>
                    <a:lnTo>
                      <a:pt x="417716" y="105885"/>
                    </a:lnTo>
                    <a:lnTo>
                      <a:pt x="423647" y="91908"/>
                    </a:lnTo>
                    <a:lnTo>
                      <a:pt x="424780" y="77970"/>
                    </a:lnTo>
                    <a:lnTo>
                      <a:pt x="423823" y="72337"/>
                    </a:lnTo>
                    <a:lnTo>
                      <a:pt x="107597" y="72337"/>
                    </a:lnTo>
                    <a:lnTo>
                      <a:pt x="47220" y="53401"/>
                    </a:lnTo>
                    <a:lnTo>
                      <a:pt x="11412" y="42105"/>
                    </a:lnTo>
                    <a:close/>
                  </a:path>
                  <a:path w="424815" h="257175" extrusionOk="0">
                    <a:moveTo>
                      <a:pt x="330963" y="230254"/>
                    </a:moveTo>
                    <a:lnTo>
                      <a:pt x="212390" y="230254"/>
                    </a:lnTo>
                    <a:lnTo>
                      <a:pt x="243338" y="232025"/>
                    </a:lnTo>
                    <a:lnTo>
                      <a:pt x="272421" y="237171"/>
                    </a:lnTo>
                    <a:lnTo>
                      <a:pt x="298821" y="245447"/>
                    </a:lnTo>
                    <a:lnTo>
                      <a:pt x="321718" y="256603"/>
                    </a:lnTo>
                    <a:lnTo>
                      <a:pt x="322661" y="253914"/>
                    </a:lnTo>
                    <a:lnTo>
                      <a:pt x="326893" y="241483"/>
                    </a:lnTo>
                    <a:lnTo>
                      <a:pt x="329262" y="234861"/>
                    </a:lnTo>
                    <a:lnTo>
                      <a:pt x="330963" y="230254"/>
                    </a:lnTo>
                    <a:close/>
                  </a:path>
                  <a:path w="424815" h="257175" extrusionOk="0">
                    <a:moveTo>
                      <a:pt x="371475" y="134119"/>
                    </a:moveTo>
                    <a:lnTo>
                      <a:pt x="264836" y="134119"/>
                    </a:lnTo>
                    <a:lnTo>
                      <a:pt x="272501" y="141872"/>
                    </a:lnTo>
                    <a:lnTo>
                      <a:pt x="272501" y="160996"/>
                    </a:lnTo>
                    <a:lnTo>
                      <a:pt x="264836" y="168748"/>
                    </a:lnTo>
                    <a:lnTo>
                      <a:pt x="348997" y="168748"/>
                    </a:lnTo>
                    <a:lnTo>
                      <a:pt x="350241" y="147765"/>
                    </a:lnTo>
                    <a:lnTo>
                      <a:pt x="350116" y="141407"/>
                    </a:lnTo>
                    <a:lnTo>
                      <a:pt x="349889" y="138328"/>
                    </a:lnTo>
                    <a:lnTo>
                      <a:pt x="366850" y="135507"/>
                    </a:lnTo>
                    <a:lnTo>
                      <a:pt x="371475" y="134119"/>
                    </a:lnTo>
                    <a:close/>
                  </a:path>
                  <a:path w="424815" h="257175" extrusionOk="0">
                    <a:moveTo>
                      <a:pt x="245777" y="134257"/>
                    </a:moveTo>
                    <a:lnTo>
                      <a:pt x="178653" y="134257"/>
                    </a:lnTo>
                    <a:lnTo>
                      <a:pt x="186217" y="141872"/>
                    </a:lnTo>
                    <a:lnTo>
                      <a:pt x="186205" y="160996"/>
                    </a:lnTo>
                    <a:lnTo>
                      <a:pt x="178653" y="168610"/>
                    </a:lnTo>
                    <a:lnTo>
                      <a:pt x="245777" y="168610"/>
                    </a:lnTo>
                    <a:lnTo>
                      <a:pt x="238236" y="160996"/>
                    </a:lnTo>
                    <a:lnTo>
                      <a:pt x="238236" y="141872"/>
                    </a:lnTo>
                    <a:lnTo>
                      <a:pt x="245777" y="134257"/>
                    </a:lnTo>
                    <a:close/>
                  </a:path>
                  <a:path w="424815" h="257175" extrusionOk="0">
                    <a:moveTo>
                      <a:pt x="154942" y="0"/>
                    </a:moveTo>
                    <a:lnTo>
                      <a:pt x="127224" y="0"/>
                    </a:lnTo>
                    <a:lnTo>
                      <a:pt x="128049" y="18145"/>
                    </a:lnTo>
                    <a:lnTo>
                      <a:pt x="130236" y="33445"/>
                    </a:lnTo>
                    <a:lnTo>
                      <a:pt x="133352" y="46054"/>
                    </a:lnTo>
                    <a:lnTo>
                      <a:pt x="136962" y="56128"/>
                    </a:lnTo>
                    <a:lnTo>
                      <a:pt x="133243" y="57522"/>
                    </a:lnTo>
                    <a:lnTo>
                      <a:pt x="129574" y="59068"/>
                    </a:lnTo>
                    <a:lnTo>
                      <a:pt x="119233" y="64119"/>
                    </a:lnTo>
                    <a:lnTo>
                      <a:pt x="113088" y="67964"/>
                    </a:lnTo>
                    <a:lnTo>
                      <a:pt x="107597" y="72337"/>
                    </a:lnTo>
                    <a:lnTo>
                      <a:pt x="317170" y="72337"/>
                    </a:lnTo>
                    <a:lnTo>
                      <a:pt x="287818" y="56128"/>
                    </a:lnTo>
                    <a:lnTo>
                      <a:pt x="290407" y="48903"/>
                    </a:lnTo>
                    <a:lnTo>
                      <a:pt x="164052" y="48903"/>
                    </a:lnTo>
                    <a:lnTo>
                      <a:pt x="161049" y="41705"/>
                    </a:lnTo>
                    <a:lnTo>
                      <a:pt x="158093" y="31326"/>
                    </a:lnTo>
                    <a:lnTo>
                      <a:pt x="155839" y="17509"/>
                    </a:lnTo>
                    <a:lnTo>
                      <a:pt x="154942" y="0"/>
                    </a:lnTo>
                    <a:close/>
                  </a:path>
                  <a:path w="424815" h="257175" extrusionOk="0">
                    <a:moveTo>
                      <a:pt x="413368" y="42105"/>
                    </a:moveTo>
                    <a:lnTo>
                      <a:pt x="377473" y="53428"/>
                    </a:lnTo>
                    <a:lnTo>
                      <a:pt x="317170" y="72337"/>
                    </a:lnTo>
                    <a:lnTo>
                      <a:pt x="423823" y="72337"/>
                    </a:lnTo>
                    <a:lnTo>
                      <a:pt x="422554" y="64869"/>
                    </a:lnTo>
                    <a:lnTo>
                      <a:pt x="418407" y="53401"/>
                    </a:lnTo>
                    <a:lnTo>
                      <a:pt x="413368" y="42105"/>
                    </a:lnTo>
                    <a:close/>
                  </a:path>
                  <a:path w="424815" h="257175" extrusionOk="0">
                    <a:moveTo>
                      <a:pt x="212390" y="45196"/>
                    </a:moveTo>
                    <a:lnTo>
                      <a:pt x="201627" y="45330"/>
                    </a:lnTo>
                    <a:lnTo>
                      <a:pt x="189781" y="45862"/>
                    </a:lnTo>
                    <a:lnTo>
                      <a:pt x="177155" y="46988"/>
                    </a:lnTo>
                    <a:lnTo>
                      <a:pt x="164052" y="48903"/>
                    </a:lnTo>
                    <a:lnTo>
                      <a:pt x="260677" y="48903"/>
                    </a:lnTo>
                    <a:lnTo>
                      <a:pt x="247586" y="46988"/>
                    </a:lnTo>
                    <a:lnTo>
                      <a:pt x="234974" y="45862"/>
                    </a:lnTo>
                    <a:lnTo>
                      <a:pt x="223142" y="45330"/>
                    </a:lnTo>
                    <a:lnTo>
                      <a:pt x="212390" y="45196"/>
                    </a:lnTo>
                    <a:close/>
                  </a:path>
                  <a:path w="424815" h="257175" extrusionOk="0">
                    <a:moveTo>
                      <a:pt x="297556" y="0"/>
                    </a:moveTo>
                    <a:lnTo>
                      <a:pt x="269837" y="0"/>
                    </a:lnTo>
                    <a:lnTo>
                      <a:pt x="269235" y="14373"/>
                    </a:lnTo>
                    <a:lnTo>
                      <a:pt x="267686" y="26232"/>
                    </a:lnTo>
                    <a:lnTo>
                      <a:pt x="260677" y="48903"/>
                    </a:lnTo>
                    <a:lnTo>
                      <a:pt x="290407" y="48903"/>
                    </a:lnTo>
                    <a:lnTo>
                      <a:pt x="291428" y="46054"/>
                    </a:lnTo>
                    <a:lnTo>
                      <a:pt x="294543" y="33445"/>
                    </a:lnTo>
                    <a:lnTo>
                      <a:pt x="296731" y="18145"/>
                    </a:lnTo>
                    <a:lnTo>
                      <a:pt x="29755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</p:grpSp>
        <p:grpSp>
          <p:nvGrpSpPr>
            <p:cNvPr id="34" name="Group 49"/>
            <p:cNvGrpSpPr/>
            <p:nvPr userDrawn="1"/>
          </p:nvGrpSpPr>
          <p:grpSpPr bwMode="auto">
            <a:xfrm>
              <a:off x="3584394" y="3432698"/>
              <a:ext cx="486638" cy="487627"/>
              <a:chOff x="7192962" y="6340475"/>
              <a:chExt cx="781050" cy="782638"/>
            </a:xfrm>
          </p:grpSpPr>
          <p:sp>
            <p:nvSpPr>
              <p:cNvPr id="35" name="object 8"/>
              <p:cNvSpPr/>
              <p:nvPr/>
            </p:nvSpPr>
            <p:spPr bwMode="auto">
              <a:xfrm>
                <a:off x="7192962" y="6340475"/>
                <a:ext cx="781050" cy="782638"/>
              </a:xfrm>
              <a:custGeom>
                <a:avLst/>
                <a:gdLst>
                  <a:gd name="T0" fmla="*/ 390519 w 781684"/>
                  <a:gd name="T1" fmla="*/ 0 h 781684"/>
                  <a:gd name="T2" fmla="*/ 341533 w 781684"/>
                  <a:gd name="T3" fmla="*/ 3049 h 781684"/>
                  <a:gd name="T4" fmla="*/ 294362 w 781684"/>
                  <a:gd name="T5" fmla="*/ 11951 h 781684"/>
                  <a:gd name="T6" fmla="*/ 249374 w 781684"/>
                  <a:gd name="T7" fmla="*/ 26339 h 781684"/>
                  <a:gd name="T8" fmla="*/ 206933 w 781684"/>
                  <a:gd name="T9" fmla="*/ 45848 h 781684"/>
                  <a:gd name="T10" fmla="*/ 167406 w 781684"/>
                  <a:gd name="T11" fmla="*/ 70109 h 781684"/>
                  <a:gd name="T12" fmla="*/ 131159 w 781684"/>
                  <a:gd name="T13" fmla="*/ 98757 h 781684"/>
                  <a:gd name="T14" fmla="*/ 98557 w 781684"/>
                  <a:gd name="T15" fmla="*/ 131425 h 781684"/>
                  <a:gd name="T16" fmla="*/ 69967 w 781684"/>
                  <a:gd name="T17" fmla="*/ 167746 h 781684"/>
                  <a:gd name="T18" fmla="*/ 45755 w 781684"/>
                  <a:gd name="T19" fmla="*/ 207354 h 781684"/>
                  <a:gd name="T20" fmla="*/ 26286 w 781684"/>
                  <a:gd name="T21" fmla="*/ 249881 h 781684"/>
                  <a:gd name="T22" fmla="*/ 11926 w 781684"/>
                  <a:gd name="T23" fmla="*/ 294961 h 781684"/>
                  <a:gd name="T24" fmla="*/ 3043 w 781684"/>
                  <a:gd name="T25" fmla="*/ 342227 h 781684"/>
                  <a:gd name="T26" fmla="*/ 0 w 781684"/>
                  <a:gd name="T27" fmla="*/ 391313 h 781684"/>
                  <a:gd name="T28" fmla="*/ 3043 w 781684"/>
                  <a:gd name="T29" fmla="*/ 440399 h 781684"/>
                  <a:gd name="T30" fmla="*/ 11926 w 781684"/>
                  <a:gd name="T31" fmla="*/ 487665 h 781684"/>
                  <a:gd name="T32" fmla="*/ 26286 w 781684"/>
                  <a:gd name="T33" fmla="*/ 532745 h 781684"/>
                  <a:gd name="T34" fmla="*/ 45755 w 781684"/>
                  <a:gd name="T35" fmla="*/ 575272 h 781684"/>
                  <a:gd name="T36" fmla="*/ 69967 w 781684"/>
                  <a:gd name="T37" fmla="*/ 614880 h 781684"/>
                  <a:gd name="T38" fmla="*/ 98557 w 781684"/>
                  <a:gd name="T39" fmla="*/ 651201 h 781684"/>
                  <a:gd name="T40" fmla="*/ 131159 w 781684"/>
                  <a:gd name="T41" fmla="*/ 683869 h 781684"/>
                  <a:gd name="T42" fmla="*/ 167406 w 781684"/>
                  <a:gd name="T43" fmla="*/ 712517 h 781684"/>
                  <a:gd name="T44" fmla="*/ 206933 w 781684"/>
                  <a:gd name="T45" fmla="*/ 736778 h 781684"/>
                  <a:gd name="T46" fmla="*/ 249374 w 781684"/>
                  <a:gd name="T47" fmla="*/ 756287 h 781684"/>
                  <a:gd name="T48" fmla="*/ 294362 w 781684"/>
                  <a:gd name="T49" fmla="*/ 770675 h 781684"/>
                  <a:gd name="T50" fmla="*/ 341533 w 781684"/>
                  <a:gd name="T51" fmla="*/ 779577 h 781684"/>
                  <a:gd name="T52" fmla="*/ 390519 w 781684"/>
                  <a:gd name="T53" fmla="*/ 782626 h 781684"/>
                  <a:gd name="T54" fmla="*/ 439505 w 781684"/>
                  <a:gd name="T55" fmla="*/ 779577 h 781684"/>
                  <a:gd name="T56" fmla="*/ 486676 w 781684"/>
                  <a:gd name="T57" fmla="*/ 770675 h 781684"/>
                  <a:gd name="T58" fmla="*/ 531664 w 781684"/>
                  <a:gd name="T59" fmla="*/ 756287 h 781684"/>
                  <a:gd name="T60" fmla="*/ 574105 w 781684"/>
                  <a:gd name="T61" fmla="*/ 736778 h 781684"/>
                  <a:gd name="T62" fmla="*/ 613632 w 781684"/>
                  <a:gd name="T63" fmla="*/ 712517 h 781684"/>
                  <a:gd name="T64" fmla="*/ 649879 w 781684"/>
                  <a:gd name="T65" fmla="*/ 683869 h 781684"/>
                  <a:gd name="T66" fmla="*/ 682481 w 781684"/>
                  <a:gd name="T67" fmla="*/ 651201 h 781684"/>
                  <a:gd name="T68" fmla="*/ 711071 w 781684"/>
                  <a:gd name="T69" fmla="*/ 614880 h 781684"/>
                  <a:gd name="T70" fmla="*/ 735283 w 781684"/>
                  <a:gd name="T71" fmla="*/ 575272 h 781684"/>
                  <a:gd name="T72" fmla="*/ 754752 w 781684"/>
                  <a:gd name="T73" fmla="*/ 532745 h 781684"/>
                  <a:gd name="T74" fmla="*/ 769112 w 781684"/>
                  <a:gd name="T75" fmla="*/ 487665 h 781684"/>
                  <a:gd name="T76" fmla="*/ 777995 w 781684"/>
                  <a:gd name="T77" fmla="*/ 440399 h 781684"/>
                  <a:gd name="T78" fmla="*/ 781038 w 781684"/>
                  <a:gd name="T79" fmla="*/ 391313 h 781684"/>
                  <a:gd name="T80" fmla="*/ 777995 w 781684"/>
                  <a:gd name="T81" fmla="*/ 342227 h 781684"/>
                  <a:gd name="T82" fmla="*/ 769112 w 781684"/>
                  <a:gd name="T83" fmla="*/ 294961 h 781684"/>
                  <a:gd name="T84" fmla="*/ 754752 w 781684"/>
                  <a:gd name="T85" fmla="*/ 249881 h 781684"/>
                  <a:gd name="T86" fmla="*/ 735283 w 781684"/>
                  <a:gd name="T87" fmla="*/ 207354 h 781684"/>
                  <a:gd name="T88" fmla="*/ 711071 w 781684"/>
                  <a:gd name="T89" fmla="*/ 167746 h 781684"/>
                  <a:gd name="T90" fmla="*/ 682481 w 781684"/>
                  <a:gd name="T91" fmla="*/ 131425 h 781684"/>
                  <a:gd name="T92" fmla="*/ 649879 w 781684"/>
                  <a:gd name="T93" fmla="*/ 98757 h 781684"/>
                  <a:gd name="T94" fmla="*/ 613632 w 781684"/>
                  <a:gd name="T95" fmla="*/ 70109 h 781684"/>
                  <a:gd name="T96" fmla="*/ 574105 w 781684"/>
                  <a:gd name="T97" fmla="*/ 45848 h 781684"/>
                  <a:gd name="T98" fmla="*/ 531664 w 781684"/>
                  <a:gd name="T99" fmla="*/ 26339 h 781684"/>
                  <a:gd name="T100" fmla="*/ 486676 w 781684"/>
                  <a:gd name="T101" fmla="*/ 11951 h 781684"/>
                  <a:gd name="T102" fmla="*/ 439505 w 781684"/>
                  <a:gd name="T103" fmla="*/ 3049 h 781684"/>
                  <a:gd name="T104" fmla="*/ 390519 w 781684"/>
                  <a:gd name="T105" fmla="*/ 0 h 7816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81684" h="781684" extrusionOk="0">
                    <a:moveTo>
                      <a:pt x="390836" y="0"/>
                    </a:moveTo>
                    <a:lnTo>
                      <a:pt x="341810" y="3045"/>
                    </a:lnTo>
                    <a:lnTo>
                      <a:pt x="294601" y="11936"/>
                    </a:lnTo>
                    <a:lnTo>
                      <a:pt x="249576" y="26307"/>
                    </a:lnTo>
                    <a:lnTo>
                      <a:pt x="207101" y="45792"/>
                    </a:lnTo>
                    <a:lnTo>
                      <a:pt x="167542" y="70024"/>
                    </a:lnTo>
                    <a:lnTo>
                      <a:pt x="131265" y="98637"/>
                    </a:lnTo>
                    <a:lnTo>
                      <a:pt x="98637" y="131265"/>
                    </a:lnTo>
                    <a:lnTo>
                      <a:pt x="70024" y="167542"/>
                    </a:lnTo>
                    <a:lnTo>
                      <a:pt x="45792" y="207101"/>
                    </a:lnTo>
                    <a:lnTo>
                      <a:pt x="26307" y="249576"/>
                    </a:lnTo>
                    <a:lnTo>
                      <a:pt x="11936" y="294601"/>
                    </a:lnTo>
                    <a:lnTo>
                      <a:pt x="3045" y="341810"/>
                    </a:lnTo>
                    <a:lnTo>
                      <a:pt x="0" y="390836"/>
                    </a:lnTo>
                    <a:lnTo>
                      <a:pt x="3045" y="439862"/>
                    </a:lnTo>
                    <a:lnTo>
                      <a:pt x="11936" y="487071"/>
                    </a:lnTo>
                    <a:lnTo>
                      <a:pt x="26307" y="532096"/>
                    </a:lnTo>
                    <a:lnTo>
                      <a:pt x="45792" y="574571"/>
                    </a:lnTo>
                    <a:lnTo>
                      <a:pt x="70024" y="614130"/>
                    </a:lnTo>
                    <a:lnTo>
                      <a:pt x="98637" y="650407"/>
                    </a:lnTo>
                    <a:lnTo>
                      <a:pt x="131265" y="683035"/>
                    </a:lnTo>
                    <a:lnTo>
                      <a:pt x="167542" y="711648"/>
                    </a:lnTo>
                    <a:lnTo>
                      <a:pt x="207101" y="735880"/>
                    </a:lnTo>
                    <a:lnTo>
                      <a:pt x="249576" y="755365"/>
                    </a:lnTo>
                    <a:lnTo>
                      <a:pt x="294601" y="769736"/>
                    </a:lnTo>
                    <a:lnTo>
                      <a:pt x="341810" y="778627"/>
                    </a:lnTo>
                    <a:lnTo>
                      <a:pt x="390836" y="781672"/>
                    </a:lnTo>
                    <a:lnTo>
                      <a:pt x="439862" y="778627"/>
                    </a:lnTo>
                    <a:lnTo>
                      <a:pt x="487071" y="769736"/>
                    </a:lnTo>
                    <a:lnTo>
                      <a:pt x="532096" y="755365"/>
                    </a:lnTo>
                    <a:lnTo>
                      <a:pt x="574571" y="735880"/>
                    </a:lnTo>
                    <a:lnTo>
                      <a:pt x="614130" y="711648"/>
                    </a:lnTo>
                    <a:lnTo>
                      <a:pt x="650407" y="683035"/>
                    </a:lnTo>
                    <a:lnTo>
                      <a:pt x="683035" y="650407"/>
                    </a:lnTo>
                    <a:lnTo>
                      <a:pt x="711648" y="614130"/>
                    </a:lnTo>
                    <a:lnTo>
                      <a:pt x="735880" y="574571"/>
                    </a:lnTo>
                    <a:lnTo>
                      <a:pt x="755365" y="532096"/>
                    </a:lnTo>
                    <a:lnTo>
                      <a:pt x="769736" y="487071"/>
                    </a:lnTo>
                    <a:lnTo>
                      <a:pt x="778627" y="439862"/>
                    </a:lnTo>
                    <a:lnTo>
                      <a:pt x="781672" y="390836"/>
                    </a:lnTo>
                    <a:lnTo>
                      <a:pt x="778627" y="341810"/>
                    </a:lnTo>
                    <a:lnTo>
                      <a:pt x="769736" y="294601"/>
                    </a:lnTo>
                    <a:lnTo>
                      <a:pt x="755365" y="249576"/>
                    </a:lnTo>
                    <a:lnTo>
                      <a:pt x="735880" y="207101"/>
                    </a:lnTo>
                    <a:lnTo>
                      <a:pt x="711648" y="167542"/>
                    </a:lnTo>
                    <a:lnTo>
                      <a:pt x="683035" y="131265"/>
                    </a:lnTo>
                    <a:lnTo>
                      <a:pt x="650407" y="98637"/>
                    </a:lnTo>
                    <a:lnTo>
                      <a:pt x="614130" y="70024"/>
                    </a:lnTo>
                    <a:lnTo>
                      <a:pt x="574571" y="45792"/>
                    </a:lnTo>
                    <a:lnTo>
                      <a:pt x="532096" y="26307"/>
                    </a:lnTo>
                    <a:lnTo>
                      <a:pt x="487071" y="11936"/>
                    </a:lnTo>
                    <a:lnTo>
                      <a:pt x="439862" y="3045"/>
                    </a:lnTo>
                    <a:lnTo>
                      <a:pt x="390836" y="0"/>
                    </a:lnTo>
                    <a:close/>
                  </a:path>
                </a:pathLst>
              </a:custGeom>
              <a:solidFill>
                <a:srgbClr val="BC5CA3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36" name="object 27"/>
              <p:cNvSpPr/>
              <p:nvPr/>
            </p:nvSpPr>
            <p:spPr bwMode="auto">
              <a:xfrm>
                <a:off x="7305675" y="6548438"/>
                <a:ext cx="523875" cy="360362"/>
              </a:xfrm>
              <a:custGeom>
                <a:avLst/>
                <a:gdLst>
                  <a:gd name="T0" fmla="*/ 175495 w 522604"/>
                  <a:gd name="T1" fmla="*/ 0 h 360045"/>
                  <a:gd name="T2" fmla="*/ 168214 w 522604"/>
                  <a:gd name="T3" fmla="*/ 52769 h 360045"/>
                  <a:gd name="T4" fmla="*/ 60779 w 522604"/>
                  <a:gd name="T5" fmla="*/ 60506 h 360045"/>
                  <a:gd name="T6" fmla="*/ 7431 w 522604"/>
                  <a:gd name="T7" fmla="*/ 119636 h 360045"/>
                  <a:gd name="T8" fmla="*/ 0 w 522604"/>
                  <a:gd name="T9" fmla="*/ 310554 h 360045"/>
                  <a:gd name="T10" fmla="*/ 52322 w 522604"/>
                  <a:gd name="T11" fmla="*/ 317824 h 360045"/>
                  <a:gd name="T12" fmla="*/ 71209 w 522604"/>
                  <a:gd name="T13" fmla="*/ 348062 h 360045"/>
                  <a:gd name="T14" fmla="*/ 105362 w 522604"/>
                  <a:gd name="T15" fmla="*/ 360117 h 360045"/>
                  <a:gd name="T16" fmla="*/ 139494 w 522604"/>
                  <a:gd name="T17" fmla="*/ 348006 h 360045"/>
                  <a:gd name="T18" fmla="*/ 154152 w 522604"/>
                  <a:gd name="T19" fmla="*/ 327934 h 360045"/>
                  <a:gd name="T20" fmla="*/ 96870 w 522604"/>
                  <a:gd name="T21" fmla="*/ 326207 h 360045"/>
                  <a:gd name="T22" fmla="*/ 85168 w 522604"/>
                  <a:gd name="T23" fmla="*/ 314517 h 360045"/>
                  <a:gd name="T24" fmla="*/ 85088 w 522604"/>
                  <a:gd name="T25" fmla="*/ 297430 h 360045"/>
                  <a:gd name="T26" fmla="*/ 96801 w 522604"/>
                  <a:gd name="T27" fmla="*/ 285734 h 360045"/>
                  <a:gd name="T28" fmla="*/ 32383 w 522604"/>
                  <a:gd name="T29" fmla="*/ 285641 h 360045"/>
                  <a:gd name="T30" fmla="*/ 50369 w 522604"/>
                  <a:gd name="T31" fmla="*/ 106967 h 360045"/>
                  <a:gd name="T32" fmla="*/ 200446 w 522604"/>
                  <a:gd name="T33" fmla="*/ 85102 h 360045"/>
                  <a:gd name="T34" fmla="*/ 523738 w 522604"/>
                  <a:gd name="T35" fmla="*/ 32332 h 360045"/>
                  <a:gd name="T36" fmla="*/ 516458 w 522604"/>
                  <a:gd name="T37" fmla="*/ 0 h 360045"/>
                  <a:gd name="T38" fmla="*/ 105362 w 522604"/>
                  <a:gd name="T39" fmla="*/ 284006 h 360045"/>
                  <a:gd name="T40" fmla="*/ 120892 w 522604"/>
                  <a:gd name="T41" fmla="*/ 290445 h 360045"/>
                  <a:gd name="T42" fmla="*/ 127316 w 522604"/>
                  <a:gd name="T43" fmla="*/ 305976 h 360045"/>
                  <a:gd name="T44" fmla="*/ 120892 w 522604"/>
                  <a:gd name="T45" fmla="*/ 321497 h 360045"/>
                  <a:gd name="T46" fmla="*/ 105362 w 522604"/>
                  <a:gd name="T47" fmla="*/ 327934 h 360045"/>
                  <a:gd name="T48" fmla="*/ 158351 w 522604"/>
                  <a:gd name="T49" fmla="*/ 317824 h 360045"/>
                  <a:gd name="T50" fmla="*/ 269991 w 522604"/>
                  <a:gd name="T51" fmla="*/ 313218 h 360045"/>
                  <a:gd name="T52" fmla="*/ 268097 w 522604"/>
                  <a:gd name="T53" fmla="*/ 300143 h 360045"/>
                  <a:gd name="T54" fmla="*/ 155669 w 522604"/>
                  <a:gd name="T55" fmla="*/ 285641 h 360045"/>
                  <a:gd name="T56" fmla="*/ 105362 w 522604"/>
                  <a:gd name="T57" fmla="*/ 251673 h 360045"/>
                  <a:gd name="T58" fmla="*/ 74729 w 522604"/>
                  <a:gd name="T59" fmla="*/ 261234 h 360045"/>
                  <a:gd name="T60" fmla="*/ 55055 w 522604"/>
                  <a:gd name="T61" fmla="*/ 285641 h 360045"/>
                  <a:gd name="T62" fmla="*/ 105362 w 522604"/>
                  <a:gd name="T63" fmla="*/ 284006 h 360045"/>
                  <a:gd name="T64" fmla="*/ 147574 w 522604"/>
                  <a:gd name="T65" fmla="*/ 271919 h 360045"/>
                  <a:gd name="T66" fmla="*/ 121632 w 522604"/>
                  <a:gd name="T67" fmla="*/ 254176 h 360045"/>
                  <a:gd name="T68" fmla="*/ 200446 w 522604"/>
                  <a:gd name="T69" fmla="*/ 85102 h 360045"/>
                  <a:gd name="T70" fmla="*/ 168076 w 522604"/>
                  <a:gd name="T71" fmla="*/ 285641 h 360045"/>
                  <a:gd name="T72" fmla="*/ 200446 w 522604"/>
                  <a:gd name="T73" fmla="*/ 85102 h 360045"/>
                  <a:gd name="T74" fmla="*/ 491241 w 522604"/>
                  <a:gd name="T75" fmla="*/ 32332 h 360045"/>
                  <a:gd name="T76" fmla="*/ 523738 w 522604"/>
                  <a:gd name="T77" fmla="*/ 139343 h 36004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522604" h="360045" extrusionOk="0">
                    <a:moveTo>
                      <a:pt x="515205" y="0"/>
                    </a:moveTo>
                    <a:lnTo>
                      <a:pt x="175069" y="0"/>
                    </a:lnTo>
                    <a:lnTo>
                      <a:pt x="167806" y="7262"/>
                    </a:lnTo>
                    <a:lnTo>
                      <a:pt x="167806" y="52723"/>
                    </a:lnTo>
                    <a:lnTo>
                      <a:pt x="100118" y="52723"/>
                    </a:lnTo>
                    <a:lnTo>
                      <a:pt x="60632" y="60453"/>
                    </a:lnTo>
                    <a:lnTo>
                      <a:pt x="28949" y="82602"/>
                    </a:lnTo>
                    <a:lnTo>
                      <a:pt x="7413" y="119531"/>
                    </a:lnTo>
                    <a:lnTo>
                      <a:pt x="0" y="167253"/>
                    </a:lnTo>
                    <a:lnTo>
                      <a:pt x="0" y="310281"/>
                    </a:lnTo>
                    <a:lnTo>
                      <a:pt x="7262" y="317544"/>
                    </a:lnTo>
                    <a:lnTo>
                      <a:pt x="52195" y="317544"/>
                    </a:lnTo>
                    <a:lnTo>
                      <a:pt x="59169" y="334366"/>
                    </a:lnTo>
                    <a:lnTo>
                      <a:pt x="71036" y="347756"/>
                    </a:lnTo>
                    <a:lnTo>
                      <a:pt x="86711" y="356604"/>
                    </a:lnTo>
                    <a:lnTo>
                      <a:pt x="105106" y="359800"/>
                    </a:lnTo>
                    <a:lnTo>
                      <a:pt x="123485" y="356583"/>
                    </a:lnTo>
                    <a:lnTo>
                      <a:pt x="139156" y="347700"/>
                    </a:lnTo>
                    <a:lnTo>
                      <a:pt x="151017" y="334303"/>
                    </a:lnTo>
                    <a:lnTo>
                      <a:pt x="153778" y="327646"/>
                    </a:lnTo>
                    <a:lnTo>
                      <a:pt x="105106" y="327646"/>
                    </a:lnTo>
                    <a:lnTo>
                      <a:pt x="96635" y="325920"/>
                    </a:lnTo>
                    <a:lnTo>
                      <a:pt x="89687" y="321214"/>
                    </a:lnTo>
                    <a:lnTo>
                      <a:pt x="84961" y="314240"/>
                    </a:lnTo>
                    <a:lnTo>
                      <a:pt x="83155" y="305707"/>
                    </a:lnTo>
                    <a:lnTo>
                      <a:pt x="84882" y="297168"/>
                    </a:lnTo>
                    <a:lnTo>
                      <a:pt x="89588" y="290190"/>
                    </a:lnTo>
                    <a:lnTo>
                      <a:pt x="96566" y="285483"/>
                    </a:lnTo>
                    <a:lnTo>
                      <a:pt x="97027" y="285390"/>
                    </a:lnTo>
                    <a:lnTo>
                      <a:pt x="32304" y="285390"/>
                    </a:lnTo>
                    <a:lnTo>
                      <a:pt x="32319" y="167253"/>
                    </a:lnTo>
                    <a:lnTo>
                      <a:pt x="50247" y="106873"/>
                    </a:lnTo>
                    <a:lnTo>
                      <a:pt x="99967" y="85027"/>
                    </a:lnTo>
                    <a:lnTo>
                      <a:pt x="199960" y="85027"/>
                    </a:lnTo>
                    <a:lnTo>
                      <a:pt x="199960" y="32304"/>
                    </a:lnTo>
                    <a:lnTo>
                      <a:pt x="522467" y="32304"/>
                    </a:lnTo>
                    <a:lnTo>
                      <a:pt x="522467" y="7262"/>
                    </a:lnTo>
                    <a:lnTo>
                      <a:pt x="515205" y="0"/>
                    </a:lnTo>
                    <a:close/>
                  </a:path>
                  <a:path w="522604" h="360045" extrusionOk="0">
                    <a:moveTo>
                      <a:pt x="154329" y="283756"/>
                    </a:moveTo>
                    <a:lnTo>
                      <a:pt x="105106" y="283756"/>
                    </a:lnTo>
                    <a:lnTo>
                      <a:pt x="113638" y="285483"/>
                    </a:lnTo>
                    <a:lnTo>
                      <a:pt x="120599" y="290190"/>
                    </a:lnTo>
                    <a:lnTo>
                      <a:pt x="125288" y="297168"/>
                    </a:lnTo>
                    <a:lnTo>
                      <a:pt x="127007" y="305707"/>
                    </a:lnTo>
                    <a:lnTo>
                      <a:pt x="125288" y="314240"/>
                    </a:lnTo>
                    <a:lnTo>
                      <a:pt x="120599" y="321214"/>
                    </a:lnTo>
                    <a:lnTo>
                      <a:pt x="113638" y="325920"/>
                    </a:lnTo>
                    <a:lnTo>
                      <a:pt x="105106" y="327646"/>
                    </a:lnTo>
                    <a:lnTo>
                      <a:pt x="153778" y="327646"/>
                    </a:lnTo>
                    <a:lnTo>
                      <a:pt x="157967" y="317544"/>
                    </a:lnTo>
                    <a:lnTo>
                      <a:pt x="278215" y="317544"/>
                    </a:lnTo>
                    <a:lnTo>
                      <a:pt x="269336" y="312942"/>
                    </a:lnTo>
                    <a:lnTo>
                      <a:pt x="265892" y="308059"/>
                    </a:lnTo>
                    <a:lnTo>
                      <a:pt x="267447" y="299879"/>
                    </a:lnTo>
                    <a:lnTo>
                      <a:pt x="273566" y="285390"/>
                    </a:lnTo>
                    <a:lnTo>
                      <a:pt x="155291" y="285390"/>
                    </a:lnTo>
                    <a:lnTo>
                      <a:pt x="154329" y="283756"/>
                    </a:lnTo>
                    <a:close/>
                  </a:path>
                  <a:path w="522604" h="360045" extrusionOk="0">
                    <a:moveTo>
                      <a:pt x="105106" y="251452"/>
                    </a:moveTo>
                    <a:lnTo>
                      <a:pt x="88854" y="253973"/>
                    </a:lnTo>
                    <a:lnTo>
                      <a:pt x="74548" y="261004"/>
                    </a:lnTo>
                    <a:lnTo>
                      <a:pt x="62975" y="271743"/>
                    </a:lnTo>
                    <a:lnTo>
                      <a:pt x="54921" y="285390"/>
                    </a:lnTo>
                    <a:lnTo>
                      <a:pt x="97027" y="285390"/>
                    </a:lnTo>
                    <a:lnTo>
                      <a:pt x="105106" y="283756"/>
                    </a:lnTo>
                    <a:lnTo>
                      <a:pt x="154329" y="283756"/>
                    </a:lnTo>
                    <a:lnTo>
                      <a:pt x="147216" y="271680"/>
                    </a:lnTo>
                    <a:lnTo>
                      <a:pt x="135636" y="260948"/>
                    </a:lnTo>
                    <a:lnTo>
                      <a:pt x="121337" y="253952"/>
                    </a:lnTo>
                    <a:lnTo>
                      <a:pt x="105106" y="251452"/>
                    </a:lnTo>
                    <a:close/>
                  </a:path>
                  <a:path w="522604" h="360045" extrusionOk="0">
                    <a:moveTo>
                      <a:pt x="199960" y="85027"/>
                    </a:moveTo>
                    <a:lnTo>
                      <a:pt x="167668" y="85027"/>
                    </a:lnTo>
                    <a:lnTo>
                      <a:pt x="167668" y="285390"/>
                    </a:lnTo>
                    <a:lnTo>
                      <a:pt x="199960" y="285390"/>
                    </a:lnTo>
                    <a:lnTo>
                      <a:pt x="199960" y="85027"/>
                    </a:lnTo>
                    <a:close/>
                  </a:path>
                  <a:path w="522604" h="360045" extrusionOk="0">
                    <a:moveTo>
                      <a:pt x="522467" y="32304"/>
                    </a:moveTo>
                    <a:lnTo>
                      <a:pt x="490049" y="32304"/>
                    </a:lnTo>
                    <a:lnTo>
                      <a:pt x="490049" y="135162"/>
                    </a:lnTo>
                    <a:lnTo>
                      <a:pt x="522467" y="139220"/>
                    </a:lnTo>
                    <a:lnTo>
                      <a:pt x="522467" y="323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37" name="object 28"/>
              <p:cNvSpPr/>
              <p:nvPr/>
            </p:nvSpPr>
            <p:spPr bwMode="auto">
              <a:xfrm>
                <a:off x="7535863" y="6618288"/>
                <a:ext cx="325437" cy="311150"/>
              </a:xfrm>
              <a:custGeom>
                <a:avLst/>
                <a:gdLst>
                  <a:gd name="T0" fmla="*/ 0 w 324484"/>
                  <a:gd name="T1" fmla="*/ 16727 h 311784"/>
                  <a:gd name="T2" fmla="*/ 4473 w 324484"/>
                  <a:gd name="T3" fmla="*/ 29079 h 311784"/>
                  <a:gd name="T4" fmla="*/ 50924 w 324484"/>
                  <a:gd name="T5" fmla="*/ 45330 h 311784"/>
                  <a:gd name="T6" fmla="*/ 55574 w 324484"/>
                  <a:gd name="T7" fmla="*/ 229749 h 311784"/>
                  <a:gd name="T8" fmla="*/ 56180 w 324484"/>
                  <a:gd name="T9" fmla="*/ 239592 h 311784"/>
                  <a:gd name="T10" fmla="*/ 63085 w 324484"/>
                  <a:gd name="T11" fmla="*/ 247667 h 311784"/>
                  <a:gd name="T12" fmla="*/ 285875 w 324484"/>
                  <a:gd name="T13" fmla="*/ 249673 h 311784"/>
                  <a:gd name="T14" fmla="*/ 296486 w 324484"/>
                  <a:gd name="T15" fmla="*/ 241674 h 311784"/>
                  <a:gd name="T16" fmla="*/ 298149 w 324484"/>
                  <a:gd name="T17" fmla="*/ 228206 h 311784"/>
                  <a:gd name="T18" fmla="*/ 289807 w 324484"/>
                  <a:gd name="T19" fmla="*/ 217823 h 311784"/>
                  <a:gd name="T20" fmla="*/ 92435 w 324484"/>
                  <a:gd name="T21" fmla="*/ 216218 h 311784"/>
                  <a:gd name="T22" fmla="*/ 298628 w 324484"/>
                  <a:gd name="T23" fmla="*/ 194148 h 311784"/>
                  <a:gd name="T24" fmla="*/ 308710 w 324484"/>
                  <a:gd name="T25" fmla="*/ 187616 h 311784"/>
                  <a:gd name="T26" fmla="*/ 311041 w 324484"/>
                  <a:gd name="T27" fmla="*/ 180255 h 311784"/>
                  <a:gd name="T28" fmla="*/ 325345 w 324484"/>
                  <a:gd name="T29" fmla="*/ 97670 h 311784"/>
                  <a:gd name="T30" fmla="*/ 321412 w 324484"/>
                  <a:gd name="T31" fmla="*/ 89833 h 311784"/>
                  <a:gd name="T32" fmla="*/ 314973 w 324484"/>
                  <a:gd name="T33" fmla="*/ 83788 h 311784"/>
                  <a:gd name="T34" fmla="*/ 85983 w 324484"/>
                  <a:gd name="T35" fmla="*/ 58146 h 311784"/>
                  <a:gd name="T36" fmla="*/ 22305 w 324484"/>
                  <a:gd name="T37" fmla="*/ 1191 h 311784"/>
                  <a:gd name="T38" fmla="*/ 104948 w 324484"/>
                  <a:gd name="T39" fmla="*/ 258940 h 311784"/>
                  <a:gd name="T40" fmla="*/ 84559 w 324484"/>
                  <a:gd name="T41" fmla="*/ 261435 h 311784"/>
                  <a:gd name="T42" fmla="*/ 72032 w 324484"/>
                  <a:gd name="T43" fmla="*/ 277449 h 311784"/>
                  <a:gd name="T44" fmla="*/ 74540 w 324484"/>
                  <a:gd name="T45" fmla="*/ 297800 h 311784"/>
                  <a:gd name="T46" fmla="*/ 90645 w 324484"/>
                  <a:gd name="T47" fmla="*/ 310565 h 311784"/>
                  <a:gd name="T48" fmla="*/ 111035 w 324484"/>
                  <a:gd name="T49" fmla="*/ 308007 h 311784"/>
                  <a:gd name="T50" fmla="*/ 123557 w 324484"/>
                  <a:gd name="T51" fmla="*/ 291694 h 311784"/>
                  <a:gd name="T52" fmla="*/ 121053 w 324484"/>
                  <a:gd name="T53" fmla="*/ 271392 h 311784"/>
                  <a:gd name="T54" fmla="*/ 104948 w 324484"/>
                  <a:gd name="T55" fmla="*/ 258940 h 311784"/>
                  <a:gd name="T56" fmla="*/ 243419 w 324484"/>
                  <a:gd name="T57" fmla="*/ 258940 h 311784"/>
                  <a:gd name="T58" fmla="*/ 227314 w 324484"/>
                  <a:gd name="T59" fmla="*/ 271392 h 311784"/>
                  <a:gd name="T60" fmla="*/ 224806 w 324484"/>
                  <a:gd name="T61" fmla="*/ 291694 h 311784"/>
                  <a:gd name="T62" fmla="*/ 237332 w 324484"/>
                  <a:gd name="T63" fmla="*/ 308007 h 311784"/>
                  <a:gd name="T64" fmla="*/ 257723 w 324484"/>
                  <a:gd name="T65" fmla="*/ 310565 h 311784"/>
                  <a:gd name="T66" fmla="*/ 273828 w 324484"/>
                  <a:gd name="T67" fmla="*/ 297800 h 311784"/>
                  <a:gd name="T68" fmla="*/ 276335 w 324484"/>
                  <a:gd name="T69" fmla="*/ 277449 h 311784"/>
                  <a:gd name="T70" fmla="*/ 263810 w 324484"/>
                  <a:gd name="T71" fmla="*/ 261435 h 31178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24484" h="311784" extrusionOk="0">
                    <a:moveTo>
                      <a:pt x="17955" y="0"/>
                    </a:moveTo>
                    <a:lnTo>
                      <a:pt x="0" y="16761"/>
                    </a:lnTo>
                    <a:lnTo>
                      <a:pt x="414" y="21046"/>
                    </a:lnTo>
                    <a:lnTo>
                      <a:pt x="4460" y="29138"/>
                    </a:lnTo>
                    <a:lnTo>
                      <a:pt x="7727" y="31864"/>
                    </a:lnTo>
                    <a:lnTo>
                      <a:pt x="50775" y="45422"/>
                    </a:lnTo>
                    <a:lnTo>
                      <a:pt x="64333" y="181690"/>
                    </a:lnTo>
                    <a:lnTo>
                      <a:pt x="55411" y="230217"/>
                    </a:lnTo>
                    <a:lnTo>
                      <a:pt x="54708" y="235444"/>
                    </a:lnTo>
                    <a:lnTo>
                      <a:pt x="56015" y="240080"/>
                    </a:lnTo>
                    <a:lnTo>
                      <a:pt x="59344" y="244126"/>
                    </a:lnTo>
                    <a:lnTo>
                      <a:pt x="62900" y="248172"/>
                    </a:lnTo>
                    <a:lnTo>
                      <a:pt x="67185" y="250182"/>
                    </a:lnTo>
                    <a:lnTo>
                      <a:pt x="285038" y="250182"/>
                    </a:lnTo>
                    <a:lnTo>
                      <a:pt x="288958" y="248587"/>
                    </a:lnTo>
                    <a:lnTo>
                      <a:pt x="295618" y="242166"/>
                    </a:lnTo>
                    <a:lnTo>
                      <a:pt x="297276" y="238183"/>
                    </a:lnTo>
                    <a:lnTo>
                      <a:pt x="297276" y="228671"/>
                    </a:lnTo>
                    <a:lnTo>
                      <a:pt x="295618" y="224675"/>
                    </a:lnTo>
                    <a:lnTo>
                      <a:pt x="288958" y="218267"/>
                    </a:lnTo>
                    <a:lnTo>
                      <a:pt x="285038" y="216659"/>
                    </a:lnTo>
                    <a:lnTo>
                      <a:pt x="92164" y="216659"/>
                    </a:lnTo>
                    <a:lnTo>
                      <a:pt x="96085" y="194544"/>
                    </a:lnTo>
                    <a:lnTo>
                      <a:pt x="297754" y="194544"/>
                    </a:lnTo>
                    <a:lnTo>
                      <a:pt x="301385" y="193225"/>
                    </a:lnTo>
                    <a:lnTo>
                      <a:pt x="307806" y="187998"/>
                    </a:lnTo>
                    <a:lnTo>
                      <a:pt x="309653" y="184668"/>
                    </a:lnTo>
                    <a:lnTo>
                      <a:pt x="310130" y="180622"/>
                    </a:lnTo>
                    <a:lnTo>
                      <a:pt x="323676" y="102857"/>
                    </a:lnTo>
                    <a:lnTo>
                      <a:pt x="324392" y="97869"/>
                    </a:lnTo>
                    <a:lnTo>
                      <a:pt x="323324" y="93584"/>
                    </a:lnTo>
                    <a:lnTo>
                      <a:pt x="320471" y="90016"/>
                    </a:lnTo>
                    <a:lnTo>
                      <a:pt x="317858" y="86208"/>
                    </a:lnTo>
                    <a:lnTo>
                      <a:pt x="314051" y="83959"/>
                    </a:lnTo>
                    <a:lnTo>
                      <a:pt x="309050" y="83230"/>
                    </a:lnTo>
                    <a:lnTo>
                      <a:pt x="85731" y="58264"/>
                    </a:lnTo>
                    <a:lnTo>
                      <a:pt x="82879" y="31148"/>
                    </a:lnTo>
                    <a:lnTo>
                      <a:pt x="22240" y="1193"/>
                    </a:lnTo>
                    <a:lnTo>
                      <a:pt x="17955" y="0"/>
                    </a:lnTo>
                    <a:close/>
                  </a:path>
                  <a:path w="324484" h="311784" extrusionOk="0">
                    <a:moveTo>
                      <a:pt x="104641" y="259468"/>
                    </a:moveTo>
                    <a:lnTo>
                      <a:pt x="90380" y="259468"/>
                    </a:lnTo>
                    <a:lnTo>
                      <a:pt x="84311" y="261968"/>
                    </a:lnTo>
                    <a:lnTo>
                      <a:pt x="74322" y="271945"/>
                    </a:lnTo>
                    <a:lnTo>
                      <a:pt x="71821" y="278014"/>
                    </a:lnTo>
                    <a:lnTo>
                      <a:pt x="71821" y="292288"/>
                    </a:lnTo>
                    <a:lnTo>
                      <a:pt x="74322" y="298407"/>
                    </a:lnTo>
                    <a:lnTo>
                      <a:pt x="84311" y="308635"/>
                    </a:lnTo>
                    <a:lnTo>
                      <a:pt x="90380" y="311198"/>
                    </a:lnTo>
                    <a:lnTo>
                      <a:pt x="104641" y="311198"/>
                    </a:lnTo>
                    <a:lnTo>
                      <a:pt x="110710" y="308635"/>
                    </a:lnTo>
                    <a:lnTo>
                      <a:pt x="120699" y="298407"/>
                    </a:lnTo>
                    <a:lnTo>
                      <a:pt x="123195" y="292288"/>
                    </a:lnTo>
                    <a:lnTo>
                      <a:pt x="123200" y="278014"/>
                    </a:lnTo>
                    <a:lnTo>
                      <a:pt x="120699" y="271945"/>
                    </a:lnTo>
                    <a:lnTo>
                      <a:pt x="110710" y="261968"/>
                    </a:lnTo>
                    <a:lnTo>
                      <a:pt x="104641" y="259468"/>
                    </a:lnTo>
                    <a:close/>
                  </a:path>
                  <a:path w="324484" h="311784" extrusionOk="0">
                    <a:moveTo>
                      <a:pt x="256968" y="259468"/>
                    </a:moveTo>
                    <a:lnTo>
                      <a:pt x="242706" y="259468"/>
                    </a:lnTo>
                    <a:lnTo>
                      <a:pt x="236637" y="261968"/>
                    </a:lnTo>
                    <a:lnTo>
                      <a:pt x="226648" y="271945"/>
                    </a:lnTo>
                    <a:lnTo>
                      <a:pt x="224148" y="278014"/>
                    </a:lnTo>
                    <a:lnTo>
                      <a:pt x="224148" y="292288"/>
                    </a:lnTo>
                    <a:lnTo>
                      <a:pt x="226648" y="298407"/>
                    </a:lnTo>
                    <a:lnTo>
                      <a:pt x="236637" y="308635"/>
                    </a:lnTo>
                    <a:lnTo>
                      <a:pt x="242706" y="311198"/>
                    </a:lnTo>
                    <a:lnTo>
                      <a:pt x="256968" y="311198"/>
                    </a:lnTo>
                    <a:lnTo>
                      <a:pt x="263037" y="308635"/>
                    </a:lnTo>
                    <a:lnTo>
                      <a:pt x="273026" y="298407"/>
                    </a:lnTo>
                    <a:lnTo>
                      <a:pt x="275521" y="292288"/>
                    </a:lnTo>
                    <a:lnTo>
                      <a:pt x="275526" y="278014"/>
                    </a:lnTo>
                    <a:lnTo>
                      <a:pt x="273026" y="271945"/>
                    </a:lnTo>
                    <a:lnTo>
                      <a:pt x="263037" y="261968"/>
                    </a:lnTo>
                    <a:lnTo>
                      <a:pt x="256968" y="25946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</p:grpSp>
      </p:grpSp>
      <p:cxnSp>
        <p:nvCxnSpPr>
          <p:cNvPr id="38" name="Google Shape;15;p3"/>
          <p:cNvCxnSpPr>
            <a:cxnSpLocks/>
          </p:cNvCxnSpPr>
          <p:nvPr userDrawn="1"/>
        </p:nvCxnSpPr>
        <p:spPr bwMode="auto">
          <a:xfrm>
            <a:off x="1381250" y="4820615"/>
            <a:ext cx="6031604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1381125" y="1295400"/>
            <a:ext cx="2859088" cy="30956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sp>
        <p:nvSpPr>
          <p:cNvPr id="40" name="Text Placeholder 2"/>
          <p:cNvSpPr>
            <a:spLocks noGrp="1"/>
          </p:cNvSpPr>
          <p:nvPr>
            <p:ph type="body" sz="quarter" idx="15"/>
          </p:nvPr>
        </p:nvSpPr>
        <p:spPr bwMode="auto">
          <a:xfrm>
            <a:off x="4563203" y="1287897"/>
            <a:ext cx="2859088" cy="30956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grpSp>
        <p:nvGrpSpPr>
          <p:cNvPr id="41" name="Group 80"/>
          <p:cNvGrpSpPr/>
          <p:nvPr userDrawn="1"/>
        </p:nvGrpSpPr>
        <p:grpSpPr bwMode="auto">
          <a:xfrm>
            <a:off x="733384" y="516428"/>
            <a:ext cx="612000" cy="612000"/>
            <a:chOff x="5298135" y="1025068"/>
            <a:chExt cx="979084" cy="979084"/>
          </a:xfrm>
        </p:grpSpPr>
        <p:sp>
          <p:nvSpPr>
            <p:cNvPr id="42" name="Google Shape;63;p10"/>
            <p:cNvSpPr/>
            <p:nvPr/>
          </p:nvSpPr>
          <p:spPr bwMode="auto">
            <a:xfrm>
              <a:off x="5298135" y="1025068"/>
              <a:ext cx="979084" cy="979084"/>
            </a:xfrm>
            <a:prstGeom prst="ellipse">
              <a:avLst/>
            </a:prstGeom>
            <a:solidFill>
              <a:srgbClr val="4AC2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pic>
          <p:nvPicPr>
            <p:cNvPr id="43" name="Graphic 82"/>
            <p:cNvPicPr>
              <a:picLocks noChangeAspect="1"/>
            </p:cNvPicPr>
            <p:nvPr/>
          </p:nvPicPr>
          <p:blipFill>
            <a:blip r:embed="rId10"/>
            <a:srcRect r="37306"/>
            <a:stretch/>
          </p:blipFill>
          <p:spPr bwMode="auto">
            <a:xfrm>
              <a:off x="5519859" y="1204084"/>
              <a:ext cx="606997" cy="576452"/>
            </a:xfrm>
            <a:prstGeom prst="rect">
              <a:avLst/>
            </a:prstGeom>
          </p:spPr>
        </p:pic>
      </p:grpSp>
      <p:pic>
        <p:nvPicPr>
          <p:cNvPr id="44" name="Graphic 83"/>
          <p:cNvPicPr>
            <a:picLocks noChangeAspect="1"/>
          </p:cNvPicPr>
          <p:nvPr userDrawn="1"/>
        </p:nvPicPr>
        <p:blipFill>
          <a:blip r:embed="rId11"/>
          <a:stretch/>
        </p:blipFill>
        <p:spPr bwMode="auto">
          <a:xfrm>
            <a:off x="341938" y="4709185"/>
            <a:ext cx="932973" cy="216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+ 3 columns" preserve="1" userDrawn="1">
  <p:cSld name="1_Title + 3 column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4" name="Google Shape;15;p3"/>
          <p:cNvCxnSpPr>
            <a:cxnSpLocks/>
          </p:cNvCxnSpPr>
          <p:nvPr userDrawn="1"/>
        </p:nvCxnSpPr>
        <p:spPr bwMode="auto">
          <a:xfrm>
            <a:off x="-6025" y="830429"/>
            <a:ext cx="9150025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Google Shape;29;p5"/>
          <p:cNvSpPr>
            <a:spLocks noGrp="1"/>
          </p:cNvSpPr>
          <p:nvPr>
            <p:ph type="title"/>
          </p:nvPr>
        </p:nvSpPr>
        <p:spPr bwMode="auto">
          <a:xfrm>
            <a:off x="1381250" y="604628"/>
            <a:ext cx="3878400" cy="43560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800" b="1">
                <a:latin typeface="Calibri"/>
                <a:ea typeface="Calibri"/>
                <a:cs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6" name="Oval 21"/>
          <p:cNvSpPr/>
          <p:nvPr userDrawn="1"/>
        </p:nvSpPr>
        <p:spPr bwMode="auto">
          <a:xfrm>
            <a:off x="754718" y="545029"/>
            <a:ext cx="554798" cy="55479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00">
                <a:solidFill>
                  <a:schemeClr val="tx1"/>
                </a:solidFill>
              </a:rPr>
              <a:t>Place Pilot icon</a:t>
            </a:r>
            <a:endParaRPr lang="en-IE" sz="600">
              <a:solidFill>
                <a:schemeClr val="tx1"/>
              </a:solidFill>
            </a:endParaRPr>
          </a:p>
        </p:txBody>
      </p:sp>
      <p:grpSp>
        <p:nvGrpSpPr>
          <p:cNvPr id="7" name="Group 36"/>
          <p:cNvGrpSpPr/>
          <p:nvPr userDrawn="1"/>
        </p:nvGrpSpPr>
        <p:grpSpPr bwMode="auto">
          <a:xfrm>
            <a:off x="7537141" y="4690989"/>
            <a:ext cx="1372953" cy="229553"/>
            <a:chOff x="1154546" y="3432698"/>
            <a:chExt cx="2916485" cy="487627"/>
          </a:xfrm>
        </p:grpSpPr>
        <p:grpSp>
          <p:nvGrpSpPr>
            <p:cNvPr id="8" name="Group 37"/>
            <p:cNvGrpSpPr/>
            <p:nvPr userDrawn="1"/>
          </p:nvGrpSpPr>
          <p:grpSpPr bwMode="auto">
            <a:xfrm>
              <a:off x="1154546" y="3432698"/>
              <a:ext cx="486638" cy="487627"/>
              <a:chOff x="3309937" y="6340475"/>
              <a:chExt cx="781050" cy="782638"/>
            </a:xfrm>
          </p:grpSpPr>
          <p:sp>
            <p:nvSpPr>
              <p:cNvPr id="9" name="object 4"/>
              <p:cNvSpPr/>
              <p:nvPr/>
            </p:nvSpPr>
            <p:spPr bwMode="auto">
              <a:xfrm>
                <a:off x="3309937" y="6340475"/>
                <a:ext cx="781050" cy="782638"/>
              </a:xfrm>
              <a:custGeom>
                <a:avLst/>
                <a:gdLst>
                  <a:gd name="T0" fmla="*/ 390519 w 781685"/>
                  <a:gd name="T1" fmla="*/ 0 h 781684"/>
                  <a:gd name="T2" fmla="*/ 341532 w 781685"/>
                  <a:gd name="T3" fmla="*/ 3049 h 781684"/>
                  <a:gd name="T4" fmla="*/ 294362 w 781685"/>
                  <a:gd name="T5" fmla="*/ 11951 h 781684"/>
                  <a:gd name="T6" fmla="*/ 249373 w 781685"/>
                  <a:gd name="T7" fmla="*/ 26339 h 781684"/>
                  <a:gd name="T8" fmla="*/ 206933 w 781685"/>
                  <a:gd name="T9" fmla="*/ 45848 h 781684"/>
                  <a:gd name="T10" fmla="*/ 167406 w 781685"/>
                  <a:gd name="T11" fmla="*/ 70109 h 781684"/>
                  <a:gd name="T12" fmla="*/ 131158 w 781685"/>
                  <a:gd name="T13" fmla="*/ 98757 h 781684"/>
                  <a:gd name="T14" fmla="*/ 98557 w 781685"/>
                  <a:gd name="T15" fmla="*/ 131425 h 781684"/>
                  <a:gd name="T16" fmla="*/ 69967 w 781685"/>
                  <a:gd name="T17" fmla="*/ 167746 h 781684"/>
                  <a:gd name="T18" fmla="*/ 45755 w 781685"/>
                  <a:gd name="T19" fmla="*/ 207354 h 781684"/>
                  <a:gd name="T20" fmla="*/ 26286 w 781685"/>
                  <a:gd name="T21" fmla="*/ 249881 h 781684"/>
                  <a:gd name="T22" fmla="*/ 11926 w 781685"/>
                  <a:gd name="T23" fmla="*/ 294961 h 781684"/>
                  <a:gd name="T24" fmla="*/ 3043 w 781685"/>
                  <a:gd name="T25" fmla="*/ 342227 h 781684"/>
                  <a:gd name="T26" fmla="*/ 0 w 781685"/>
                  <a:gd name="T27" fmla="*/ 391313 h 781684"/>
                  <a:gd name="T28" fmla="*/ 3043 w 781685"/>
                  <a:gd name="T29" fmla="*/ 440399 h 781684"/>
                  <a:gd name="T30" fmla="*/ 11926 w 781685"/>
                  <a:gd name="T31" fmla="*/ 487665 h 781684"/>
                  <a:gd name="T32" fmla="*/ 26286 w 781685"/>
                  <a:gd name="T33" fmla="*/ 532745 h 781684"/>
                  <a:gd name="T34" fmla="*/ 45755 w 781685"/>
                  <a:gd name="T35" fmla="*/ 575272 h 781684"/>
                  <a:gd name="T36" fmla="*/ 69967 w 781685"/>
                  <a:gd name="T37" fmla="*/ 614880 h 781684"/>
                  <a:gd name="T38" fmla="*/ 98557 w 781685"/>
                  <a:gd name="T39" fmla="*/ 651201 h 781684"/>
                  <a:gd name="T40" fmla="*/ 131158 w 781685"/>
                  <a:gd name="T41" fmla="*/ 683869 h 781684"/>
                  <a:gd name="T42" fmla="*/ 167406 w 781685"/>
                  <a:gd name="T43" fmla="*/ 712517 h 781684"/>
                  <a:gd name="T44" fmla="*/ 206933 w 781685"/>
                  <a:gd name="T45" fmla="*/ 736778 h 781684"/>
                  <a:gd name="T46" fmla="*/ 249373 w 781685"/>
                  <a:gd name="T47" fmla="*/ 756287 h 781684"/>
                  <a:gd name="T48" fmla="*/ 294362 w 781685"/>
                  <a:gd name="T49" fmla="*/ 770675 h 781684"/>
                  <a:gd name="T50" fmla="*/ 341532 w 781685"/>
                  <a:gd name="T51" fmla="*/ 779577 h 781684"/>
                  <a:gd name="T52" fmla="*/ 390519 w 781685"/>
                  <a:gd name="T53" fmla="*/ 782626 h 781684"/>
                  <a:gd name="T54" fmla="*/ 439505 w 781685"/>
                  <a:gd name="T55" fmla="*/ 779577 h 781684"/>
                  <a:gd name="T56" fmla="*/ 486675 w 781685"/>
                  <a:gd name="T57" fmla="*/ 770675 h 781684"/>
                  <a:gd name="T58" fmla="*/ 531664 w 781685"/>
                  <a:gd name="T59" fmla="*/ 756287 h 781684"/>
                  <a:gd name="T60" fmla="*/ 574104 w 781685"/>
                  <a:gd name="T61" fmla="*/ 736778 h 781684"/>
                  <a:gd name="T62" fmla="*/ 613631 w 781685"/>
                  <a:gd name="T63" fmla="*/ 712517 h 781684"/>
                  <a:gd name="T64" fmla="*/ 649879 w 781685"/>
                  <a:gd name="T65" fmla="*/ 683869 h 781684"/>
                  <a:gd name="T66" fmla="*/ 682480 w 781685"/>
                  <a:gd name="T67" fmla="*/ 651201 h 781684"/>
                  <a:gd name="T68" fmla="*/ 711070 w 781685"/>
                  <a:gd name="T69" fmla="*/ 614880 h 781684"/>
                  <a:gd name="T70" fmla="*/ 735282 w 781685"/>
                  <a:gd name="T71" fmla="*/ 575272 h 781684"/>
                  <a:gd name="T72" fmla="*/ 754751 w 781685"/>
                  <a:gd name="T73" fmla="*/ 532745 h 781684"/>
                  <a:gd name="T74" fmla="*/ 769111 w 781685"/>
                  <a:gd name="T75" fmla="*/ 487665 h 781684"/>
                  <a:gd name="T76" fmla="*/ 777994 w 781685"/>
                  <a:gd name="T77" fmla="*/ 440399 h 781684"/>
                  <a:gd name="T78" fmla="*/ 781037 w 781685"/>
                  <a:gd name="T79" fmla="*/ 391313 h 781684"/>
                  <a:gd name="T80" fmla="*/ 777994 w 781685"/>
                  <a:gd name="T81" fmla="*/ 342227 h 781684"/>
                  <a:gd name="T82" fmla="*/ 769111 w 781685"/>
                  <a:gd name="T83" fmla="*/ 294961 h 781684"/>
                  <a:gd name="T84" fmla="*/ 754751 w 781685"/>
                  <a:gd name="T85" fmla="*/ 249881 h 781684"/>
                  <a:gd name="T86" fmla="*/ 735282 w 781685"/>
                  <a:gd name="T87" fmla="*/ 207354 h 781684"/>
                  <a:gd name="T88" fmla="*/ 711070 w 781685"/>
                  <a:gd name="T89" fmla="*/ 167746 h 781684"/>
                  <a:gd name="T90" fmla="*/ 682480 w 781685"/>
                  <a:gd name="T91" fmla="*/ 131425 h 781684"/>
                  <a:gd name="T92" fmla="*/ 649879 w 781685"/>
                  <a:gd name="T93" fmla="*/ 98757 h 781684"/>
                  <a:gd name="T94" fmla="*/ 613631 w 781685"/>
                  <a:gd name="T95" fmla="*/ 70109 h 781684"/>
                  <a:gd name="T96" fmla="*/ 574104 w 781685"/>
                  <a:gd name="T97" fmla="*/ 45848 h 781684"/>
                  <a:gd name="T98" fmla="*/ 531664 w 781685"/>
                  <a:gd name="T99" fmla="*/ 26339 h 781684"/>
                  <a:gd name="T100" fmla="*/ 486675 w 781685"/>
                  <a:gd name="T101" fmla="*/ 11951 h 781684"/>
                  <a:gd name="T102" fmla="*/ 439505 w 781685"/>
                  <a:gd name="T103" fmla="*/ 3049 h 781684"/>
                  <a:gd name="T104" fmla="*/ 390519 w 781685"/>
                  <a:gd name="T105" fmla="*/ 0 h 7816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81685" h="781684" extrusionOk="0">
                    <a:moveTo>
                      <a:pt x="390836" y="0"/>
                    </a:moveTo>
                    <a:lnTo>
                      <a:pt x="341810" y="3045"/>
                    </a:lnTo>
                    <a:lnTo>
                      <a:pt x="294601" y="11936"/>
                    </a:lnTo>
                    <a:lnTo>
                      <a:pt x="249576" y="26307"/>
                    </a:lnTo>
                    <a:lnTo>
                      <a:pt x="207101" y="45792"/>
                    </a:lnTo>
                    <a:lnTo>
                      <a:pt x="167542" y="70024"/>
                    </a:lnTo>
                    <a:lnTo>
                      <a:pt x="131265" y="98637"/>
                    </a:lnTo>
                    <a:lnTo>
                      <a:pt x="98637" y="131265"/>
                    </a:lnTo>
                    <a:lnTo>
                      <a:pt x="70024" y="167542"/>
                    </a:lnTo>
                    <a:lnTo>
                      <a:pt x="45792" y="207101"/>
                    </a:lnTo>
                    <a:lnTo>
                      <a:pt x="26307" y="249576"/>
                    </a:lnTo>
                    <a:lnTo>
                      <a:pt x="11936" y="294601"/>
                    </a:lnTo>
                    <a:lnTo>
                      <a:pt x="3045" y="341810"/>
                    </a:lnTo>
                    <a:lnTo>
                      <a:pt x="0" y="390836"/>
                    </a:lnTo>
                    <a:lnTo>
                      <a:pt x="3045" y="439862"/>
                    </a:lnTo>
                    <a:lnTo>
                      <a:pt x="11936" y="487071"/>
                    </a:lnTo>
                    <a:lnTo>
                      <a:pt x="26307" y="532096"/>
                    </a:lnTo>
                    <a:lnTo>
                      <a:pt x="45792" y="574571"/>
                    </a:lnTo>
                    <a:lnTo>
                      <a:pt x="70024" y="614130"/>
                    </a:lnTo>
                    <a:lnTo>
                      <a:pt x="98637" y="650407"/>
                    </a:lnTo>
                    <a:lnTo>
                      <a:pt x="131265" y="683035"/>
                    </a:lnTo>
                    <a:lnTo>
                      <a:pt x="167542" y="711648"/>
                    </a:lnTo>
                    <a:lnTo>
                      <a:pt x="207101" y="735880"/>
                    </a:lnTo>
                    <a:lnTo>
                      <a:pt x="249576" y="755365"/>
                    </a:lnTo>
                    <a:lnTo>
                      <a:pt x="294601" y="769736"/>
                    </a:lnTo>
                    <a:lnTo>
                      <a:pt x="341810" y="778627"/>
                    </a:lnTo>
                    <a:lnTo>
                      <a:pt x="390836" y="781672"/>
                    </a:lnTo>
                    <a:lnTo>
                      <a:pt x="439862" y="778627"/>
                    </a:lnTo>
                    <a:lnTo>
                      <a:pt x="487071" y="769736"/>
                    </a:lnTo>
                    <a:lnTo>
                      <a:pt x="532096" y="755365"/>
                    </a:lnTo>
                    <a:lnTo>
                      <a:pt x="574571" y="735880"/>
                    </a:lnTo>
                    <a:lnTo>
                      <a:pt x="614130" y="711648"/>
                    </a:lnTo>
                    <a:lnTo>
                      <a:pt x="650407" y="683035"/>
                    </a:lnTo>
                    <a:lnTo>
                      <a:pt x="683035" y="650407"/>
                    </a:lnTo>
                    <a:lnTo>
                      <a:pt x="711648" y="614130"/>
                    </a:lnTo>
                    <a:lnTo>
                      <a:pt x="735880" y="574571"/>
                    </a:lnTo>
                    <a:lnTo>
                      <a:pt x="755365" y="532096"/>
                    </a:lnTo>
                    <a:lnTo>
                      <a:pt x="769736" y="487071"/>
                    </a:lnTo>
                    <a:lnTo>
                      <a:pt x="778627" y="439862"/>
                    </a:lnTo>
                    <a:lnTo>
                      <a:pt x="781672" y="390836"/>
                    </a:lnTo>
                    <a:lnTo>
                      <a:pt x="778627" y="341810"/>
                    </a:lnTo>
                    <a:lnTo>
                      <a:pt x="769736" y="294601"/>
                    </a:lnTo>
                    <a:lnTo>
                      <a:pt x="755365" y="249576"/>
                    </a:lnTo>
                    <a:lnTo>
                      <a:pt x="735880" y="207101"/>
                    </a:lnTo>
                    <a:lnTo>
                      <a:pt x="711648" y="167542"/>
                    </a:lnTo>
                    <a:lnTo>
                      <a:pt x="683035" y="131265"/>
                    </a:lnTo>
                    <a:lnTo>
                      <a:pt x="650407" y="98637"/>
                    </a:lnTo>
                    <a:lnTo>
                      <a:pt x="614130" y="70024"/>
                    </a:lnTo>
                    <a:lnTo>
                      <a:pt x="574571" y="45792"/>
                    </a:lnTo>
                    <a:lnTo>
                      <a:pt x="532096" y="26307"/>
                    </a:lnTo>
                    <a:lnTo>
                      <a:pt x="487071" y="11936"/>
                    </a:lnTo>
                    <a:lnTo>
                      <a:pt x="439862" y="3045"/>
                    </a:lnTo>
                    <a:lnTo>
                      <a:pt x="390836" y="0"/>
                    </a:lnTo>
                    <a:close/>
                  </a:path>
                </a:pathLst>
              </a:custGeom>
              <a:solidFill>
                <a:srgbClr val="E1B027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10" name="object 9"/>
              <p:cNvSpPr/>
              <p:nvPr/>
            </p:nvSpPr>
            <p:spPr bwMode="auto">
              <a:xfrm>
                <a:off x="3573463" y="6499225"/>
                <a:ext cx="355600" cy="506413"/>
              </a:xfrm>
              <a:custGeom>
                <a:avLst/>
                <a:gdLst>
                  <a:gd name="T0" fmla="*/ 0 w 354329"/>
                  <a:gd name="T1" fmla="*/ 389961 h 506729"/>
                  <a:gd name="T2" fmla="*/ 17814 w 354329"/>
                  <a:gd name="T3" fmla="*/ 418452 h 506729"/>
                  <a:gd name="T4" fmla="*/ 100486 w 354329"/>
                  <a:gd name="T5" fmla="*/ 492206 h 506729"/>
                  <a:gd name="T6" fmla="*/ 209026 w 354329"/>
                  <a:gd name="T7" fmla="*/ 502102 h 506729"/>
                  <a:gd name="T8" fmla="*/ 274289 w 354329"/>
                  <a:gd name="T9" fmla="*/ 474520 h 506729"/>
                  <a:gd name="T10" fmla="*/ 172254 w 354329"/>
                  <a:gd name="T11" fmla="*/ 470089 h 506729"/>
                  <a:gd name="T12" fmla="*/ 89926 w 354329"/>
                  <a:gd name="T13" fmla="*/ 445147 h 506729"/>
                  <a:gd name="T14" fmla="*/ 47808 w 354329"/>
                  <a:gd name="T15" fmla="*/ 399918 h 506729"/>
                  <a:gd name="T16" fmla="*/ 215018 w 354329"/>
                  <a:gd name="T17" fmla="*/ 49371 h 506729"/>
                  <a:gd name="T18" fmla="*/ 176409 w 354329"/>
                  <a:gd name="T19" fmla="*/ 55278 h 506729"/>
                  <a:gd name="T20" fmla="*/ 184974 w 354329"/>
                  <a:gd name="T21" fmla="*/ 68127 h 506729"/>
                  <a:gd name="T22" fmla="*/ 217096 w 354329"/>
                  <a:gd name="T23" fmla="*/ 115968 h 506729"/>
                  <a:gd name="T24" fmla="*/ 273813 w 354329"/>
                  <a:gd name="T25" fmla="*/ 206455 h 506729"/>
                  <a:gd name="T26" fmla="*/ 313270 w 354329"/>
                  <a:gd name="T27" fmla="*/ 290531 h 506729"/>
                  <a:gd name="T28" fmla="*/ 316293 w 354329"/>
                  <a:gd name="T29" fmla="*/ 353231 h 506729"/>
                  <a:gd name="T30" fmla="*/ 254571 w 354329"/>
                  <a:gd name="T31" fmla="*/ 445439 h 506729"/>
                  <a:gd name="T32" fmla="*/ 172254 w 354329"/>
                  <a:gd name="T33" fmla="*/ 470089 h 506729"/>
                  <a:gd name="T34" fmla="*/ 323742 w 354329"/>
                  <a:gd name="T35" fmla="*/ 425268 h 506729"/>
                  <a:gd name="T36" fmla="*/ 355215 w 354329"/>
                  <a:gd name="T37" fmla="*/ 323671 h 506729"/>
                  <a:gd name="T38" fmla="*/ 332069 w 354329"/>
                  <a:gd name="T39" fmla="*/ 241325 h 506729"/>
                  <a:gd name="T40" fmla="*/ 278702 w 354329"/>
                  <a:gd name="T41" fmla="*/ 145232 h 506729"/>
                  <a:gd name="T42" fmla="*/ 215018 w 354329"/>
                  <a:gd name="T43" fmla="*/ 49371 h 506729"/>
                  <a:gd name="T44" fmla="*/ 168466 w 354329"/>
                  <a:gd name="T45" fmla="*/ 216 h 506729"/>
                  <a:gd name="T46" fmla="*/ 157083 w 354329"/>
                  <a:gd name="T47" fmla="*/ 8133 h 506729"/>
                  <a:gd name="T48" fmla="*/ 132075 w 354329"/>
                  <a:gd name="T49" fmla="*/ 46378 h 506729"/>
                  <a:gd name="T50" fmla="*/ 104778 w 354329"/>
                  <a:gd name="T51" fmla="*/ 86892 h 506729"/>
                  <a:gd name="T52" fmla="*/ 159536 w 354329"/>
                  <a:gd name="T53" fmla="*/ 68127 h 506729"/>
                  <a:gd name="T54" fmla="*/ 168106 w 354329"/>
                  <a:gd name="T55" fmla="*/ 55278 h 506729"/>
                  <a:gd name="T56" fmla="*/ 215018 w 354329"/>
                  <a:gd name="T57" fmla="*/ 49371 h 506729"/>
                  <a:gd name="T58" fmla="*/ 187437 w 354329"/>
                  <a:gd name="T59" fmla="*/ 8133 h 506729"/>
                  <a:gd name="T60" fmla="*/ 184007 w 354329"/>
                  <a:gd name="T61" fmla="*/ 4002 h 506729"/>
                  <a:gd name="T62" fmla="*/ 175333 w 354329"/>
                  <a:gd name="T63" fmla="*/ 0 h 50672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54329" h="506729" extrusionOk="0">
                    <a:moveTo>
                      <a:pt x="42381" y="389123"/>
                    </a:moveTo>
                    <a:lnTo>
                      <a:pt x="0" y="390204"/>
                    </a:lnTo>
                    <a:lnTo>
                      <a:pt x="7234" y="401873"/>
                    </a:lnTo>
                    <a:lnTo>
                      <a:pt x="17750" y="418713"/>
                    </a:lnTo>
                    <a:lnTo>
                      <a:pt x="42997" y="453193"/>
                    </a:lnTo>
                    <a:lnTo>
                      <a:pt x="100127" y="492513"/>
                    </a:lnTo>
                    <a:lnTo>
                      <a:pt x="171638" y="506154"/>
                    </a:lnTo>
                    <a:lnTo>
                      <a:pt x="208279" y="502415"/>
                    </a:lnTo>
                    <a:lnTo>
                      <a:pt x="242408" y="491711"/>
                    </a:lnTo>
                    <a:lnTo>
                      <a:pt x="273309" y="474816"/>
                    </a:lnTo>
                    <a:lnTo>
                      <a:pt x="278666" y="470382"/>
                    </a:lnTo>
                    <a:lnTo>
                      <a:pt x="171638" y="470382"/>
                    </a:lnTo>
                    <a:lnTo>
                      <a:pt x="142064" y="467394"/>
                    </a:lnTo>
                    <a:lnTo>
                      <a:pt x="89605" y="445425"/>
                    </a:lnTo>
                    <a:lnTo>
                      <a:pt x="59567" y="418713"/>
                    </a:lnTo>
                    <a:lnTo>
                      <a:pt x="47637" y="400168"/>
                    </a:lnTo>
                    <a:lnTo>
                      <a:pt x="42381" y="389123"/>
                    </a:lnTo>
                    <a:close/>
                  </a:path>
                  <a:path w="354329" h="506729" extrusionOk="0">
                    <a:moveTo>
                      <a:pt x="214249" y="49402"/>
                    </a:moveTo>
                    <a:lnTo>
                      <a:pt x="171638" y="49402"/>
                    </a:lnTo>
                    <a:lnTo>
                      <a:pt x="175778" y="55312"/>
                    </a:lnTo>
                    <a:lnTo>
                      <a:pt x="179983" y="61612"/>
                    </a:lnTo>
                    <a:lnTo>
                      <a:pt x="184313" y="68170"/>
                    </a:lnTo>
                    <a:lnTo>
                      <a:pt x="188827" y="74859"/>
                    </a:lnTo>
                    <a:lnTo>
                      <a:pt x="216320" y="116040"/>
                    </a:lnTo>
                    <a:lnTo>
                      <a:pt x="245284" y="160815"/>
                    </a:lnTo>
                    <a:lnTo>
                      <a:pt x="272834" y="206584"/>
                    </a:lnTo>
                    <a:lnTo>
                      <a:pt x="296084" y="250750"/>
                    </a:lnTo>
                    <a:lnTo>
                      <a:pt x="312150" y="290712"/>
                    </a:lnTo>
                    <a:lnTo>
                      <a:pt x="318147" y="323873"/>
                    </a:lnTo>
                    <a:lnTo>
                      <a:pt x="315162" y="353451"/>
                    </a:lnTo>
                    <a:lnTo>
                      <a:pt x="293201" y="405897"/>
                    </a:lnTo>
                    <a:lnTo>
                      <a:pt x="253661" y="445717"/>
                    </a:lnTo>
                    <a:lnTo>
                      <a:pt x="201211" y="467491"/>
                    </a:lnTo>
                    <a:lnTo>
                      <a:pt x="171638" y="470382"/>
                    </a:lnTo>
                    <a:lnTo>
                      <a:pt x="278666" y="470382"/>
                    </a:lnTo>
                    <a:lnTo>
                      <a:pt x="322585" y="425533"/>
                    </a:lnTo>
                    <a:lnTo>
                      <a:pt x="350201" y="360510"/>
                    </a:lnTo>
                    <a:lnTo>
                      <a:pt x="353945" y="323873"/>
                    </a:lnTo>
                    <a:lnTo>
                      <a:pt x="347679" y="285655"/>
                    </a:lnTo>
                    <a:lnTo>
                      <a:pt x="330882" y="241476"/>
                    </a:lnTo>
                    <a:lnTo>
                      <a:pt x="306557" y="193858"/>
                    </a:lnTo>
                    <a:lnTo>
                      <a:pt x="277706" y="145323"/>
                    </a:lnTo>
                    <a:lnTo>
                      <a:pt x="247329" y="98396"/>
                    </a:lnTo>
                    <a:lnTo>
                      <a:pt x="214249" y="49402"/>
                    </a:lnTo>
                    <a:close/>
                  </a:path>
                  <a:path w="354329" h="506729" extrusionOk="0">
                    <a:moveTo>
                      <a:pt x="174706" y="0"/>
                    </a:moveTo>
                    <a:lnTo>
                      <a:pt x="167864" y="216"/>
                    </a:lnTo>
                    <a:lnTo>
                      <a:pt x="161542" y="3014"/>
                    </a:lnTo>
                    <a:lnTo>
                      <a:pt x="156522" y="8138"/>
                    </a:lnTo>
                    <a:lnTo>
                      <a:pt x="146410" y="23885"/>
                    </a:lnTo>
                    <a:lnTo>
                      <a:pt x="131603" y="46407"/>
                    </a:lnTo>
                    <a:lnTo>
                      <a:pt x="116225" y="69496"/>
                    </a:lnTo>
                    <a:lnTo>
                      <a:pt x="104403" y="86946"/>
                    </a:lnTo>
                    <a:lnTo>
                      <a:pt x="148481" y="83667"/>
                    </a:lnTo>
                    <a:lnTo>
                      <a:pt x="158966" y="68170"/>
                    </a:lnTo>
                    <a:lnTo>
                      <a:pt x="163301" y="61612"/>
                    </a:lnTo>
                    <a:lnTo>
                      <a:pt x="167505" y="55312"/>
                    </a:lnTo>
                    <a:lnTo>
                      <a:pt x="171638" y="49402"/>
                    </a:lnTo>
                    <a:lnTo>
                      <a:pt x="214249" y="49402"/>
                    </a:lnTo>
                    <a:lnTo>
                      <a:pt x="209896" y="42954"/>
                    </a:lnTo>
                    <a:lnTo>
                      <a:pt x="186767" y="8138"/>
                    </a:lnTo>
                    <a:lnTo>
                      <a:pt x="185410" y="6065"/>
                    </a:lnTo>
                    <a:lnTo>
                      <a:pt x="183349" y="4004"/>
                    </a:lnTo>
                    <a:lnTo>
                      <a:pt x="181288" y="2622"/>
                    </a:lnTo>
                    <a:lnTo>
                      <a:pt x="17470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11" name="object 10"/>
              <p:cNvSpPr>
                <a:spLocks noChangeArrowheads="1"/>
              </p:cNvSpPr>
              <p:nvPr/>
            </p:nvSpPr>
            <p:spPr bwMode="auto">
              <a:xfrm>
                <a:off x="3779838" y="6810375"/>
                <a:ext cx="88900" cy="122238"/>
              </a:xfrm>
              <a:prstGeom prst="rect">
                <a:avLst/>
              </a:prstGeom>
              <a:blipFill>
                <a:blip r:embed="rId2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object 11"/>
              <p:cNvSpPr>
                <a:spLocks noChangeArrowheads="1"/>
              </p:cNvSpPr>
              <p:nvPr/>
            </p:nvSpPr>
            <p:spPr bwMode="auto">
              <a:xfrm>
                <a:off x="3471863" y="6457950"/>
                <a:ext cx="268287" cy="496888"/>
              </a:xfrm>
              <a:prstGeom prst="rect">
                <a:avLst/>
              </a:prstGeom>
              <a:blipFill>
                <a:blip r:embed="rId3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3" name="Group 38"/>
            <p:cNvGrpSpPr/>
            <p:nvPr userDrawn="1"/>
          </p:nvGrpSpPr>
          <p:grpSpPr bwMode="auto">
            <a:xfrm>
              <a:off x="1761514" y="3432698"/>
              <a:ext cx="487627" cy="487627"/>
              <a:chOff x="4279900" y="6340475"/>
              <a:chExt cx="782638" cy="782638"/>
            </a:xfrm>
          </p:grpSpPr>
          <p:sp>
            <p:nvSpPr>
              <p:cNvPr id="14" name="object 5"/>
              <p:cNvSpPr/>
              <p:nvPr/>
            </p:nvSpPr>
            <p:spPr bwMode="auto">
              <a:xfrm>
                <a:off x="4279900" y="6340475"/>
                <a:ext cx="782638" cy="782638"/>
              </a:xfrm>
              <a:custGeom>
                <a:avLst/>
                <a:gdLst>
                  <a:gd name="T0" fmla="*/ 391312 w 781685"/>
                  <a:gd name="T1" fmla="*/ 0 h 781684"/>
                  <a:gd name="T2" fmla="*/ 342227 w 781685"/>
                  <a:gd name="T3" fmla="*/ 3049 h 781684"/>
                  <a:gd name="T4" fmla="*/ 294960 w 781685"/>
                  <a:gd name="T5" fmla="*/ 11951 h 781684"/>
                  <a:gd name="T6" fmla="*/ 249880 w 781685"/>
                  <a:gd name="T7" fmla="*/ 26339 h 781684"/>
                  <a:gd name="T8" fmla="*/ 207353 w 781685"/>
                  <a:gd name="T9" fmla="*/ 45848 h 781684"/>
                  <a:gd name="T10" fmla="*/ 167746 w 781685"/>
                  <a:gd name="T11" fmla="*/ 70109 h 781684"/>
                  <a:gd name="T12" fmla="*/ 131425 w 781685"/>
                  <a:gd name="T13" fmla="*/ 98757 h 781684"/>
                  <a:gd name="T14" fmla="*/ 98757 w 781685"/>
                  <a:gd name="T15" fmla="*/ 131425 h 781684"/>
                  <a:gd name="T16" fmla="*/ 70109 w 781685"/>
                  <a:gd name="T17" fmla="*/ 167746 h 781684"/>
                  <a:gd name="T18" fmla="*/ 45848 w 781685"/>
                  <a:gd name="T19" fmla="*/ 207354 h 781684"/>
                  <a:gd name="T20" fmla="*/ 26339 w 781685"/>
                  <a:gd name="T21" fmla="*/ 249881 h 781684"/>
                  <a:gd name="T22" fmla="*/ 11951 w 781685"/>
                  <a:gd name="T23" fmla="*/ 294961 h 781684"/>
                  <a:gd name="T24" fmla="*/ 3049 w 781685"/>
                  <a:gd name="T25" fmla="*/ 342227 h 781684"/>
                  <a:gd name="T26" fmla="*/ 0 w 781685"/>
                  <a:gd name="T27" fmla="*/ 391313 h 781684"/>
                  <a:gd name="T28" fmla="*/ 3049 w 781685"/>
                  <a:gd name="T29" fmla="*/ 440399 h 781684"/>
                  <a:gd name="T30" fmla="*/ 11951 w 781685"/>
                  <a:gd name="T31" fmla="*/ 487665 h 781684"/>
                  <a:gd name="T32" fmla="*/ 26339 w 781685"/>
                  <a:gd name="T33" fmla="*/ 532745 h 781684"/>
                  <a:gd name="T34" fmla="*/ 45848 w 781685"/>
                  <a:gd name="T35" fmla="*/ 575272 h 781684"/>
                  <a:gd name="T36" fmla="*/ 70109 w 781685"/>
                  <a:gd name="T37" fmla="*/ 614880 h 781684"/>
                  <a:gd name="T38" fmla="*/ 98757 w 781685"/>
                  <a:gd name="T39" fmla="*/ 651201 h 781684"/>
                  <a:gd name="T40" fmla="*/ 131425 w 781685"/>
                  <a:gd name="T41" fmla="*/ 683869 h 781684"/>
                  <a:gd name="T42" fmla="*/ 167746 w 781685"/>
                  <a:gd name="T43" fmla="*/ 712517 h 781684"/>
                  <a:gd name="T44" fmla="*/ 207353 w 781685"/>
                  <a:gd name="T45" fmla="*/ 736778 h 781684"/>
                  <a:gd name="T46" fmla="*/ 249880 w 781685"/>
                  <a:gd name="T47" fmla="*/ 756287 h 781684"/>
                  <a:gd name="T48" fmla="*/ 294960 w 781685"/>
                  <a:gd name="T49" fmla="*/ 770675 h 781684"/>
                  <a:gd name="T50" fmla="*/ 342227 w 781685"/>
                  <a:gd name="T51" fmla="*/ 779577 h 781684"/>
                  <a:gd name="T52" fmla="*/ 391312 w 781685"/>
                  <a:gd name="T53" fmla="*/ 782626 h 781684"/>
                  <a:gd name="T54" fmla="*/ 440398 w 781685"/>
                  <a:gd name="T55" fmla="*/ 779577 h 781684"/>
                  <a:gd name="T56" fmla="*/ 487665 w 781685"/>
                  <a:gd name="T57" fmla="*/ 770675 h 781684"/>
                  <a:gd name="T58" fmla="*/ 532745 w 781685"/>
                  <a:gd name="T59" fmla="*/ 756287 h 781684"/>
                  <a:gd name="T60" fmla="*/ 575271 w 781685"/>
                  <a:gd name="T61" fmla="*/ 736778 h 781684"/>
                  <a:gd name="T62" fmla="*/ 614879 w 781685"/>
                  <a:gd name="T63" fmla="*/ 712517 h 781684"/>
                  <a:gd name="T64" fmla="*/ 651200 w 781685"/>
                  <a:gd name="T65" fmla="*/ 683869 h 781684"/>
                  <a:gd name="T66" fmla="*/ 683868 w 781685"/>
                  <a:gd name="T67" fmla="*/ 651201 h 781684"/>
                  <a:gd name="T68" fmla="*/ 712516 w 781685"/>
                  <a:gd name="T69" fmla="*/ 614880 h 781684"/>
                  <a:gd name="T70" fmla="*/ 736777 w 781685"/>
                  <a:gd name="T71" fmla="*/ 575272 h 781684"/>
                  <a:gd name="T72" fmla="*/ 756286 w 781685"/>
                  <a:gd name="T73" fmla="*/ 532745 h 781684"/>
                  <a:gd name="T74" fmla="*/ 770674 w 781685"/>
                  <a:gd name="T75" fmla="*/ 487665 h 781684"/>
                  <a:gd name="T76" fmla="*/ 779576 w 781685"/>
                  <a:gd name="T77" fmla="*/ 440399 h 781684"/>
                  <a:gd name="T78" fmla="*/ 782625 w 781685"/>
                  <a:gd name="T79" fmla="*/ 391313 h 781684"/>
                  <a:gd name="T80" fmla="*/ 779576 w 781685"/>
                  <a:gd name="T81" fmla="*/ 342227 h 781684"/>
                  <a:gd name="T82" fmla="*/ 770674 w 781685"/>
                  <a:gd name="T83" fmla="*/ 294961 h 781684"/>
                  <a:gd name="T84" fmla="*/ 756286 w 781685"/>
                  <a:gd name="T85" fmla="*/ 249881 h 781684"/>
                  <a:gd name="T86" fmla="*/ 736777 w 781685"/>
                  <a:gd name="T87" fmla="*/ 207354 h 781684"/>
                  <a:gd name="T88" fmla="*/ 712516 w 781685"/>
                  <a:gd name="T89" fmla="*/ 167746 h 781684"/>
                  <a:gd name="T90" fmla="*/ 683868 w 781685"/>
                  <a:gd name="T91" fmla="*/ 131425 h 781684"/>
                  <a:gd name="T92" fmla="*/ 651200 w 781685"/>
                  <a:gd name="T93" fmla="*/ 98757 h 781684"/>
                  <a:gd name="T94" fmla="*/ 614879 w 781685"/>
                  <a:gd name="T95" fmla="*/ 70109 h 781684"/>
                  <a:gd name="T96" fmla="*/ 575271 w 781685"/>
                  <a:gd name="T97" fmla="*/ 45848 h 781684"/>
                  <a:gd name="T98" fmla="*/ 532745 w 781685"/>
                  <a:gd name="T99" fmla="*/ 26339 h 781684"/>
                  <a:gd name="T100" fmla="*/ 487665 w 781685"/>
                  <a:gd name="T101" fmla="*/ 11951 h 781684"/>
                  <a:gd name="T102" fmla="*/ 440398 w 781685"/>
                  <a:gd name="T103" fmla="*/ 3049 h 781684"/>
                  <a:gd name="T104" fmla="*/ 391312 w 781685"/>
                  <a:gd name="T105" fmla="*/ 0 h 7816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81685" h="781684" extrusionOk="0">
                    <a:moveTo>
                      <a:pt x="390836" y="0"/>
                    </a:moveTo>
                    <a:lnTo>
                      <a:pt x="341810" y="3045"/>
                    </a:lnTo>
                    <a:lnTo>
                      <a:pt x="294601" y="11936"/>
                    </a:lnTo>
                    <a:lnTo>
                      <a:pt x="249576" y="26307"/>
                    </a:lnTo>
                    <a:lnTo>
                      <a:pt x="207101" y="45792"/>
                    </a:lnTo>
                    <a:lnTo>
                      <a:pt x="167542" y="70024"/>
                    </a:lnTo>
                    <a:lnTo>
                      <a:pt x="131265" y="98637"/>
                    </a:lnTo>
                    <a:lnTo>
                      <a:pt x="98637" y="131265"/>
                    </a:lnTo>
                    <a:lnTo>
                      <a:pt x="70024" y="167542"/>
                    </a:lnTo>
                    <a:lnTo>
                      <a:pt x="45792" y="207101"/>
                    </a:lnTo>
                    <a:lnTo>
                      <a:pt x="26307" y="249576"/>
                    </a:lnTo>
                    <a:lnTo>
                      <a:pt x="11936" y="294601"/>
                    </a:lnTo>
                    <a:lnTo>
                      <a:pt x="3045" y="341810"/>
                    </a:lnTo>
                    <a:lnTo>
                      <a:pt x="0" y="390836"/>
                    </a:lnTo>
                    <a:lnTo>
                      <a:pt x="3045" y="439862"/>
                    </a:lnTo>
                    <a:lnTo>
                      <a:pt x="11936" y="487071"/>
                    </a:lnTo>
                    <a:lnTo>
                      <a:pt x="26307" y="532096"/>
                    </a:lnTo>
                    <a:lnTo>
                      <a:pt x="45792" y="574571"/>
                    </a:lnTo>
                    <a:lnTo>
                      <a:pt x="70024" y="614130"/>
                    </a:lnTo>
                    <a:lnTo>
                      <a:pt x="98637" y="650407"/>
                    </a:lnTo>
                    <a:lnTo>
                      <a:pt x="131265" y="683035"/>
                    </a:lnTo>
                    <a:lnTo>
                      <a:pt x="167542" y="711648"/>
                    </a:lnTo>
                    <a:lnTo>
                      <a:pt x="207101" y="735880"/>
                    </a:lnTo>
                    <a:lnTo>
                      <a:pt x="249576" y="755365"/>
                    </a:lnTo>
                    <a:lnTo>
                      <a:pt x="294601" y="769736"/>
                    </a:lnTo>
                    <a:lnTo>
                      <a:pt x="341810" y="778627"/>
                    </a:lnTo>
                    <a:lnTo>
                      <a:pt x="390836" y="781672"/>
                    </a:lnTo>
                    <a:lnTo>
                      <a:pt x="439862" y="778627"/>
                    </a:lnTo>
                    <a:lnTo>
                      <a:pt x="487071" y="769736"/>
                    </a:lnTo>
                    <a:lnTo>
                      <a:pt x="532096" y="755365"/>
                    </a:lnTo>
                    <a:lnTo>
                      <a:pt x="574571" y="735880"/>
                    </a:lnTo>
                    <a:lnTo>
                      <a:pt x="614130" y="711648"/>
                    </a:lnTo>
                    <a:lnTo>
                      <a:pt x="650407" y="683035"/>
                    </a:lnTo>
                    <a:lnTo>
                      <a:pt x="683035" y="650407"/>
                    </a:lnTo>
                    <a:lnTo>
                      <a:pt x="711648" y="614130"/>
                    </a:lnTo>
                    <a:lnTo>
                      <a:pt x="735880" y="574571"/>
                    </a:lnTo>
                    <a:lnTo>
                      <a:pt x="755365" y="532096"/>
                    </a:lnTo>
                    <a:lnTo>
                      <a:pt x="769736" y="487071"/>
                    </a:lnTo>
                    <a:lnTo>
                      <a:pt x="778627" y="439862"/>
                    </a:lnTo>
                    <a:lnTo>
                      <a:pt x="781672" y="390836"/>
                    </a:lnTo>
                    <a:lnTo>
                      <a:pt x="778627" y="341810"/>
                    </a:lnTo>
                    <a:lnTo>
                      <a:pt x="769736" y="294601"/>
                    </a:lnTo>
                    <a:lnTo>
                      <a:pt x="755365" y="249576"/>
                    </a:lnTo>
                    <a:lnTo>
                      <a:pt x="735880" y="207101"/>
                    </a:lnTo>
                    <a:lnTo>
                      <a:pt x="711648" y="167542"/>
                    </a:lnTo>
                    <a:lnTo>
                      <a:pt x="683035" y="131265"/>
                    </a:lnTo>
                    <a:lnTo>
                      <a:pt x="650407" y="98637"/>
                    </a:lnTo>
                    <a:lnTo>
                      <a:pt x="614130" y="70024"/>
                    </a:lnTo>
                    <a:lnTo>
                      <a:pt x="574571" y="45792"/>
                    </a:lnTo>
                    <a:lnTo>
                      <a:pt x="532096" y="26307"/>
                    </a:lnTo>
                    <a:lnTo>
                      <a:pt x="487071" y="11936"/>
                    </a:lnTo>
                    <a:lnTo>
                      <a:pt x="439862" y="3045"/>
                    </a:lnTo>
                    <a:lnTo>
                      <a:pt x="390836" y="0"/>
                    </a:lnTo>
                    <a:close/>
                  </a:path>
                </a:pathLst>
              </a:custGeom>
              <a:solidFill>
                <a:srgbClr val="8FC740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15" name="object 12"/>
              <p:cNvSpPr/>
              <p:nvPr/>
            </p:nvSpPr>
            <p:spPr bwMode="auto">
              <a:xfrm>
                <a:off x="4783138" y="6588125"/>
                <a:ext cx="47625" cy="47625"/>
              </a:xfrm>
              <a:custGeom>
                <a:avLst/>
                <a:gdLst>
                  <a:gd name="T0" fmla="*/ 23745 w 48260"/>
                  <a:gd name="T1" fmla="*/ 0 h 48259"/>
                  <a:gd name="T2" fmla="*/ 17830 w 48260"/>
                  <a:gd name="T3" fmla="*/ 0 h 48259"/>
                  <a:gd name="T4" fmla="*/ 12424 w 48260"/>
                  <a:gd name="T5" fmla="*/ 2157 h 48259"/>
                  <a:gd name="T6" fmla="*/ 8283 w 48260"/>
                  <a:gd name="T7" fmla="*/ 5790 h 48259"/>
                  <a:gd name="T8" fmla="*/ 3211 w 48260"/>
                  <a:gd name="T9" fmla="*/ 10105 h 48259"/>
                  <a:gd name="T10" fmla="*/ 0 w 48260"/>
                  <a:gd name="T11" fmla="*/ 16554 h 48259"/>
                  <a:gd name="T12" fmla="*/ 0 w 48260"/>
                  <a:gd name="T13" fmla="*/ 23833 h 48259"/>
                  <a:gd name="T14" fmla="*/ 6720 w 48260"/>
                  <a:gd name="T15" fmla="*/ 24130 h 48259"/>
                  <a:gd name="T16" fmla="*/ 9671 w 48260"/>
                  <a:gd name="T17" fmla="*/ 26028 h 48259"/>
                  <a:gd name="T18" fmla="*/ 10651 w 48260"/>
                  <a:gd name="T19" fmla="*/ 37051 h 48259"/>
                  <a:gd name="T20" fmla="*/ 10775 w 48260"/>
                  <a:gd name="T21" fmla="*/ 38737 h 48259"/>
                  <a:gd name="T22" fmla="*/ 11233 w 48260"/>
                  <a:gd name="T23" fmla="*/ 43896 h 48259"/>
                  <a:gd name="T24" fmla="*/ 14867 w 48260"/>
                  <a:gd name="T25" fmla="*/ 46177 h 48259"/>
                  <a:gd name="T26" fmla="*/ 19145 w 48260"/>
                  <a:gd name="T27" fmla="*/ 47479 h 48259"/>
                  <a:gd name="T28" fmla="*/ 26150 w 48260"/>
                  <a:gd name="T29" fmla="*/ 47479 h 48259"/>
                  <a:gd name="T30" fmla="*/ 47478 w 48260"/>
                  <a:gd name="T31" fmla="*/ 23746 h 48259"/>
                  <a:gd name="T32" fmla="*/ 45617 w 48260"/>
                  <a:gd name="T33" fmla="*/ 14511 h 48259"/>
                  <a:gd name="T34" fmla="*/ 40536 w 48260"/>
                  <a:gd name="T35" fmla="*/ 6962 h 48259"/>
                  <a:gd name="T36" fmla="*/ 32993 w 48260"/>
                  <a:gd name="T37" fmla="*/ 1868 h 48259"/>
                  <a:gd name="T38" fmla="*/ 23745 w 48260"/>
                  <a:gd name="T39" fmla="*/ 0 h 4825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48260" h="48259" extrusionOk="0">
                    <a:moveTo>
                      <a:pt x="24062" y="0"/>
                    </a:moveTo>
                    <a:lnTo>
                      <a:pt x="18068" y="0"/>
                    </a:lnTo>
                    <a:lnTo>
                      <a:pt x="12590" y="2186"/>
                    </a:lnTo>
                    <a:lnTo>
                      <a:pt x="8393" y="5867"/>
                    </a:lnTo>
                    <a:lnTo>
                      <a:pt x="3254" y="10240"/>
                    </a:lnTo>
                    <a:lnTo>
                      <a:pt x="0" y="16774"/>
                    </a:lnTo>
                    <a:lnTo>
                      <a:pt x="0" y="24150"/>
                    </a:lnTo>
                    <a:lnTo>
                      <a:pt x="6810" y="24451"/>
                    </a:lnTo>
                    <a:lnTo>
                      <a:pt x="9800" y="26374"/>
                    </a:lnTo>
                    <a:lnTo>
                      <a:pt x="10793" y="37544"/>
                    </a:lnTo>
                    <a:lnTo>
                      <a:pt x="10919" y="39253"/>
                    </a:lnTo>
                    <a:lnTo>
                      <a:pt x="11383" y="44480"/>
                    </a:lnTo>
                    <a:lnTo>
                      <a:pt x="15065" y="46792"/>
                    </a:lnTo>
                    <a:lnTo>
                      <a:pt x="19400" y="48111"/>
                    </a:lnTo>
                    <a:lnTo>
                      <a:pt x="26499" y="48111"/>
                    </a:lnTo>
                    <a:lnTo>
                      <a:pt x="48111" y="24062"/>
                    </a:lnTo>
                    <a:lnTo>
                      <a:pt x="46225" y="14704"/>
                    </a:lnTo>
                    <a:lnTo>
                      <a:pt x="41076" y="7055"/>
                    </a:lnTo>
                    <a:lnTo>
                      <a:pt x="33433" y="1893"/>
                    </a:lnTo>
                    <a:lnTo>
                      <a:pt x="2406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16" name="object 13"/>
              <p:cNvSpPr>
                <a:spLocks noChangeArrowheads="1"/>
              </p:cNvSpPr>
              <p:nvPr/>
            </p:nvSpPr>
            <p:spPr bwMode="auto">
              <a:xfrm>
                <a:off x="4621212" y="6750050"/>
                <a:ext cx="239712" cy="225425"/>
              </a:xfrm>
              <a:prstGeom prst="rect">
                <a:avLst/>
              </a:prstGeom>
              <a:blipFill>
                <a:blip r:embed="rId4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" name="object 14"/>
              <p:cNvSpPr>
                <a:spLocks noChangeArrowheads="1"/>
              </p:cNvSpPr>
              <p:nvPr/>
            </p:nvSpPr>
            <p:spPr bwMode="auto">
              <a:xfrm>
                <a:off x="4410075" y="6811963"/>
                <a:ext cx="169862" cy="163512"/>
              </a:xfrm>
              <a:prstGeom prst="rect">
                <a:avLst/>
              </a:prstGeom>
              <a:blipFill>
                <a:blip r:embed="rId5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" name="object 15"/>
              <p:cNvSpPr/>
              <p:nvPr/>
            </p:nvSpPr>
            <p:spPr bwMode="auto">
              <a:xfrm>
                <a:off x="4414838" y="6592888"/>
                <a:ext cx="409575" cy="290512"/>
              </a:xfrm>
              <a:custGeom>
                <a:avLst/>
                <a:gdLst>
                  <a:gd name="T0" fmla="*/ 80465 w 409575"/>
                  <a:gd name="T1" fmla="*/ 206770 h 290195"/>
                  <a:gd name="T2" fmla="*/ 144398 w 409575"/>
                  <a:gd name="T3" fmla="*/ 230830 h 290195"/>
                  <a:gd name="T4" fmla="*/ 176713 w 409575"/>
                  <a:gd name="T5" fmla="*/ 290230 h 290195"/>
                  <a:gd name="T6" fmla="*/ 194782 w 409575"/>
                  <a:gd name="T7" fmla="*/ 284029 h 290195"/>
                  <a:gd name="T8" fmla="*/ 194304 w 409575"/>
                  <a:gd name="T9" fmla="*/ 271173 h 290195"/>
                  <a:gd name="T10" fmla="*/ 204391 w 409575"/>
                  <a:gd name="T11" fmla="*/ 221423 h 290195"/>
                  <a:gd name="T12" fmla="*/ 395314 w 409575"/>
                  <a:gd name="T13" fmla="*/ 19396 h 290195"/>
                  <a:gd name="T14" fmla="*/ 367778 w 409575"/>
                  <a:gd name="T15" fmla="*/ 19484 h 290195"/>
                  <a:gd name="T16" fmla="*/ 377578 w 409575"/>
                  <a:gd name="T17" fmla="*/ 21723 h 290195"/>
                  <a:gd name="T18" fmla="*/ 37957 w 409575"/>
                  <a:gd name="T19" fmla="*/ 120907 h 290195"/>
                  <a:gd name="T20" fmla="*/ 1949 w 409575"/>
                  <a:gd name="T21" fmla="*/ 165698 h 290195"/>
                  <a:gd name="T22" fmla="*/ 9535 w 409575"/>
                  <a:gd name="T23" fmla="*/ 237575 h 290195"/>
                  <a:gd name="T24" fmla="*/ 41179 w 409575"/>
                  <a:gd name="T25" fmla="*/ 215074 h 290195"/>
                  <a:gd name="T26" fmla="*/ 80465 w 409575"/>
                  <a:gd name="T27" fmla="*/ 206770 h 290195"/>
                  <a:gd name="T28" fmla="*/ 216642 w 409575"/>
                  <a:gd name="T29" fmla="*/ 199538 h 290195"/>
                  <a:gd name="T30" fmla="*/ 300410 w 409575"/>
                  <a:gd name="T31" fmla="*/ 147232 h 290195"/>
                  <a:gd name="T32" fmla="*/ 407908 w 409575"/>
                  <a:gd name="T33" fmla="*/ 144907 h 290195"/>
                  <a:gd name="T34" fmla="*/ 397871 w 409575"/>
                  <a:gd name="T35" fmla="*/ 31220 h 290195"/>
                  <a:gd name="T36" fmla="*/ 407908 w 409575"/>
                  <a:gd name="T37" fmla="*/ 144907 h 290195"/>
                  <a:gd name="T38" fmla="*/ 344159 w 409575"/>
                  <a:gd name="T39" fmla="*/ 145970 h 290195"/>
                  <a:gd name="T40" fmla="*/ 377612 w 409575"/>
                  <a:gd name="T41" fmla="*/ 154262 h 290195"/>
                  <a:gd name="T42" fmla="*/ 395132 w 409575"/>
                  <a:gd name="T43" fmla="*/ 162807 h 290195"/>
                  <a:gd name="T44" fmla="*/ 405146 w 409575"/>
                  <a:gd name="T45" fmla="*/ 162807 h 290195"/>
                  <a:gd name="T46" fmla="*/ 407908 w 409575"/>
                  <a:gd name="T47" fmla="*/ 144907 h 290195"/>
                  <a:gd name="T48" fmla="*/ 65563 w 409575"/>
                  <a:gd name="T49" fmla="*/ 58906 h 290195"/>
                  <a:gd name="T50" fmla="*/ 59745 w 409575"/>
                  <a:gd name="T51" fmla="*/ 120907 h 290195"/>
                  <a:gd name="T52" fmla="*/ 85642 w 409575"/>
                  <a:gd name="T53" fmla="*/ 64693 h 290195"/>
                  <a:gd name="T54" fmla="*/ 371422 w 409575"/>
                  <a:gd name="T55" fmla="*/ 0 h 290195"/>
                  <a:gd name="T56" fmla="*/ 223145 w 409575"/>
                  <a:gd name="T57" fmla="*/ 517 h 290195"/>
                  <a:gd name="T58" fmla="*/ 200829 w 409575"/>
                  <a:gd name="T59" fmla="*/ 13966 h 290195"/>
                  <a:gd name="T60" fmla="*/ 189843 w 409575"/>
                  <a:gd name="T61" fmla="*/ 50478 h 290195"/>
                  <a:gd name="T62" fmla="*/ 180043 w 409575"/>
                  <a:gd name="T63" fmla="*/ 97174 h 290195"/>
                  <a:gd name="T64" fmla="*/ 194782 w 409575"/>
                  <a:gd name="T65" fmla="*/ 120907 h 290195"/>
                  <a:gd name="T66" fmla="*/ 205118 w 409575"/>
                  <a:gd name="T67" fmla="*/ 72009 h 290195"/>
                  <a:gd name="T68" fmla="*/ 212373 w 409575"/>
                  <a:gd name="T69" fmla="*/ 36931 h 290195"/>
                  <a:gd name="T70" fmla="*/ 220130 w 409575"/>
                  <a:gd name="T71" fmla="*/ 21588 h 290195"/>
                  <a:gd name="T72" fmla="*/ 233382 w 409575"/>
                  <a:gd name="T73" fmla="*/ 19396 h 290195"/>
                  <a:gd name="T74" fmla="*/ 395035 w 409575"/>
                  <a:gd name="T75" fmla="*/ 18109 h 290195"/>
                  <a:gd name="T76" fmla="*/ 383262 w 409575"/>
                  <a:gd name="T77" fmla="*/ 3947 h 290195"/>
                  <a:gd name="T78" fmla="*/ 371422 w 409575"/>
                  <a:gd name="T79" fmla="*/ 0 h 290195"/>
                  <a:gd name="T80" fmla="*/ 290314 w 409575"/>
                  <a:gd name="T81" fmla="*/ 19396 h 290195"/>
                  <a:gd name="T82" fmla="*/ 305845 w 409575"/>
                  <a:gd name="T83" fmla="*/ 120907 h 29019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09575" h="290195" extrusionOk="0">
                    <a:moveTo>
                      <a:pt x="212594" y="206544"/>
                    </a:moveTo>
                    <a:lnTo>
                      <a:pt x="80465" y="206544"/>
                    </a:lnTo>
                    <a:lnTo>
                      <a:pt x="115190" y="212951"/>
                    </a:lnTo>
                    <a:lnTo>
                      <a:pt x="144398" y="230578"/>
                    </a:lnTo>
                    <a:lnTo>
                      <a:pt x="165701" y="257030"/>
                    </a:lnTo>
                    <a:lnTo>
                      <a:pt x="176713" y="289913"/>
                    </a:lnTo>
                    <a:lnTo>
                      <a:pt x="195674" y="289913"/>
                    </a:lnTo>
                    <a:lnTo>
                      <a:pt x="194782" y="283719"/>
                    </a:lnTo>
                    <a:lnTo>
                      <a:pt x="194304" y="277336"/>
                    </a:lnTo>
                    <a:lnTo>
                      <a:pt x="194304" y="270877"/>
                    </a:lnTo>
                    <a:lnTo>
                      <a:pt x="196866" y="245216"/>
                    </a:lnTo>
                    <a:lnTo>
                      <a:pt x="204391" y="221181"/>
                    </a:lnTo>
                    <a:lnTo>
                      <a:pt x="212594" y="206544"/>
                    </a:lnTo>
                    <a:close/>
                  </a:path>
                  <a:path w="409575" h="290195" extrusionOk="0">
                    <a:moveTo>
                      <a:pt x="395314" y="19375"/>
                    </a:moveTo>
                    <a:lnTo>
                      <a:pt x="366659" y="19375"/>
                    </a:lnTo>
                    <a:lnTo>
                      <a:pt x="367778" y="19463"/>
                    </a:lnTo>
                    <a:lnTo>
                      <a:pt x="374575" y="19764"/>
                    </a:lnTo>
                    <a:lnTo>
                      <a:pt x="377578" y="21699"/>
                    </a:lnTo>
                    <a:lnTo>
                      <a:pt x="386311" y="120775"/>
                    </a:lnTo>
                    <a:lnTo>
                      <a:pt x="37957" y="120775"/>
                    </a:lnTo>
                    <a:lnTo>
                      <a:pt x="14797" y="133911"/>
                    </a:lnTo>
                    <a:lnTo>
                      <a:pt x="1949" y="165517"/>
                    </a:lnTo>
                    <a:lnTo>
                      <a:pt x="0" y="203887"/>
                    </a:lnTo>
                    <a:lnTo>
                      <a:pt x="9535" y="237316"/>
                    </a:lnTo>
                    <a:lnTo>
                      <a:pt x="24182" y="224530"/>
                    </a:lnTo>
                    <a:lnTo>
                      <a:pt x="41179" y="214839"/>
                    </a:lnTo>
                    <a:lnTo>
                      <a:pt x="60086" y="208693"/>
                    </a:lnTo>
                    <a:lnTo>
                      <a:pt x="80465" y="206544"/>
                    </a:lnTo>
                    <a:lnTo>
                      <a:pt x="212594" y="206544"/>
                    </a:lnTo>
                    <a:lnTo>
                      <a:pt x="216642" y="199320"/>
                    </a:lnTo>
                    <a:lnTo>
                      <a:pt x="253285" y="165004"/>
                    </a:lnTo>
                    <a:lnTo>
                      <a:pt x="300410" y="147071"/>
                    </a:lnTo>
                    <a:lnTo>
                      <a:pt x="326476" y="144749"/>
                    </a:lnTo>
                    <a:lnTo>
                      <a:pt x="407908" y="144749"/>
                    </a:lnTo>
                    <a:lnTo>
                      <a:pt x="401437" y="71930"/>
                    </a:lnTo>
                    <a:lnTo>
                      <a:pt x="397871" y="31186"/>
                    </a:lnTo>
                    <a:lnTo>
                      <a:pt x="395314" y="19375"/>
                    </a:lnTo>
                    <a:close/>
                  </a:path>
                  <a:path w="409575" h="290195" extrusionOk="0">
                    <a:moveTo>
                      <a:pt x="407908" y="144749"/>
                    </a:moveTo>
                    <a:lnTo>
                      <a:pt x="326476" y="144749"/>
                    </a:lnTo>
                    <a:lnTo>
                      <a:pt x="344159" y="145811"/>
                    </a:lnTo>
                    <a:lnTo>
                      <a:pt x="361263" y="148950"/>
                    </a:lnTo>
                    <a:lnTo>
                      <a:pt x="377612" y="154094"/>
                    </a:lnTo>
                    <a:lnTo>
                      <a:pt x="393322" y="161310"/>
                    </a:lnTo>
                    <a:lnTo>
                      <a:pt x="395132" y="162629"/>
                    </a:lnTo>
                    <a:lnTo>
                      <a:pt x="397394" y="163320"/>
                    </a:lnTo>
                    <a:lnTo>
                      <a:pt x="405146" y="162629"/>
                    </a:lnTo>
                    <a:lnTo>
                      <a:pt x="409079" y="157930"/>
                    </a:lnTo>
                    <a:lnTo>
                      <a:pt x="407908" y="144749"/>
                    </a:lnTo>
                    <a:close/>
                  </a:path>
                  <a:path w="409575" h="290195" extrusionOk="0">
                    <a:moveTo>
                      <a:pt x="79812" y="58842"/>
                    </a:moveTo>
                    <a:lnTo>
                      <a:pt x="65563" y="58842"/>
                    </a:lnTo>
                    <a:lnTo>
                      <a:pt x="59745" y="64622"/>
                    </a:lnTo>
                    <a:lnTo>
                      <a:pt x="59745" y="120775"/>
                    </a:lnTo>
                    <a:lnTo>
                      <a:pt x="85642" y="120775"/>
                    </a:lnTo>
                    <a:lnTo>
                      <a:pt x="85642" y="64622"/>
                    </a:lnTo>
                    <a:lnTo>
                      <a:pt x="79812" y="58842"/>
                    </a:lnTo>
                    <a:close/>
                  </a:path>
                  <a:path w="409575" h="290195" extrusionOk="0">
                    <a:moveTo>
                      <a:pt x="371422" y="0"/>
                    </a:moveTo>
                    <a:lnTo>
                      <a:pt x="233382" y="0"/>
                    </a:lnTo>
                    <a:lnTo>
                      <a:pt x="223145" y="516"/>
                    </a:lnTo>
                    <a:lnTo>
                      <a:pt x="211517" y="4133"/>
                    </a:lnTo>
                    <a:lnTo>
                      <a:pt x="200829" y="13951"/>
                    </a:lnTo>
                    <a:lnTo>
                      <a:pt x="193412" y="33071"/>
                    </a:lnTo>
                    <a:lnTo>
                      <a:pt x="189843" y="50423"/>
                    </a:lnTo>
                    <a:lnTo>
                      <a:pt x="185188" y="72687"/>
                    </a:lnTo>
                    <a:lnTo>
                      <a:pt x="180043" y="97068"/>
                    </a:lnTo>
                    <a:lnTo>
                      <a:pt x="175005" y="120775"/>
                    </a:lnTo>
                    <a:lnTo>
                      <a:pt x="194782" y="120775"/>
                    </a:lnTo>
                    <a:lnTo>
                      <a:pt x="200010" y="96184"/>
                    </a:lnTo>
                    <a:lnTo>
                      <a:pt x="205118" y="71930"/>
                    </a:lnTo>
                    <a:lnTo>
                      <a:pt x="209457" y="51127"/>
                    </a:lnTo>
                    <a:lnTo>
                      <a:pt x="212373" y="36891"/>
                    </a:lnTo>
                    <a:lnTo>
                      <a:pt x="215622" y="26764"/>
                    </a:lnTo>
                    <a:lnTo>
                      <a:pt x="220130" y="21564"/>
                    </a:lnTo>
                    <a:lnTo>
                      <a:pt x="226012" y="19649"/>
                    </a:lnTo>
                    <a:lnTo>
                      <a:pt x="233382" y="19375"/>
                    </a:lnTo>
                    <a:lnTo>
                      <a:pt x="395314" y="19375"/>
                    </a:lnTo>
                    <a:lnTo>
                      <a:pt x="395035" y="18089"/>
                    </a:lnTo>
                    <a:lnTo>
                      <a:pt x="389858" y="9291"/>
                    </a:lnTo>
                    <a:lnTo>
                      <a:pt x="383262" y="3943"/>
                    </a:lnTo>
                    <a:lnTo>
                      <a:pt x="376171" y="1193"/>
                    </a:lnTo>
                    <a:lnTo>
                      <a:pt x="371422" y="0"/>
                    </a:lnTo>
                    <a:close/>
                  </a:path>
                  <a:path w="409575" h="290195" extrusionOk="0">
                    <a:moveTo>
                      <a:pt x="305845" y="19375"/>
                    </a:moveTo>
                    <a:lnTo>
                      <a:pt x="290314" y="19375"/>
                    </a:lnTo>
                    <a:lnTo>
                      <a:pt x="290314" y="120775"/>
                    </a:lnTo>
                    <a:lnTo>
                      <a:pt x="305845" y="120775"/>
                    </a:lnTo>
                    <a:lnTo>
                      <a:pt x="305845" y="1937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19" name="object 16"/>
              <p:cNvSpPr>
                <a:spLocks noChangeArrowheads="1"/>
              </p:cNvSpPr>
              <p:nvPr/>
            </p:nvSpPr>
            <p:spPr bwMode="auto">
              <a:xfrm>
                <a:off x="4718050" y="6484938"/>
                <a:ext cx="215899" cy="215899"/>
              </a:xfrm>
              <a:prstGeom prst="rect">
                <a:avLst/>
              </a:prstGeom>
              <a:blipFill>
                <a:blip r:embed="rId6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0" name="Group 39"/>
            <p:cNvGrpSpPr/>
            <p:nvPr userDrawn="1"/>
          </p:nvGrpSpPr>
          <p:grpSpPr bwMode="auto">
            <a:xfrm>
              <a:off x="2369471" y="3432698"/>
              <a:ext cx="486638" cy="487627"/>
              <a:chOff x="5251450" y="6340475"/>
              <a:chExt cx="781050" cy="782638"/>
            </a:xfrm>
          </p:grpSpPr>
          <p:sp>
            <p:nvSpPr>
              <p:cNvPr id="21" name="object 6"/>
              <p:cNvSpPr/>
              <p:nvPr/>
            </p:nvSpPr>
            <p:spPr bwMode="auto">
              <a:xfrm>
                <a:off x="5251450" y="6340475"/>
                <a:ext cx="781050" cy="782638"/>
              </a:xfrm>
              <a:custGeom>
                <a:avLst/>
                <a:gdLst>
                  <a:gd name="T0" fmla="*/ 390519 w 781685"/>
                  <a:gd name="T1" fmla="*/ 0 h 781684"/>
                  <a:gd name="T2" fmla="*/ 341532 w 781685"/>
                  <a:gd name="T3" fmla="*/ 3049 h 781684"/>
                  <a:gd name="T4" fmla="*/ 294362 w 781685"/>
                  <a:gd name="T5" fmla="*/ 11951 h 781684"/>
                  <a:gd name="T6" fmla="*/ 249373 w 781685"/>
                  <a:gd name="T7" fmla="*/ 26339 h 781684"/>
                  <a:gd name="T8" fmla="*/ 206933 w 781685"/>
                  <a:gd name="T9" fmla="*/ 45848 h 781684"/>
                  <a:gd name="T10" fmla="*/ 167406 w 781685"/>
                  <a:gd name="T11" fmla="*/ 70109 h 781684"/>
                  <a:gd name="T12" fmla="*/ 131158 w 781685"/>
                  <a:gd name="T13" fmla="*/ 98757 h 781684"/>
                  <a:gd name="T14" fmla="*/ 98557 w 781685"/>
                  <a:gd name="T15" fmla="*/ 131425 h 781684"/>
                  <a:gd name="T16" fmla="*/ 69967 w 781685"/>
                  <a:gd name="T17" fmla="*/ 167746 h 781684"/>
                  <a:gd name="T18" fmla="*/ 45755 w 781685"/>
                  <a:gd name="T19" fmla="*/ 207354 h 781684"/>
                  <a:gd name="T20" fmla="*/ 26286 w 781685"/>
                  <a:gd name="T21" fmla="*/ 249881 h 781684"/>
                  <a:gd name="T22" fmla="*/ 11926 w 781685"/>
                  <a:gd name="T23" fmla="*/ 294961 h 781684"/>
                  <a:gd name="T24" fmla="*/ 3043 w 781685"/>
                  <a:gd name="T25" fmla="*/ 342227 h 781684"/>
                  <a:gd name="T26" fmla="*/ 0 w 781685"/>
                  <a:gd name="T27" fmla="*/ 391313 h 781684"/>
                  <a:gd name="T28" fmla="*/ 3043 w 781685"/>
                  <a:gd name="T29" fmla="*/ 440399 h 781684"/>
                  <a:gd name="T30" fmla="*/ 11926 w 781685"/>
                  <a:gd name="T31" fmla="*/ 487665 h 781684"/>
                  <a:gd name="T32" fmla="*/ 26286 w 781685"/>
                  <a:gd name="T33" fmla="*/ 532745 h 781684"/>
                  <a:gd name="T34" fmla="*/ 45755 w 781685"/>
                  <a:gd name="T35" fmla="*/ 575272 h 781684"/>
                  <a:gd name="T36" fmla="*/ 69967 w 781685"/>
                  <a:gd name="T37" fmla="*/ 614880 h 781684"/>
                  <a:gd name="T38" fmla="*/ 98557 w 781685"/>
                  <a:gd name="T39" fmla="*/ 651201 h 781684"/>
                  <a:gd name="T40" fmla="*/ 131158 w 781685"/>
                  <a:gd name="T41" fmla="*/ 683869 h 781684"/>
                  <a:gd name="T42" fmla="*/ 167406 w 781685"/>
                  <a:gd name="T43" fmla="*/ 712517 h 781684"/>
                  <a:gd name="T44" fmla="*/ 206933 w 781685"/>
                  <a:gd name="T45" fmla="*/ 736778 h 781684"/>
                  <a:gd name="T46" fmla="*/ 249373 w 781685"/>
                  <a:gd name="T47" fmla="*/ 756287 h 781684"/>
                  <a:gd name="T48" fmla="*/ 294362 w 781685"/>
                  <a:gd name="T49" fmla="*/ 770675 h 781684"/>
                  <a:gd name="T50" fmla="*/ 341532 w 781685"/>
                  <a:gd name="T51" fmla="*/ 779577 h 781684"/>
                  <a:gd name="T52" fmla="*/ 390519 w 781685"/>
                  <a:gd name="T53" fmla="*/ 782626 h 781684"/>
                  <a:gd name="T54" fmla="*/ 439505 w 781685"/>
                  <a:gd name="T55" fmla="*/ 779577 h 781684"/>
                  <a:gd name="T56" fmla="*/ 486675 w 781685"/>
                  <a:gd name="T57" fmla="*/ 770675 h 781684"/>
                  <a:gd name="T58" fmla="*/ 531664 w 781685"/>
                  <a:gd name="T59" fmla="*/ 756287 h 781684"/>
                  <a:gd name="T60" fmla="*/ 574104 w 781685"/>
                  <a:gd name="T61" fmla="*/ 736778 h 781684"/>
                  <a:gd name="T62" fmla="*/ 613631 w 781685"/>
                  <a:gd name="T63" fmla="*/ 712517 h 781684"/>
                  <a:gd name="T64" fmla="*/ 649879 w 781685"/>
                  <a:gd name="T65" fmla="*/ 683869 h 781684"/>
                  <a:gd name="T66" fmla="*/ 682480 w 781685"/>
                  <a:gd name="T67" fmla="*/ 651201 h 781684"/>
                  <a:gd name="T68" fmla="*/ 711070 w 781685"/>
                  <a:gd name="T69" fmla="*/ 614880 h 781684"/>
                  <a:gd name="T70" fmla="*/ 735282 w 781685"/>
                  <a:gd name="T71" fmla="*/ 575272 h 781684"/>
                  <a:gd name="T72" fmla="*/ 754751 w 781685"/>
                  <a:gd name="T73" fmla="*/ 532745 h 781684"/>
                  <a:gd name="T74" fmla="*/ 769111 w 781685"/>
                  <a:gd name="T75" fmla="*/ 487665 h 781684"/>
                  <a:gd name="T76" fmla="*/ 777994 w 781685"/>
                  <a:gd name="T77" fmla="*/ 440399 h 781684"/>
                  <a:gd name="T78" fmla="*/ 781037 w 781685"/>
                  <a:gd name="T79" fmla="*/ 391313 h 781684"/>
                  <a:gd name="T80" fmla="*/ 777994 w 781685"/>
                  <a:gd name="T81" fmla="*/ 342227 h 781684"/>
                  <a:gd name="T82" fmla="*/ 769111 w 781685"/>
                  <a:gd name="T83" fmla="*/ 294961 h 781684"/>
                  <a:gd name="T84" fmla="*/ 754751 w 781685"/>
                  <a:gd name="T85" fmla="*/ 249881 h 781684"/>
                  <a:gd name="T86" fmla="*/ 735282 w 781685"/>
                  <a:gd name="T87" fmla="*/ 207354 h 781684"/>
                  <a:gd name="T88" fmla="*/ 711070 w 781685"/>
                  <a:gd name="T89" fmla="*/ 167746 h 781684"/>
                  <a:gd name="T90" fmla="*/ 682480 w 781685"/>
                  <a:gd name="T91" fmla="*/ 131425 h 781684"/>
                  <a:gd name="T92" fmla="*/ 649879 w 781685"/>
                  <a:gd name="T93" fmla="*/ 98757 h 781684"/>
                  <a:gd name="T94" fmla="*/ 613631 w 781685"/>
                  <a:gd name="T95" fmla="*/ 70109 h 781684"/>
                  <a:gd name="T96" fmla="*/ 574104 w 781685"/>
                  <a:gd name="T97" fmla="*/ 45848 h 781684"/>
                  <a:gd name="T98" fmla="*/ 531664 w 781685"/>
                  <a:gd name="T99" fmla="*/ 26339 h 781684"/>
                  <a:gd name="T100" fmla="*/ 486675 w 781685"/>
                  <a:gd name="T101" fmla="*/ 11951 h 781684"/>
                  <a:gd name="T102" fmla="*/ 439505 w 781685"/>
                  <a:gd name="T103" fmla="*/ 3049 h 781684"/>
                  <a:gd name="T104" fmla="*/ 390519 w 781685"/>
                  <a:gd name="T105" fmla="*/ 0 h 7816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81685" h="781684" extrusionOk="0">
                    <a:moveTo>
                      <a:pt x="390836" y="0"/>
                    </a:moveTo>
                    <a:lnTo>
                      <a:pt x="341810" y="3045"/>
                    </a:lnTo>
                    <a:lnTo>
                      <a:pt x="294601" y="11936"/>
                    </a:lnTo>
                    <a:lnTo>
                      <a:pt x="249576" y="26307"/>
                    </a:lnTo>
                    <a:lnTo>
                      <a:pt x="207101" y="45792"/>
                    </a:lnTo>
                    <a:lnTo>
                      <a:pt x="167542" y="70024"/>
                    </a:lnTo>
                    <a:lnTo>
                      <a:pt x="131265" y="98637"/>
                    </a:lnTo>
                    <a:lnTo>
                      <a:pt x="98637" y="131265"/>
                    </a:lnTo>
                    <a:lnTo>
                      <a:pt x="70024" y="167542"/>
                    </a:lnTo>
                    <a:lnTo>
                      <a:pt x="45792" y="207101"/>
                    </a:lnTo>
                    <a:lnTo>
                      <a:pt x="26307" y="249576"/>
                    </a:lnTo>
                    <a:lnTo>
                      <a:pt x="11936" y="294601"/>
                    </a:lnTo>
                    <a:lnTo>
                      <a:pt x="3045" y="341810"/>
                    </a:lnTo>
                    <a:lnTo>
                      <a:pt x="0" y="390836"/>
                    </a:lnTo>
                    <a:lnTo>
                      <a:pt x="3045" y="439862"/>
                    </a:lnTo>
                    <a:lnTo>
                      <a:pt x="11936" y="487071"/>
                    </a:lnTo>
                    <a:lnTo>
                      <a:pt x="26307" y="532096"/>
                    </a:lnTo>
                    <a:lnTo>
                      <a:pt x="45792" y="574571"/>
                    </a:lnTo>
                    <a:lnTo>
                      <a:pt x="70024" y="614130"/>
                    </a:lnTo>
                    <a:lnTo>
                      <a:pt x="98637" y="650407"/>
                    </a:lnTo>
                    <a:lnTo>
                      <a:pt x="131265" y="683035"/>
                    </a:lnTo>
                    <a:lnTo>
                      <a:pt x="167542" y="711648"/>
                    </a:lnTo>
                    <a:lnTo>
                      <a:pt x="207101" y="735880"/>
                    </a:lnTo>
                    <a:lnTo>
                      <a:pt x="249576" y="755365"/>
                    </a:lnTo>
                    <a:lnTo>
                      <a:pt x="294601" y="769736"/>
                    </a:lnTo>
                    <a:lnTo>
                      <a:pt x="341810" y="778627"/>
                    </a:lnTo>
                    <a:lnTo>
                      <a:pt x="390836" y="781672"/>
                    </a:lnTo>
                    <a:lnTo>
                      <a:pt x="439862" y="778627"/>
                    </a:lnTo>
                    <a:lnTo>
                      <a:pt x="487071" y="769736"/>
                    </a:lnTo>
                    <a:lnTo>
                      <a:pt x="532096" y="755365"/>
                    </a:lnTo>
                    <a:lnTo>
                      <a:pt x="574571" y="735880"/>
                    </a:lnTo>
                    <a:lnTo>
                      <a:pt x="614130" y="711648"/>
                    </a:lnTo>
                    <a:lnTo>
                      <a:pt x="650407" y="683035"/>
                    </a:lnTo>
                    <a:lnTo>
                      <a:pt x="683035" y="650407"/>
                    </a:lnTo>
                    <a:lnTo>
                      <a:pt x="711648" y="614130"/>
                    </a:lnTo>
                    <a:lnTo>
                      <a:pt x="735880" y="574571"/>
                    </a:lnTo>
                    <a:lnTo>
                      <a:pt x="755365" y="532096"/>
                    </a:lnTo>
                    <a:lnTo>
                      <a:pt x="769736" y="487071"/>
                    </a:lnTo>
                    <a:lnTo>
                      <a:pt x="778627" y="439862"/>
                    </a:lnTo>
                    <a:lnTo>
                      <a:pt x="781672" y="390836"/>
                    </a:lnTo>
                    <a:lnTo>
                      <a:pt x="778627" y="341810"/>
                    </a:lnTo>
                    <a:lnTo>
                      <a:pt x="769736" y="294601"/>
                    </a:lnTo>
                    <a:lnTo>
                      <a:pt x="755365" y="249576"/>
                    </a:lnTo>
                    <a:lnTo>
                      <a:pt x="735880" y="207101"/>
                    </a:lnTo>
                    <a:lnTo>
                      <a:pt x="711648" y="167542"/>
                    </a:lnTo>
                    <a:lnTo>
                      <a:pt x="683035" y="131265"/>
                    </a:lnTo>
                    <a:lnTo>
                      <a:pt x="650407" y="98637"/>
                    </a:lnTo>
                    <a:lnTo>
                      <a:pt x="614130" y="70024"/>
                    </a:lnTo>
                    <a:lnTo>
                      <a:pt x="574571" y="45792"/>
                    </a:lnTo>
                    <a:lnTo>
                      <a:pt x="532096" y="26307"/>
                    </a:lnTo>
                    <a:lnTo>
                      <a:pt x="487071" y="11936"/>
                    </a:lnTo>
                    <a:lnTo>
                      <a:pt x="439862" y="3045"/>
                    </a:lnTo>
                    <a:lnTo>
                      <a:pt x="390836" y="0"/>
                    </a:lnTo>
                    <a:close/>
                  </a:path>
                </a:pathLst>
              </a:custGeom>
              <a:solidFill>
                <a:srgbClr val="333C93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22" name="object 17"/>
              <p:cNvSpPr>
                <a:spLocks noChangeArrowheads="1"/>
              </p:cNvSpPr>
              <p:nvPr/>
            </p:nvSpPr>
            <p:spPr bwMode="auto">
              <a:xfrm>
                <a:off x="5434013" y="6538913"/>
                <a:ext cx="223837" cy="396875"/>
              </a:xfrm>
              <a:prstGeom prst="rect">
                <a:avLst/>
              </a:prstGeom>
              <a:blipFill>
                <a:blip r:embed="rId7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object 18"/>
              <p:cNvSpPr/>
              <p:nvPr/>
            </p:nvSpPr>
            <p:spPr bwMode="auto">
              <a:xfrm>
                <a:off x="5578475" y="6456363"/>
                <a:ext cx="219074" cy="260350"/>
              </a:xfrm>
              <a:custGeom>
                <a:avLst/>
                <a:gdLst>
                  <a:gd name="T0" fmla="*/ 62843 w 218439"/>
                  <a:gd name="T1" fmla="*/ 132343 h 259715"/>
                  <a:gd name="T2" fmla="*/ 26576 w 218439"/>
                  <a:gd name="T3" fmla="*/ 144687 h 259715"/>
                  <a:gd name="T4" fmla="*/ 3027 w 218439"/>
                  <a:gd name="T5" fmla="*/ 177518 h 259715"/>
                  <a:gd name="T6" fmla="*/ 920 w 218439"/>
                  <a:gd name="T7" fmla="*/ 186354 h 259715"/>
                  <a:gd name="T8" fmla="*/ 478 w 218439"/>
                  <a:gd name="T9" fmla="*/ 189011 h 259715"/>
                  <a:gd name="T10" fmla="*/ 252 w 218439"/>
                  <a:gd name="T11" fmla="*/ 191140 h 259715"/>
                  <a:gd name="T12" fmla="*/ 89 w 218439"/>
                  <a:gd name="T13" fmla="*/ 193709 h 259715"/>
                  <a:gd name="T14" fmla="*/ 0 w 218439"/>
                  <a:gd name="T15" fmla="*/ 198761 h 259715"/>
                  <a:gd name="T16" fmla="*/ 138 w 218439"/>
                  <a:gd name="T17" fmla="*/ 201355 h 259715"/>
                  <a:gd name="T18" fmla="*/ 202 w 218439"/>
                  <a:gd name="T19" fmla="*/ 203030 h 259715"/>
                  <a:gd name="T20" fmla="*/ 15625 w 218439"/>
                  <a:gd name="T21" fmla="*/ 239205 h 259715"/>
                  <a:gd name="T22" fmla="*/ 23791 w 218439"/>
                  <a:gd name="T23" fmla="*/ 246864 h 259715"/>
                  <a:gd name="T24" fmla="*/ 26311 w 218439"/>
                  <a:gd name="T25" fmla="*/ 248804 h 259715"/>
                  <a:gd name="T26" fmla="*/ 62264 w 218439"/>
                  <a:gd name="T27" fmla="*/ 259900 h 259715"/>
                  <a:gd name="T28" fmla="*/ 72494 w 218439"/>
                  <a:gd name="T29" fmla="*/ 239121 h 259715"/>
                  <a:gd name="T30" fmla="*/ 86510 w 218439"/>
                  <a:gd name="T31" fmla="*/ 221059 h 259715"/>
                  <a:gd name="T32" fmla="*/ 103852 w 218439"/>
                  <a:gd name="T33" fmla="*/ 206377 h 259715"/>
                  <a:gd name="T34" fmla="*/ 124063 w 218439"/>
                  <a:gd name="T35" fmla="*/ 195737 h 259715"/>
                  <a:gd name="T36" fmla="*/ 124002 w 218439"/>
                  <a:gd name="T37" fmla="*/ 191140 h 259715"/>
                  <a:gd name="T38" fmla="*/ 102791 w 218439"/>
                  <a:gd name="T39" fmla="*/ 147836 h 259715"/>
                  <a:gd name="T40" fmla="*/ 103383 w 218439"/>
                  <a:gd name="T41" fmla="*/ 145758 h 259715"/>
                  <a:gd name="T42" fmla="*/ 103938 w 218439"/>
                  <a:gd name="T43" fmla="*/ 143679 h 259715"/>
                  <a:gd name="T44" fmla="*/ 105261 w 218439"/>
                  <a:gd name="T45" fmla="*/ 139699 h 259715"/>
                  <a:gd name="T46" fmla="*/ 106005 w 218439"/>
                  <a:gd name="T47" fmla="*/ 137834 h 259715"/>
                  <a:gd name="T48" fmla="*/ 106723 w 218439"/>
                  <a:gd name="T49" fmla="*/ 135933 h 259715"/>
                  <a:gd name="T50" fmla="*/ 107763 w 218439"/>
                  <a:gd name="T51" fmla="*/ 133968 h 259715"/>
                  <a:gd name="T52" fmla="*/ 75193 w 218439"/>
                  <a:gd name="T53" fmla="*/ 133968 h 259715"/>
                  <a:gd name="T54" fmla="*/ 69170 w 218439"/>
                  <a:gd name="T55" fmla="*/ 132708 h 259715"/>
                  <a:gd name="T56" fmla="*/ 62843 w 218439"/>
                  <a:gd name="T57" fmla="*/ 132343 h 259715"/>
                  <a:gd name="T58" fmla="*/ 211554 w 218439"/>
                  <a:gd name="T59" fmla="*/ 0 h 259715"/>
                  <a:gd name="T60" fmla="*/ 162232 w 218439"/>
                  <a:gd name="T61" fmla="*/ 24400 h 259715"/>
                  <a:gd name="T62" fmla="*/ 128393 w 218439"/>
                  <a:gd name="T63" fmla="*/ 51846 h 259715"/>
                  <a:gd name="T64" fmla="*/ 100199 w 218439"/>
                  <a:gd name="T65" fmla="*/ 84305 h 259715"/>
                  <a:gd name="T66" fmla="*/ 79264 w 218439"/>
                  <a:gd name="T67" fmla="*/ 122859 h 259715"/>
                  <a:gd name="T68" fmla="*/ 77247 w 218439"/>
                  <a:gd name="T69" fmla="*/ 128400 h 259715"/>
                  <a:gd name="T70" fmla="*/ 76567 w 218439"/>
                  <a:gd name="T71" fmla="*/ 130252 h 259715"/>
                  <a:gd name="T72" fmla="*/ 75823 w 218439"/>
                  <a:gd name="T73" fmla="*/ 132066 h 259715"/>
                  <a:gd name="T74" fmla="*/ 75193 w 218439"/>
                  <a:gd name="T75" fmla="*/ 133968 h 259715"/>
                  <a:gd name="T76" fmla="*/ 107763 w 218439"/>
                  <a:gd name="T77" fmla="*/ 133968 h 259715"/>
                  <a:gd name="T78" fmla="*/ 124497 w 218439"/>
                  <a:gd name="T79" fmla="*/ 102341 h 259715"/>
                  <a:gd name="T80" fmla="*/ 149033 w 218439"/>
                  <a:gd name="T81" fmla="*/ 74036 h 259715"/>
                  <a:gd name="T82" fmla="*/ 178454 w 218439"/>
                  <a:gd name="T83" fmla="*/ 50214 h 259715"/>
                  <a:gd name="T84" fmla="*/ 210888 w 218439"/>
                  <a:gd name="T85" fmla="*/ 30077 h 259715"/>
                  <a:gd name="T86" fmla="*/ 218899 w 218439"/>
                  <a:gd name="T87" fmla="*/ 20111 h 259715"/>
                  <a:gd name="T88" fmla="*/ 218471 w 218439"/>
                  <a:gd name="T89" fmla="*/ 8247 h 259715"/>
                  <a:gd name="T90" fmla="*/ 211554 w 218439"/>
                  <a:gd name="T91" fmla="*/ 0 h 25971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18439" h="259715" extrusionOk="0">
                    <a:moveTo>
                      <a:pt x="62661" y="132020"/>
                    </a:moveTo>
                    <a:lnTo>
                      <a:pt x="26499" y="144334"/>
                    </a:lnTo>
                    <a:lnTo>
                      <a:pt x="3018" y="177085"/>
                    </a:lnTo>
                    <a:lnTo>
                      <a:pt x="917" y="185899"/>
                    </a:lnTo>
                    <a:lnTo>
                      <a:pt x="477" y="188550"/>
                    </a:lnTo>
                    <a:lnTo>
                      <a:pt x="251" y="190674"/>
                    </a:lnTo>
                    <a:lnTo>
                      <a:pt x="89" y="193237"/>
                    </a:lnTo>
                    <a:lnTo>
                      <a:pt x="0" y="198276"/>
                    </a:lnTo>
                    <a:lnTo>
                      <a:pt x="138" y="200864"/>
                    </a:lnTo>
                    <a:lnTo>
                      <a:pt x="201" y="202535"/>
                    </a:lnTo>
                    <a:lnTo>
                      <a:pt x="15580" y="238622"/>
                    </a:lnTo>
                    <a:lnTo>
                      <a:pt x="23722" y="246262"/>
                    </a:lnTo>
                    <a:lnTo>
                      <a:pt x="26235" y="248197"/>
                    </a:lnTo>
                    <a:lnTo>
                      <a:pt x="62083" y="259266"/>
                    </a:lnTo>
                    <a:lnTo>
                      <a:pt x="72284" y="238538"/>
                    </a:lnTo>
                    <a:lnTo>
                      <a:pt x="86259" y="220520"/>
                    </a:lnTo>
                    <a:lnTo>
                      <a:pt x="103551" y="205874"/>
                    </a:lnTo>
                    <a:lnTo>
                      <a:pt x="123703" y="195260"/>
                    </a:lnTo>
                    <a:lnTo>
                      <a:pt x="123642" y="190674"/>
                    </a:lnTo>
                    <a:lnTo>
                      <a:pt x="102493" y="147475"/>
                    </a:lnTo>
                    <a:lnTo>
                      <a:pt x="103083" y="145402"/>
                    </a:lnTo>
                    <a:lnTo>
                      <a:pt x="103636" y="143329"/>
                    </a:lnTo>
                    <a:lnTo>
                      <a:pt x="104955" y="139358"/>
                    </a:lnTo>
                    <a:lnTo>
                      <a:pt x="105697" y="137498"/>
                    </a:lnTo>
                    <a:lnTo>
                      <a:pt x="106413" y="135601"/>
                    </a:lnTo>
                    <a:lnTo>
                      <a:pt x="107450" y="133641"/>
                    </a:lnTo>
                    <a:lnTo>
                      <a:pt x="74975" y="133641"/>
                    </a:lnTo>
                    <a:lnTo>
                      <a:pt x="68969" y="132384"/>
                    </a:lnTo>
                    <a:lnTo>
                      <a:pt x="62661" y="132020"/>
                    </a:lnTo>
                    <a:close/>
                  </a:path>
                  <a:path w="218439" h="259715" extrusionOk="0">
                    <a:moveTo>
                      <a:pt x="210940" y="0"/>
                    </a:moveTo>
                    <a:lnTo>
                      <a:pt x="161761" y="24340"/>
                    </a:lnTo>
                    <a:lnTo>
                      <a:pt x="128020" y="51720"/>
                    </a:lnTo>
                    <a:lnTo>
                      <a:pt x="99908" y="84099"/>
                    </a:lnTo>
                    <a:lnTo>
                      <a:pt x="79034" y="122559"/>
                    </a:lnTo>
                    <a:lnTo>
                      <a:pt x="77023" y="128087"/>
                    </a:lnTo>
                    <a:lnTo>
                      <a:pt x="76345" y="129934"/>
                    </a:lnTo>
                    <a:lnTo>
                      <a:pt x="75603" y="131744"/>
                    </a:lnTo>
                    <a:lnTo>
                      <a:pt x="74975" y="133641"/>
                    </a:lnTo>
                    <a:lnTo>
                      <a:pt x="107450" y="133641"/>
                    </a:lnTo>
                    <a:lnTo>
                      <a:pt x="124136" y="102091"/>
                    </a:lnTo>
                    <a:lnTo>
                      <a:pt x="148600" y="73855"/>
                    </a:lnTo>
                    <a:lnTo>
                      <a:pt x="177936" y="50092"/>
                    </a:lnTo>
                    <a:lnTo>
                      <a:pt x="210276" y="30004"/>
                    </a:lnTo>
                    <a:lnTo>
                      <a:pt x="218264" y="20062"/>
                    </a:lnTo>
                    <a:lnTo>
                      <a:pt x="217837" y="8227"/>
                    </a:lnTo>
                    <a:lnTo>
                      <a:pt x="21094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24" name="object 19"/>
              <p:cNvSpPr>
                <a:spLocks noChangeArrowheads="1"/>
              </p:cNvSpPr>
              <p:nvPr/>
            </p:nvSpPr>
            <p:spPr bwMode="auto">
              <a:xfrm>
                <a:off x="5713413" y="6508750"/>
                <a:ext cx="122237" cy="123825"/>
              </a:xfrm>
              <a:prstGeom prst="rect">
                <a:avLst/>
              </a:prstGeom>
              <a:blipFill>
                <a:blip r:embed="rId8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object 20"/>
              <p:cNvSpPr/>
              <p:nvPr/>
            </p:nvSpPr>
            <p:spPr bwMode="auto">
              <a:xfrm>
                <a:off x="5646738" y="6651625"/>
                <a:ext cx="203200" cy="301625"/>
              </a:xfrm>
              <a:custGeom>
                <a:avLst/>
                <a:gdLst>
                  <a:gd name="T0" fmla="*/ 50174 w 202564"/>
                  <a:gd name="T1" fmla="*/ 15761 h 301625"/>
                  <a:gd name="T2" fmla="*/ 0 w 202564"/>
                  <a:gd name="T3" fmla="*/ 106948 h 301625"/>
                  <a:gd name="T4" fmla="*/ 18799 w 202564"/>
                  <a:gd name="T5" fmla="*/ 165339 h 301625"/>
                  <a:gd name="T6" fmla="*/ 31886 w 202564"/>
                  <a:gd name="T7" fmla="*/ 256209 h 301625"/>
                  <a:gd name="T8" fmla="*/ 127604 w 202564"/>
                  <a:gd name="T9" fmla="*/ 301045 h 301625"/>
                  <a:gd name="T10" fmla="*/ 174779 w 202564"/>
                  <a:gd name="T11" fmla="*/ 278736 h 301625"/>
                  <a:gd name="T12" fmla="*/ 96127 w 202564"/>
                  <a:gd name="T13" fmla="*/ 275817 h 301625"/>
                  <a:gd name="T14" fmla="*/ 49266 w 202564"/>
                  <a:gd name="T15" fmla="*/ 241967 h 301625"/>
                  <a:gd name="T16" fmla="*/ 34934 w 202564"/>
                  <a:gd name="T17" fmla="*/ 192545 h 301625"/>
                  <a:gd name="T18" fmla="*/ 43050 w 202564"/>
                  <a:gd name="T19" fmla="*/ 165678 h 301625"/>
                  <a:gd name="T20" fmla="*/ 46290 w 202564"/>
                  <a:gd name="T21" fmla="*/ 160803 h 301625"/>
                  <a:gd name="T22" fmla="*/ 31227 w 202564"/>
                  <a:gd name="T23" fmla="*/ 144016 h 301625"/>
                  <a:gd name="T24" fmla="*/ 22335 w 202564"/>
                  <a:gd name="T25" fmla="*/ 101659 h 301625"/>
                  <a:gd name="T26" fmla="*/ 39231 w 202564"/>
                  <a:gd name="T27" fmla="*/ 56928 h 301625"/>
                  <a:gd name="T28" fmla="*/ 87521 w 202564"/>
                  <a:gd name="T29" fmla="*/ 23190 h 301625"/>
                  <a:gd name="T30" fmla="*/ 158885 w 202564"/>
                  <a:gd name="T31" fmla="*/ 22041 h 301625"/>
                  <a:gd name="T32" fmla="*/ 119636 w 202564"/>
                  <a:gd name="T33" fmla="*/ 0 h 301625"/>
                  <a:gd name="T34" fmla="*/ 92520 w 202564"/>
                  <a:gd name="T35" fmla="*/ 135495 h 301625"/>
                  <a:gd name="T36" fmla="*/ 148071 w 202564"/>
                  <a:gd name="T37" fmla="*/ 152095 h 301625"/>
                  <a:gd name="T38" fmla="*/ 180394 w 202564"/>
                  <a:gd name="T39" fmla="*/ 200964 h 301625"/>
                  <a:gd name="T40" fmla="*/ 170620 w 202564"/>
                  <a:gd name="T41" fmla="*/ 253433 h 301625"/>
                  <a:gd name="T42" fmla="*/ 124385 w 202564"/>
                  <a:gd name="T43" fmla="*/ 278736 h 301625"/>
                  <a:gd name="T44" fmla="*/ 188368 w 202564"/>
                  <a:gd name="T45" fmla="*/ 266664 h 301625"/>
                  <a:gd name="T46" fmla="*/ 203104 w 202564"/>
                  <a:gd name="T47" fmla="*/ 202057 h 301625"/>
                  <a:gd name="T48" fmla="*/ 169448 w 202564"/>
                  <a:gd name="T49" fmla="*/ 140485 h 301625"/>
                  <a:gd name="T50" fmla="*/ 99052 w 202564"/>
                  <a:gd name="T51" fmla="*/ 112729 h 301625"/>
                  <a:gd name="T52" fmla="*/ 80561 w 202564"/>
                  <a:gd name="T53" fmla="*/ 114538 h 301625"/>
                  <a:gd name="T54" fmla="*/ 73112 w 202564"/>
                  <a:gd name="T55" fmla="*/ 116436 h 301625"/>
                  <a:gd name="T56" fmla="*/ 68953 w 202564"/>
                  <a:gd name="T57" fmla="*/ 117655 h 301625"/>
                  <a:gd name="T58" fmla="*/ 64125 w 202564"/>
                  <a:gd name="T59" fmla="*/ 119552 h 301625"/>
                  <a:gd name="T60" fmla="*/ 60646 w 202564"/>
                  <a:gd name="T61" fmla="*/ 120984 h 301625"/>
                  <a:gd name="T62" fmla="*/ 54928 w 202564"/>
                  <a:gd name="T63" fmla="*/ 123980 h 301625"/>
                  <a:gd name="T64" fmla="*/ 50109 w 202564"/>
                  <a:gd name="T65" fmla="*/ 126903 h 301625"/>
                  <a:gd name="T66" fmla="*/ 46743 w 202564"/>
                  <a:gd name="T67" fmla="*/ 129340 h 301625"/>
                  <a:gd name="T68" fmla="*/ 40807 w 202564"/>
                  <a:gd name="T69" fmla="*/ 134052 h 301625"/>
                  <a:gd name="T70" fmla="*/ 37870 w 202564"/>
                  <a:gd name="T71" fmla="*/ 136816 h 301625"/>
                  <a:gd name="T72" fmla="*/ 34617 w 202564"/>
                  <a:gd name="T73" fmla="*/ 140159 h 301625"/>
                  <a:gd name="T74" fmla="*/ 31795 w 202564"/>
                  <a:gd name="T75" fmla="*/ 143312 h 301625"/>
                  <a:gd name="T76" fmla="*/ 65485 w 202564"/>
                  <a:gd name="T77" fmla="*/ 144016 h 301625"/>
                  <a:gd name="T78" fmla="*/ 92520 w 202564"/>
                  <a:gd name="T79" fmla="*/ 135495 h 301625"/>
                  <a:gd name="T80" fmla="*/ 174568 w 202564"/>
                  <a:gd name="T81" fmla="*/ 127279 h 301625"/>
                  <a:gd name="T82" fmla="*/ 149723 w 202564"/>
                  <a:gd name="T83" fmla="*/ 126199 h 301625"/>
                  <a:gd name="T84" fmla="*/ 144618 w 202564"/>
                  <a:gd name="T85" fmla="*/ 123510 h 301625"/>
                  <a:gd name="T86" fmla="*/ 138252 w 202564"/>
                  <a:gd name="T87" fmla="*/ 120570 h 301625"/>
                  <a:gd name="T88" fmla="*/ 133853 w 202564"/>
                  <a:gd name="T89" fmla="*/ 118961 h 301625"/>
                  <a:gd name="T90" fmla="*/ 128849 w 202564"/>
                  <a:gd name="T91" fmla="*/ 117202 h 301625"/>
                  <a:gd name="T92" fmla="*/ 124513 w 202564"/>
                  <a:gd name="T93" fmla="*/ 116046 h 301625"/>
                  <a:gd name="T94" fmla="*/ 101989 w 202564"/>
                  <a:gd name="T95" fmla="*/ 112754 h 301625"/>
                  <a:gd name="T96" fmla="*/ 158885 w 202564"/>
                  <a:gd name="T97" fmla="*/ 22041 h 301625"/>
                  <a:gd name="T98" fmla="*/ 138731 w 202564"/>
                  <a:gd name="T99" fmla="*/ 32426 h 301625"/>
                  <a:gd name="T100" fmla="*/ 162374 w 202564"/>
                  <a:gd name="T101" fmla="*/ 74655 h 301625"/>
                  <a:gd name="T102" fmla="*/ 151550 w 202564"/>
                  <a:gd name="T103" fmla="*/ 127279 h 301625"/>
                  <a:gd name="T104" fmla="*/ 182849 w 202564"/>
                  <a:gd name="T105" fmla="*/ 105919 h 301625"/>
                  <a:gd name="T106" fmla="*/ 173791 w 202564"/>
                  <a:gd name="T107" fmla="*/ 39127 h 30162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02564" h="301625" extrusionOk="0">
                    <a:moveTo>
                      <a:pt x="119262" y="0"/>
                    </a:moveTo>
                    <a:lnTo>
                      <a:pt x="50017" y="15761"/>
                    </a:lnTo>
                    <a:lnTo>
                      <a:pt x="21404" y="43684"/>
                    </a:lnTo>
                    <a:lnTo>
                      <a:pt x="0" y="106948"/>
                    </a:lnTo>
                    <a:lnTo>
                      <a:pt x="4381" y="138190"/>
                    </a:lnTo>
                    <a:lnTo>
                      <a:pt x="18740" y="165339"/>
                    </a:lnTo>
                    <a:lnTo>
                      <a:pt x="12675" y="195871"/>
                    </a:lnTo>
                    <a:lnTo>
                      <a:pt x="31786" y="256209"/>
                    </a:lnTo>
                    <a:lnTo>
                      <a:pt x="90581" y="297858"/>
                    </a:lnTo>
                    <a:lnTo>
                      <a:pt x="127205" y="301045"/>
                    </a:lnTo>
                    <a:lnTo>
                      <a:pt x="161035" y="290497"/>
                    </a:lnTo>
                    <a:lnTo>
                      <a:pt x="174232" y="278736"/>
                    </a:lnTo>
                    <a:lnTo>
                      <a:pt x="123996" y="278736"/>
                    </a:lnTo>
                    <a:lnTo>
                      <a:pt x="95826" y="275817"/>
                    </a:lnTo>
                    <a:lnTo>
                      <a:pt x="68624" y="262140"/>
                    </a:lnTo>
                    <a:lnTo>
                      <a:pt x="49112" y="241967"/>
                    </a:lnTo>
                    <a:lnTo>
                      <a:pt x="37600" y="217919"/>
                    </a:lnTo>
                    <a:lnTo>
                      <a:pt x="34825" y="192545"/>
                    </a:lnTo>
                    <a:lnTo>
                      <a:pt x="41521" y="168392"/>
                    </a:lnTo>
                    <a:lnTo>
                      <a:pt x="42915" y="165678"/>
                    </a:lnTo>
                    <a:lnTo>
                      <a:pt x="44474" y="163140"/>
                    </a:lnTo>
                    <a:lnTo>
                      <a:pt x="46145" y="160803"/>
                    </a:lnTo>
                    <a:lnTo>
                      <a:pt x="65280" y="144016"/>
                    </a:lnTo>
                    <a:lnTo>
                      <a:pt x="31129" y="144016"/>
                    </a:lnTo>
                    <a:lnTo>
                      <a:pt x="23488" y="123980"/>
                    </a:lnTo>
                    <a:lnTo>
                      <a:pt x="22265" y="101659"/>
                    </a:lnTo>
                    <a:lnTo>
                      <a:pt x="27468" y="78745"/>
                    </a:lnTo>
                    <a:lnTo>
                      <a:pt x="39108" y="56928"/>
                    </a:lnTo>
                    <a:lnTo>
                      <a:pt x="61206" y="35083"/>
                    </a:lnTo>
                    <a:lnTo>
                      <a:pt x="87247" y="23190"/>
                    </a:lnTo>
                    <a:lnTo>
                      <a:pt x="114015" y="22041"/>
                    </a:lnTo>
                    <a:lnTo>
                      <a:pt x="158388" y="22041"/>
                    </a:lnTo>
                    <a:lnTo>
                      <a:pt x="151465" y="14081"/>
                    </a:lnTo>
                    <a:lnTo>
                      <a:pt x="119262" y="0"/>
                    </a:lnTo>
                    <a:close/>
                  </a:path>
                  <a:path w="202564" h="301625" extrusionOk="0">
                    <a:moveTo>
                      <a:pt x="170846" y="135495"/>
                    </a:moveTo>
                    <a:lnTo>
                      <a:pt x="92230" y="135495"/>
                    </a:lnTo>
                    <a:lnTo>
                      <a:pt x="120403" y="138417"/>
                    </a:lnTo>
                    <a:lnTo>
                      <a:pt x="147608" y="152095"/>
                    </a:lnTo>
                    <a:lnTo>
                      <a:pt x="168600" y="174439"/>
                    </a:lnTo>
                    <a:lnTo>
                      <a:pt x="179829" y="200964"/>
                    </a:lnTo>
                    <a:lnTo>
                      <a:pt x="180567" y="228389"/>
                    </a:lnTo>
                    <a:lnTo>
                      <a:pt x="170086" y="253433"/>
                    </a:lnTo>
                    <a:lnTo>
                      <a:pt x="149846" y="271180"/>
                    </a:lnTo>
                    <a:lnTo>
                      <a:pt x="123996" y="278736"/>
                    </a:lnTo>
                    <a:lnTo>
                      <a:pt x="174232" y="278736"/>
                    </a:lnTo>
                    <a:lnTo>
                      <a:pt x="187778" y="266664"/>
                    </a:lnTo>
                    <a:lnTo>
                      <a:pt x="201513" y="235742"/>
                    </a:lnTo>
                    <a:lnTo>
                      <a:pt x="202468" y="202057"/>
                    </a:lnTo>
                    <a:lnTo>
                      <a:pt x="191363" y="169131"/>
                    </a:lnTo>
                    <a:lnTo>
                      <a:pt x="168918" y="140485"/>
                    </a:lnTo>
                    <a:lnTo>
                      <a:pt x="170846" y="135495"/>
                    </a:lnTo>
                    <a:close/>
                  </a:path>
                  <a:path w="202564" h="301625" extrusionOk="0">
                    <a:moveTo>
                      <a:pt x="98742" y="112729"/>
                    </a:moveTo>
                    <a:lnTo>
                      <a:pt x="81427" y="114363"/>
                    </a:lnTo>
                    <a:lnTo>
                      <a:pt x="80309" y="114538"/>
                    </a:lnTo>
                    <a:lnTo>
                      <a:pt x="77394" y="115167"/>
                    </a:lnTo>
                    <a:lnTo>
                      <a:pt x="72883" y="116436"/>
                    </a:lnTo>
                    <a:lnTo>
                      <a:pt x="71916" y="116649"/>
                    </a:lnTo>
                    <a:lnTo>
                      <a:pt x="68737" y="117655"/>
                    </a:lnTo>
                    <a:lnTo>
                      <a:pt x="66538" y="118496"/>
                    </a:lnTo>
                    <a:lnTo>
                      <a:pt x="63924" y="119552"/>
                    </a:lnTo>
                    <a:lnTo>
                      <a:pt x="63472" y="119690"/>
                    </a:lnTo>
                    <a:lnTo>
                      <a:pt x="60456" y="120984"/>
                    </a:lnTo>
                    <a:lnTo>
                      <a:pt x="57918" y="122228"/>
                    </a:lnTo>
                    <a:lnTo>
                      <a:pt x="54756" y="123980"/>
                    </a:lnTo>
                    <a:lnTo>
                      <a:pt x="54124" y="124415"/>
                    </a:lnTo>
                    <a:lnTo>
                      <a:pt x="49952" y="126903"/>
                    </a:lnTo>
                    <a:lnTo>
                      <a:pt x="47414" y="128674"/>
                    </a:lnTo>
                    <a:lnTo>
                      <a:pt x="46597" y="129340"/>
                    </a:lnTo>
                    <a:lnTo>
                      <a:pt x="42915" y="132130"/>
                    </a:lnTo>
                    <a:lnTo>
                      <a:pt x="40679" y="134052"/>
                    </a:lnTo>
                    <a:lnTo>
                      <a:pt x="38995" y="135660"/>
                    </a:lnTo>
                    <a:lnTo>
                      <a:pt x="37751" y="136816"/>
                    </a:lnTo>
                    <a:lnTo>
                      <a:pt x="36520" y="138023"/>
                    </a:lnTo>
                    <a:lnTo>
                      <a:pt x="34509" y="140159"/>
                    </a:lnTo>
                    <a:lnTo>
                      <a:pt x="32336" y="142697"/>
                    </a:lnTo>
                    <a:lnTo>
                      <a:pt x="31695" y="143312"/>
                    </a:lnTo>
                    <a:lnTo>
                      <a:pt x="31129" y="144016"/>
                    </a:lnTo>
                    <a:lnTo>
                      <a:pt x="65280" y="144016"/>
                    </a:lnTo>
                    <a:lnTo>
                      <a:pt x="66380" y="143050"/>
                    </a:lnTo>
                    <a:lnTo>
                      <a:pt x="92230" y="135495"/>
                    </a:lnTo>
                    <a:lnTo>
                      <a:pt x="170846" y="135495"/>
                    </a:lnTo>
                    <a:lnTo>
                      <a:pt x="174022" y="127279"/>
                    </a:lnTo>
                    <a:lnTo>
                      <a:pt x="151076" y="127279"/>
                    </a:lnTo>
                    <a:lnTo>
                      <a:pt x="149254" y="126199"/>
                    </a:lnTo>
                    <a:lnTo>
                      <a:pt x="144843" y="123937"/>
                    </a:lnTo>
                    <a:lnTo>
                      <a:pt x="144165" y="123510"/>
                    </a:lnTo>
                    <a:lnTo>
                      <a:pt x="140647" y="121801"/>
                    </a:lnTo>
                    <a:lnTo>
                      <a:pt x="137819" y="120570"/>
                    </a:lnTo>
                    <a:lnTo>
                      <a:pt x="134201" y="119175"/>
                    </a:lnTo>
                    <a:lnTo>
                      <a:pt x="133434" y="118961"/>
                    </a:lnTo>
                    <a:lnTo>
                      <a:pt x="130557" y="117931"/>
                    </a:lnTo>
                    <a:lnTo>
                      <a:pt x="128446" y="117202"/>
                    </a:lnTo>
                    <a:lnTo>
                      <a:pt x="125217" y="116285"/>
                    </a:lnTo>
                    <a:lnTo>
                      <a:pt x="124123" y="116046"/>
                    </a:lnTo>
                    <a:lnTo>
                      <a:pt x="119386" y="114865"/>
                    </a:lnTo>
                    <a:lnTo>
                      <a:pt x="101670" y="112754"/>
                    </a:lnTo>
                    <a:lnTo>
                      <a:pt x="98742" y="112729"/>
                    </a:lnTo>
                    <a:close/>
                  </a:path>
                  <a:path w="202564" h="301625" extrusionOk="0">
                    <a:moveTo>
                      <a:pt x="158388" y="22041"/>
                    </a:moveTo>
                    <a:lnTo>
                      <a:pt x="114015" y="22041"/>
                    </a:lnTo>
                    <a:lnTo>
                      <a:pt x="138297" y="32426"/>
                    </a:lnTo>
                    <a:lnTo>
                      <a:pt x="154288" y="50941"/>
                    </a:lnTo>
                    <a:lnTo>
                      <a:pt x="161866" y="74655"/>
                    </a:lnTo>
                    <a:lnTo>
                      <a:pt x="160854" y="100968"/>
                    </a:lnTo>
                    <a:lnTo>
                      <a:pt x="151076" y="127279"/>
                    </a:lnTo>
                    <a:lnTo>
                      <a:pt x="174022" y="127279"/>
                    </a:lnTo>
                    <a:lnTo>
                      <a:pt x="182277" y="105919"/>
                    </a:lnTo>
                    <a:lnTo>
                      <a:pt x="183619" y="70936"/>
                    </a:lnTo>
                    <a:lnTo>
                      <a:pt x="173247" y="39127"/>
                    </a:lnTo>
                    <a:lnTo>
                      <a:pt x="158388" y="220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26" name="object 21"/>
              <p:cNvSpPr/>
              <p:nvPr/>
            </p:nvSpPr>
            <p:spPr bwMode="auto">
              <a:xfrm>
                <a:off x="5737225" y="6692900"/>
                <a:ext cx="50800" cy="42863"/>
              </a:xfrm>
              <a:custGeom>
                <a:avLst/>
                <a:gdLst>
                  <a:gd name="T0" fmla="*/ 22102 w 50164"/>
                  <a:gd name="T1" fmla="*/ 0 h 43815"/>
                  <a:gd name="T2" fmla="*/ 0 w 50164"/>
                  <a:gd name="T3" fmla="*/ 3539 h 43815"/>
                  <a:gd name="T4" fmla="*/ 1628 w 50164"/>
                  <a:gd name="T5" fmla="*/ 14455 h 43815"/>
                  <a:gd name="T6" fmla="*/ 3287 w 50164"/>
                  <a:gd name="T7" fmla="*/ 20943 h 43815"/>
                  <a:gd name="T8" fmla="*/ 32887 w 50164"/>
                  <a:gd name="T9" fmla="*/ 42316 h 43815"/>
                  <a:gd name="T10" fmla="*/ 39662 w 50164"/>
                  <a:gd name="T11" fmla="*/ 41915 h 43815"/>
                  <a:gd name="T12" fmla="*/ 50719 w 50164"/>
                  <a:gd name="T13" fmla="*/ 40145 h 43815"/>
                  <a:gd name="T14" fmla="*/ 47868 w 50164"/>
                  <a:gd name="T15" fmla="*/ 21044 h 43815"/>
                  <a:gd name="T16" fmla="*/ 30308 w 50164"/>
                  <a:gd name="T17" fmla="*/ 21044 h 43815"/>
                  <a:gd name="T18" fmla="*/ 24633 w 50164"/>
                  <a:gd name="T19" fmla="*/ 16938 h 43815"/>
                  <a:gd name="T20" fmla="*/ 22102 w 50164"/>
                  <a:gd name="T21" fmla="*/ 0 h 43815"/>
                  <a:gd name="T22" fmla="*/ 47461 w 50164"/>
                  <a:gd name="T23" fmla="*/ 18314 h 43815"/>
                  <a:gd name="T24" fmla="*/ 30308 w 50164"/>
                  <a:gd name="T25" fmla="*/ 21044 h 43815"/>
                  <a:gd name="T26" fmla="*/ 47868 w 50164"/>
                  <a:gd name="T27" fmla="*/ 21044 h 43815"/>
                  <a:gd name="T28" fmla="*/ 47461 w 50164"/>
                  <a:gd name="T29" fmla="*/ 18314 h 4381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0164" h="43815" extrusionOk="0">
                    <a:moveTo>
                      <a:pt x="21825" y="0"/>
                    </a:moveTo>
                    <a:lnTo>
                      <a:pt x="0" y="3618"/>
                    </a:lnTo>
                    <a:lnTo>
                      <a:pt x="1608" y="14776"/>
                    </a:lnTo>
                    <a:lnTo>
                      <a:pt x="3246" y="21408"/>
                    </a:lnTo>
                    <a:lnTo>
                      <a:pt x="32475" y="43256"/>
                    </a:lnTo>
                    <a:lnTo>
                      <a:pt x="39165" y="42846"/>
                    </a:lnTo>
                    <a:lnTo>
                      <a:pt x="50084" y="41037"/>
                    </a:lnTo>
                    <a:lnTo>
                      <a:pt x="47269" y="21511"/>
                    </a:lnTo>
                    <a:lnTo>
                      <a:pt x="29929" y="21511"/>
                    </a:lnTo>
                    <a:lnTo>
                      <a:pt x="24325" y="17314"/>
                    </a:lnTo>
                    <a:lnTo>
                      <a:pt x="21825" y="0"/>
                    </a:lnTo>
                    <a:close/>
                  </a:path>
                  <a:path w="50164" h="43815" extrusionOk="0">
                    <a:moveTo>
                      <a:pt x="46867" y="18721"/>
                    </a:moveTo>
                    <a:lnTo>
                      <a:pt x="29929" y="21511"/>
                    </a:lnTo>
                    <a:lnTo>
                      <a:pt x="47269" y="21511"/>
                    </a:lnTo>
                    <a:lnTo>
                      <a:pt x="46867" y="187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27" name="object 22"/>
              <p:cNvSpPr/>
              <p:nvPr/>
            </p:nvSpPr>
            <p:spPr bwMode="auto">
              <a:xfrm>
                <a:off x="5765799" y="6856413"/>
                <a:ext cx="42863" cy="52387"/>
              </a:xfrm>
              <a:custGeom>
                <a:avLst/>
                <a:gdLst>
                  <a:gd name="T0" fmla="*/ 39128 w 42545"/>
                  <a:gd name="T1" fmla="*/ 0 h 52070"/>
                  <a:gd name="T2" fmla="*/ 711 w 42545"/>
                  <a:gd name="T3" fmla="*/ 27430 h 52070"/>
                  <a:gd name="T4" fmla="*/ 0 w 42545"/>
                  <a:gd name="T5" fmla="*/ 40958 h 52070"/>
                  <a:gd name="T6" fmla="*/ 1607 w 42545"/>
                  <a:gd name="T7" fmla="*/ 52197 h 52070"/>
                  <a:gd name="T8" fmla="*/ 23608 w 42545"/>
                  <a:gd name="T9" fmla="*/ 48556 h 52070"/>
                  <a:gd name="T10" fmla="*/ 21102 w 42545"/>
                  <a:gd name="T11" fmla="*/ 31123 h 52070"/>
                  <a:gd name="T12" fmla="*/ 25305 w 42545"/>
                  <a:gd name="T13" fmla="*/ 25270 h 52070"/>
                  <a:gd name="T14" fmla="*/ 42369 w 42545"/>
                  <a:gd name="T15" fmla="*/ 22451 h 52070"/>
                  <a:gd name="T16" fmla="*/ 39128 w 42545"/>
                  <a:gd name="T17" fmla="*/ 0 h 5207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2545" h="52070" extrusionOk="0">
                    <a:moveTo>
                      <a:pt x="38838" y="0"/>
                    </a:moveTo>
                    <a:lnTo>
                      <a:pt x="706" y="27264"/>
                    </a:lnTo>
                    <a:lnTo>
                      <a:pt x="0" y="40710"/>
                    </a:lnTo>
                    <a:lnTo>
                      <a:pt x="1595" y="51881"/>
                    </a:lnTo>
                    <a:lnTo>
                      <a:pt x="23433" y="48262"/>
                    </a:lnTo>
                    <a:lnTo>
                      <a:pt x="20945" y="30935"/>
                    </a:lnTo>
                    <a:lnTo>
                      <a:pt x="25117" y="25117"/>
                    </a:lnTo>
                    <a:lnTo>
                      <a:pt x="42055" y="22315"/>
                    </a:lnTo>
                    <a:lnTo>
                      <a:pt x="3883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</p:grpSp>
        <p:grpSp>
          <p:nvGrpSpPr>
            <p:cNvPr id="28" name="Group 40"/>
            <p:cNvGrpSpPr/>
            <p:nvPr userDrawn="1"/>
          </p:nvGrpSpPr>
          <p:grpSpPr bwMode="auto">
            <a:xfrm>
              <a:off x="2976439" y="3432698"/>
              <a:ext cx="487626" cy="487627"/>
              <a:chOff x="6221413" y="6340475"/>
              <a:chExt cx="782637" cy="782638"/>
            </a:xfrm>
          </p:grpSpPr>
          <p:sp>
            <p:nvSpPr>
              <p:cNvPr id="29" name="object 7"/>
              <p:cNvSpPr/>
              <p:nvPr/>
            </p:nvSpPr>
            <p:spPr bwMode="auto">
              <a:xfrm>
                <a:off x="6221413" y="6340475"/>
                <a:ext cx="782637" cy="782638"/>
              </a:xfrm>
              <a:custGeom>
                <a:avLst/>
                <a:gdLst>
                  <a:gd name="T0" fmla="*/ 391312 w 781684"/>
                  <a:gd name="T1" fmla="*/ 0 h 781684"/>
                  <a:gd name="T2" fmla="*/ 342227 w 781684"/>
                  <a:gd name="T3" fmla="*/ 3049 h 781684"/>
                  <a:gd name="T4" fmla="*/ 294960 w 781684"/>
                  <a:gd name="T5" fmla="*/ 11951 h 781684"/>
                  <a:gd name="T6" fmla="*/ 249880 w 781684"/>
                  <a:gd name="T7" fmla="*/ 26339 h 781684"/>
                  <a:gd name="T8" fmla="*/ 207353 w 781684"/>
                  <a:gd name="T9" fmla="*/ 45848 h 781684"/>
                  <a:gd name="T10" fmla="*/ 167746 w 781684"/>
                  <a:gd name="T11" fmla="*/ 70109 h 781684"/>
                  <a:gd name="T12" fmla="*/ 131425 w 781684"/>
                  <a:gd name="T13" fmla="*/ 98757 h 781684"/>
                  <a:gd name="T14" fmla="*/ 98757 w 781684"/>
                  <a:gd name="T15" fmla="*/ 131425 h 781684"/>
                  <a:gd name="T16" fmla="*/ 70109 w 781684"/>
                  <a:gd name="T17" fmla="*/ 167746 h 781684"/>
                  <a:gd name="T18" fmla="*/ 45848 w 781684"/>
                  <a:gd name="T19" fmla="*/ 207354 h 781684"/>
                  <a:gd name="T20" fmla="*/ 26339 w 781684"/>
                  <a:gd name="T21" fmla="*/ 249881 h 781684"/>
                  <a:gd name="T22" fmla="*/ 11951 w 781684"/>
                  <a:gd name="T23" fmla="*/ 294961 h 781684"/>
                  <a:gd name="T24" fmla="*/ 3049 w 781684"/>
                  <a:gd name="T25" fmla="*/ 342227 h 781684"/>
                  <a:gd name="T26" fmla="*/ 0 w 781684"/>
                  <a:gd name="T27" fmla="*/ 391313 h 781684"/>
                  <a:gd name="T28" fmla="*/ 3049 w 781684"/>
                  <a:gd name="T29" fmla="*/ 440399 h 781684"/>
                  <a:gd name="T30" fmla="*/ 11951 w 781684"/>
                  <a:gd name="T31" fmla="*/ 487665 h 781684"/>
                  <a:gd name="T32" fmla="*/ 26339 w 781684"/>
                  <a:gd name="T33" fmla="*/ 532745 h 781684"/>
                  <a:gd name="T34" fmla="*/ 45848 w 781684"/>
                  <a:gd name="T35" fmla="*/ 575272 h 781684"/>
                  <a:gd name="T36" fmla="*/ 70109 w 781684"/>
                  <a:gd name="T37" fmla="*/ 614880 h 781684"/>
                  <a:gd name="T38" fmla="*/ 98757 w 781684"/>
                  <a:gd name="T39" fmla="*/ 651201 h 781684"/>
                  <a:gd name="T40" fmla="*/ 131425 w 781684"/>
                  <a:gd name="T41" fmla="*/ 683869 h 781684"/>
                  <a:gd name="T42" fmla="*/ 167746 w 781684"/>
                  <a:gd name="T43" fmla="*/ 712517 h 781684"/>
                  <a:gd name="T44" fmla="*/ 207353 w 781684"/>
                  <a:gd name="T45" fmla="*/ 736778 h 781684"/>
                  <a:gd name="T46" fmla="*/ 249880 w 781684"/>
                  <a:gd name="T47" fmla="*/ 756287 h 781684"/>
                  <a:gd name="T48" fmla="*/ 294960 w 781684"/>
                  <a:gd name="T49" fmla="*/ 770675 h 781684"/>
                  <a:gd name="T50" fmla="*/ 342227 w 781684"/>
                  <a:gd name="T51" fmla="*/ 779577 h 781684"/>
                  <a:gd name="T52" fmla="*/ 391312 w 781684"/>
                  <a:gd name="T53" fmla="*/ 782626 h 781684"/>
                  <a:gd name="T54" fmla="*/ 440398 w 781684"/>
                  <a:gd name="T55" fmla="*/ 779577 h 781684"/>
                  <a:gd name="T56" fmla="*/ 487665 w 781684"/>
                  <a:gd name="T57" fmla="*/ 770675 h 781684"/>
                  <a:gd name="T58" fmla="*/ 532745 w 781684"/>
                  <a:gd name="T59" fmla="*/ 756287 h 781684"/>
                  <a:gd name="T60" fmla="*/ 575271 w 781684"/>
                  <a:gd name="T61" fmla="*/ 736778 h 781684"/>
                  <a:gd name="T62" fmla="*/ 614879 w 781684"/>
                  <a:gd name="T63" fmla="*/ 712517 h 781684"/>
                  <a:gd name="T64" fmla="*/ 651200 w 781684"/>
                  <a:gd name="T65" fmla="*/ 683869 h 781684"/>
                  <a:gd name="T66" fmla="*/ 683868 w 781684"/>
                  <a:gd name="T67" fmla="*/ 651201 h 781684"/>
                  <a:gd name="T68" fmla="*/ 712516 w 781684"/>
                  <a:gd name="T69" fmla="*/ 614880 h 781684"/>
                  <a:gd name="T70" fmla="*/ 736777 w 781684"/>
                  <a:gd name="T71" fmla="*/ 575272 h 781684"/>
                  <a:gd name="T72" fmla="*/ 756286 w 781684"/>
                  <a:gd name="T73" fmla="*/ 532745 h 781684"/>
                  <a:gd name="T74" fmla="*/ 770674 w 781684"/>
                  <a:gd name="T75" fmla="*/ 487665 h 781684"/>
                  <a:gd name="T76" fmla="*/ 779576 w 781684"/>
                  <a:gd name="T77" fmla="*/ 440399 h 781684"/>
                  <a:gd name="T78" fmla="*/ 782625 w 781684"/>
                  <a:gd name="T79" fmla="*/ 391313 h 781684"/>
                  <a:gd name="T80" fmla="*/ 779576 w 781684"/>
                  <a:gd name="T81" fmla="*/ 342227 h 781684"/>
                  <a:gd name="T82" fmla="*/ 770674 w 781684"/>
                  <a:gd name="T83" fmla="*/ 294961 h 781684"/>
                  <a:gd name="T84" fmla="*/ 756286 w 781684"/>
                  <a:gd name="T85" fmla="*/ 249881 h 781684"/>
                  <a:gd name="T86" fmla="*/ 736777 w 781684"/>
                  <a:gd name="T87" fmla="*/ 207354 h 781684"/>
                  <a:gd name="T88" fmla="*/ 712516 w 781684"/>
                  <a:gd name="T89" fmla="*/ 167746 h 781684"/>
                  <a:gd name="T90" fmla="*/ 683868 w 781684"/>
                  <a:gd name="T91" fmla="*/ 131425 h 781684"/>
                  <a:gd name="T92" fmla="*/ 651200 w 781684"/>
                  <a:gd name="T93" fmla="*/ 98757 h 781684"/>
                  <a:gd name="T94" fmla="*/ 614879 w 781684"/>
                  <a:gd name="T95" fmla="*/ 70109 h 781684"/>
                  <a:gd name="T96" fmla="*/ 575271 w 781684"/>
                  <a:gd name="T97" fmla="*/ 45848 h 781684"/>
                  <a:gd name="T98" fmla="*/ 532745 w 781684"/>
                  <a:gd name="T99" fmla="*/ 26339 h 781684"/>
                  <a:gd name="T100" fmla="*/ 487665 w 781684"/>
                  <a:gd name="T101" fmla="*/ 11951 h 781684"/>
                  <a:gd name="T102" fmla="*/ 440398 w 781684"/>
                  <a:gd name="T103" fmla="*/ 3049 h 781684"/>
                  <a:gd name="T104" fmla="*/ 391312 w 781684"/>
                  <a:gd name="T105" fmla="*/ 0 h 7816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81684" h="781684" extrusionOk="0">
                    <a:moveTo>
                      <a:pt x="390836" y="0"/>
                    </a:moveTo>
                    <a:lnTo>
                      <a:pt x="341810" y="3045"/>
                    </a:lnTo>
                    <a:lnTo>
                      <a:pt x="294601" y="11936"/>
                    </a:lnTo>
                    <a:lnTo>
                      <a:pt x="249576" y="26307"/>
                    </a:lnTo>
                    <a:lnTo>
                      <a:pt x="207101" y="45792"/>
                    </a:lnTo>
                    <a:lnTo>
                      <a:pt x="167542" y="70024"/>
                    </a:lnTo>
                    <a:lnTo>
                      <a:pt x="131265" y="98637"/>
                    </a:lnTo>
                    <a:lnTo>
                      <a:pt x="98637" y="131265"/>
                    </a:lnTo>
                    <a:lnTo>
                      <a:pt x="70024" y="167542"/>
                    </a:lnTo>
                    <a:lnTo>
                      <a:pt x="45792" y="207101"/>
                    </a:lnTo>
                    <a:lnTo>
                      <a:pt x="26307" y="249576"/>
                    </a:lnTo>
                    <a:lnTo>
                      <a:pt x="11936" y="294601"/>
                    </a:lnTo>
                    <a:lnTo>
                      <a:pt x="3045" y="341810"/>
                    </a:lnTo>
                    <a:lnTo>
                      <a:pt x="0" y="390836"/>
                    </a:lnTo>
                    <a:lnTo>
                      <a:pt x="3045" y="439862"/>
                    </a:lnTo>
                    <a:lnTo>
                      <a:pt x="11936" y="487071"/>
                    </a:lnTo>
                    <a:lnTo>
                      <a:pt x="26307" y="532096"/>
                    </a:lnTo>
                    <a:lnTo>
                      <a:pt x="45792" y="574571"/>
                    </a:lnTo>
                    <a:lnTo>
                      <a:pt x="70024" y="614130"/>
                    </a:lnTo>
                    <a:lnTo>
                      <a:pt x="98637" y="650407"/>
                    </a:lnTo>
                    <a:lnTo>
                      <a:pt x="131265" y="683035"/>
                    </a:lnTo>
                    <a:lnTo>
                      <a:pt x="167542" y="711648"/>
                    </a:lnTo>
                    <a:lnTo>
                      <a:pt x="207101" y="735880"/>
                    </a:lnTo>
                    <a:lnTo>
                      <a:pt x="249576" y="755365"/>
                    </a:lnTo>
                    <a:lnTo>
                      <a:pt x="294601" y="769736"/>
                    </a:lnTo>
                    <a:lnTo>
                      <a:pt x="341810" y="778627"/>
                    </a:lnTo>
                    <a:lnTo>
                      <a:pt x="390836" y="781672"/>
                    </a:lnTo>
                    <a:lnTo>
                      <a:pt x="439862" y="778627"/>
                    </a:lnTo>
                    <a:lnTo>
                      <a:pt x="487071" y="769736"/>
                    </a:lnTo>
                    <a:lnTo>
                      <a:pt x="532096" y="755365"/>
                    </a:lnTo>
                    <a:lnTo>
                      <a:pt x="574571" y="735880"/>
                    </a:lnTo>
                    <a:lnTo>
                      <a:pt x="614130" y="711648"/>
                    </a:lnTo>
                    <a:lnTo>
                      <a:pt x="650407" y="683035"/>
                    </a:lnTo>
                    <a:lnTo>
                      <a:pt x="683035" y="650407"/>
                    </a:lnTo>
                    <a:lnTo>
                      <a:pt x="711648" y="614130"/>
                    </a:lnTo>
                    <a:lnTo>
                      <a:pt x="735880" y="574571"/>
                    </a:lnTo>
                    <a:lnTo>
                      <a:pt x="755365" y="532096"/>
                    </a:lnTo>
                    <a:lnTo>
                      <a:pt x="769736" y="487071"/>
                    </a:lnTo>
                    <a:lnTo>
                      <a:pt x="778627" y="439862"/>
                    </a:lnTo>
                    <a:lnTo>
                      <a:pt x="781672" y="390836"/>
                    </a:lnTo>
                    <a:lnTo>
                      <a:pt x="778627" y="341810"/>
                    </a:lnTo>
                    <a:lnTo>
                      <a:pt x="769736" y="294601"/>
                    </a:lnTo>
                    <a:lnTo>
                      <a:pt x="755365" y="249576"/>
                    </a:lnTo>
                    <a:lnTo>
                      <a:pt x="735880" y="207101"/>
                    </a:lnTo>
                    <a:lnTo>
                      <a:pt x="711648" y="167542"/>
                    </a:lnTo>
                    <a:lnTo>
                      <a:pt x="683035" y="131265"/>
                    </a:lnTo>
                    <a:lnTo>
                      <a:pt x="650407" y="98637"/>
                    </a:lnTo>
                    <a:lnTo>
                      <a:pt x="614130" y="70024"/>
                    </a:lnTo>
                    <a:lnTo>
                      <a:pt x="574571" y="45792"/>
                    </a:lnTo>
                    <a:lnTo>
                      <a:pt x="532096" y="26307"/>
                    </a:lnTo>
                    <a:lnTo>
                      <a:pt x="487071" y="11936"/>
                    </a:lnTo>
                    <a:lnTo>
                      <a:pt x="439862" y="3045"/>
                    </a:lnTo>
                    <a:lnTo>
                      <a:pt x="390836" y="0"/>
                    </a:lnTo>
                    <a:close/>
                  </a:path>
                </a:pathLst>
              </a:custGeom>
              <a:solidFill>
                <a:srgbClr val="8982BE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30" name="object 23"/>
              <p:cNvSpPr/>
              <p:nvPr/>
            </p:nvSpPr>
            <p:spPr bwMode="auto">
              <a:xfrm>
                <a:off x="6445250" y="6481763"/>
                <a:ext cx="265113" cy="503237"/>
              </a:xfrm>
              <a:custGeom>
                <a:avLst/>
                <a:gdLst>
                  <a:gd name="T0" fmla="*/ 77803 w 265429"/>
                  <a:gd name="T1" fmla="*/ 27 h 504190"/>
                  <a:gd name="T2" fmla="*/ 17305 w 265429"/>
                  <a:gd name="T3" fmla="*/ 103978 h 504190"/>
                  <a:gd name="T4" fmla="*/ 5024 w 265429"/>
                  <a:gd name="T5" fmla="*/ 142349 h 504190"/>
                  <a:gd name="T6" fmla="*/ 0 w 265429"/>
                  <a:gd name="T7" fmla="*/ 182185 h 504190"/>
                  <a:gd name="T8" fmla="*/ 0 w 265429"/>
                  <a:gd name="T9" fmla="*/ 447510 h 504190"/>
                  <a:gd name="T10" fmla="*/ 4639 w 265429"/>
                  <a:gd name="T11" fmla="*/ 469026 h 504190"/>
                  <a:gd name="T12" fmla="*/ 17288 w 265429"/>
                  <a:gd name="T13" fmla="*/ 486611 h 504190"/>
                  <a:gd name="T14" fmla="*/ 36040 w 265429"/>
                  <a:gd name="T15" fmla="*/ 498476 h 504190"/>
                  <a:gd name="T16" fmla="*/ 58985 w 265429"/>
                  <a:gd name="T17" fmla="*/ 502829 h 504190"/>
                  <a:gd name="T18" fmla="*/ 207741 w 265429"/>
                  <a:gd name="T19" fmla="*/ 502829 h 504190"/>
                  <a:gd name="T20" fmla="*/ 223496 w 265429"/>
                  <a:gd name="T21" fmla="*/ 501547 h 504190"/>
                  <a:gd name="T22" fmla="*/ 239628 w 265429"/>
                  <a:gd name="T23" fmla="*/ 496639 h 504190"/>
                  <a:gd name="T24" fmla="*/ 253695 w 265429"/>
                  <a:gd name="T25" fmla="*/ 486512 h 504190"/>
                  <a:gd name="T26" fmla="*/ 263250 w 265429"/>
                  <a:gd name="T27" fmla="*/ 469570 h 504190"/>
                  <a:gd name="T28" fmla="*/ 251680 w 265429"/>
                  <a:gd name="T29" fmla="*/ 467600 h 504190"/>
                  <a:gd name="T30" fmla="*/ 221170 w 265429"/>
                  <a:gd name="T31" fmla="*/ 467600 h 504190"/>
                  <a:gd name="T32" fmla="*/ 214769 w 265429"/>
                  <a:gd name="T33" fmla="*/ 465644 h 504190"/>
                  <a:gd name="T34" fmla="*/ 58985 w 265429"/>
                  <a:gd name="T35" fmla="*/ 465644 h 504190"/>
                  <a:gd name="T36" fmla="*/ 50606 w 265429"/>
                  <a:gd name="T37" fmla="*/ 464193 h 504190"/>
                  <a:gd name="T38" fmla="*/ 43674 w 265429"/>
                  <a:gd name="T39" fmla="*/ 460264 h 504190"/>
                  <a:gd name="T40" fmla="*/ 38954 w 265429"/>
                  <a:gd name="T41" fmla="*/ 454491 h 504190"/>
                  <a:gd name="T42" fmla="*/ 37211 w 265429"/>
                  <a:gd name="T43" fmla="*/ 447510 h 504190"/>
                  <a:gd name="T44" fmla="*/ 37211 w 265429"/>
                  <a:gd name="T45" fmla="*/ 182185 h 504190"/>
                  <a:gd name="T46" fmla="*/ 45814 w 265429"/>
                  <a:gd name="T47" fmla="*/ 133560 h 504190"/>
                  <a:gd name="T48" fmla="*/ 94088 w 265429"/>
                  <a:gd name="T49" fmla="*/ 26347 h 504190"/>
                  <a:gd name="T50" fmla="*/ 95806 w 265429"/>
                  <a:gd name="T51" fmla="*/ 19194 h 504190"/>
                  <a:gd name="T52" fmla="*/ 94663 w 265429"/>
                  <a:gd name="T53" fmla="*/ 12172 h 504190"/>
                  <a:gd name="T54" fmla="*/ 90959 w 265429"/>
                  <a:gd name="T55" fmla="*/ 6086 h 504190"/>
                  <a:gd name="T56" fmla="*/ 84989 w 265429"/>
                  <a:gd name="T57" fmla="*/ 1741 h 504190"/>
                  <a:gd name="T58" fmla="*/ 77803 w 265429"/>
                  <a:gd name="T59" fmla="*/ 27 h 504190"/>
                  <a:gd name="T60" fmla="*/ 225149 w 265429"/>
                  <a:gd name="T61" fmla="*/ 463086 h 504190"/>
                  <a:gd name="T62" fmla="*/ 221170 w 265429"/>
                  <a:gd name="T63" fmla="*/ 467600 h 504190"/>
                  <a:gd name="T64" fmla="*/ 251680 w 265429"/>
                  <a:gd name="T65" fmla="*/ 467600 h 504190"/>
                  <a:gd name="T66" fmla="*/ 225149 w 265429"/>
                  <a:gd name="T67" fmla="*/ 463086 h 504190"/>
                  <a:gd name="T68" fmla="*/ 192560 w 265429"/>
                  <a:gd name="T69" fmla="*/ 0 h 504190"/>
                  <a:gd name="T70" fmla="*/ 185327 w 265429"/>
                  <a:gd name="T71" fmla="*/ 1540 h 504190"/>
                  <a:gd name="T72" fmla="*/ 179287 w 265429"/>
                  <a:gd name="T73" fmla="*/ 5778 h 504190"/>
                  <a:gd name="T74" fmla="*/ 175458 w 265429"/>
                  <a:gd name="T75" fmla="*/ 11785 h 504190"/>
                  <a:gd name="T76" fmla="*/ 174153 w 265429"/>
                  <a:gd name="T77" fmla="*/ 18786 h 504190"/>
                  <a:gd name="T78" fmla="*/ 175689 w 265429"/>
                  <a:gd name="T79" fmla="*/ 26009 h 504190"/>
                  <a:gd name="T80" fmla="*/ 216200 w 265429"/>
                  <a:gd name="T81" fmla="*/ 118814 h 504190"/>
                  <a:gd name="T82" fmla="*/ 219465 w 265429"/>
                  <a:gd name="T83" fmla="*/ 125532 h 504190"/>
                  <a:gd name="T84" fmla="*/ 222466 w 265429"/>
                  <a:gd name="T85" fmla="*/ 131445 h 504190"/>
                  <a:gd name="T86" fmla="*/ 225085 w 265429"/>
                  <a:gd name="T87" fmla="*/ 138159 h 504190"/>
                  <a:gd name="T88" fmla="*/ 227206 w 265429"/>
                  <a:gd name="T89" fmla="*/ 147283 h 504190"/>
                  <a:gd name="T90" fmla="*/ 264919 w 265429"/>
                  <a:gd name="T91" fmla="*/ 147283 h 504190"/>
                  <a:gd name="T92" fmla="*/ 263537 w 265429"/>
                  <a:gd name="T93" fmla="*/ 133827 h 504190"/>
                  <a:gd name="T94" fmla="*/ 260011 w 265429"/>
                  <a:gd name="T95" fmla="*/ 123368 h 504190"/>
                  <a:gd name="T96" fmla="*/ 255278 w 265429"/>
                  <a:gd name="T97" fmla="*/ 114040 h 504190"/>
                  <a:gd name="T98" fmla="*/ 250230 w 265429"/>
                  <a:gd name="T99" fmla="*/ 103877 h 504190"/>
                  <a:gd name="T100" fmla="*/ 209812 w 265429"/>
                  <a:gd name="T101" fmla="*/ 11172 h 504190"/>
                  <a:gd name="T102" fmla="*/ 205593 w 265429"/>
                  <a:gd name="T103" fmla="*/ 5115 h 504190"/>
                  <a:gd name="T104" fmla="*/ 199579 w 265429"/>
                  <a:gd name="T105" fmla="*/ 1292 h 504190"/>
                  <a:gd name="T106" fmla="*/ 192560 w 265429"/>
                  <a:gd name="T107" fmla="*/ 0 h 50419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65429" h="504190" extrusionOk="0">
                    <a:moveTo>
                      <a:pt x="77896" y="27"/>
                    </a:moveTo>
                    <a:lnTo>
                      <a:pt x="17326" y="104175"/>
                    </a:lnTo>
                    <a:lnTo>
                      <a:pt x="5030" y="142619"/>
                    </a:lnTo>
                    <a:lnTo>
                      <a:pt x="0" y="182530"/>
                    </a:lnTo>
                    <a:lnTo>
                      <a:pt x="0" y="448357"/>
                    </a:lnTo>
                    <a:lnTo>
                      <a:pt x="4645" y="469914"/>
                    </a:lnTo>
                    <a:lnTo>
                      <a:pt x="17309" y="487533"/>
                    </a:lnTo>
                    <a:lnTo>
                      <a:pt x="36083" y="499420"/>
                    </a:lnTo>
                    <a:lnTo>
                      <a:pt x="59055" y="503781"/>
                    </a:lnTo>
                    <a:lnTo>
                      <a:pt x="207989" y="503781"/>
                    </a:lnTo>
                    <a:lnTo>
                      <a:pt x="223762" y="502497"/>
                    </a:lnTo>
                    <a:lnTo>
                      <a:pt x="239914" y="497580"/>
                    </a:lnTo>
                    <a:lnTo>
                      <a:pt x="253997" y="487433"/>
                    </a:lnTo>
                    <a:lnTo>
                      <a:pt x="263564" y="470459"/>
                    </a:lnTo>
                    <a:lnTo>
                      <a:pt x="251980" y="468486"/>
                    </a:lnTo>
                    <a:lnTo>
                      <a:pt x="221434" y="468486"/>
                    </a:lnTo>
                    <a:lnTo>
                      <a:pt x="215025" y="466526"/>
                    </a:lnTo>
                    <a:lnTo>
                      <a:pt x="59055" y="466526"/>
                    </a:lnTo>
                    <a:lnTo>
                      <a:pt x="50666" y="465072"/>
                    </a:lnTo>
                    <a:lnTo>
                      <a:pt x="43726" y="461136"/>
                    </a:lnTo>
                    <a:lnTo>
                      <a:pt x="39000" y="455352"/>
                    </a:lnTo>
                    <a:lnTo>
                      <a:pt x="37255" y="448357"/>
                    </a:lnTo>
                    <a:lnTo>
                      <a:pt x="37255" y="182530"/>
                    </a:lnTo>
                    <a:lnTo>
                      <a:pt x="45869" y="133813"/>
                    </a:lnTo>
                    <a:lnTo>
                      <a:pt x="94200" y="26397"/>
                    </a:lnTo>
                    <a:lnTo>
                      <a:pt x="95920" y="19230"/>
                    </a:lnTo>
                    <a:lnTo>
                      <a:pt x="94776" y="12195"/>
                    </a:lnTo>
                    <a:lnTo>
                      <a:pt x="91067" y="6098"/>
                    </a:lnTo>
                    <a:lnTo>
                      <a:pt x="85090" y="1744"/>
                    </a:lnTo>
                    <a:lnTo>
                      <a:pt x="77896" y="27"/>
                    </a:lnTo>
                    <a:close/>
                  </a:path>
                  <a:path w="265429" h="504190" extrusionOk="0">
                    <a:moveTo>
                      <a:pt x="225417" y="463963"/>
                    </a:moveTo>
                    <a:lnTo>
                      <a:pt x="221434" y="468486"/>
                    </a:lnTo>
                    <a:lnTo>
                      <a:pt x="251980" y="468486"/>
                    </a:lnTo>
                    <a:lnTo>
                      <a:pt x="225417" y="463963"/>
                    </a:lnTo>
                    <a:close/>
                  </a:path>
                  <a:path w="265429" h="504190" extrusionOk="0">
                    <a:moveTo>
                      <a:pt x="192790" y="0"/>
                    </a:moveTo>
                    <a:lnTo>
                      <a:pt x="185548" y="1543"/>
                    </a:lnTo>
                    <a:lnTo>
                      <a:pt x="179501" y="5789"/>
                    </a:lnTo>
                    <a:lnTo>
                      <a:pt x="175667" y="11807"/>
                    </a:lnTo>
                    <a:lnTo>
                      <a:pt x="174361" y="18822"/>
                    </a:lnTo>
                    <a:lnTo>
                      <a:pt x="175898" y="26058"/>
                    </a:lnTo>
                    <a:lnTo>
                      <a:pt x="216458" y="119039"/>
                    </a:lnTo>
                    <a:lnTo>
                      <a:pt x="219727" y="125770"/>
                    </a:lnTo>
                    <a:lnTo>
                      <a:pt x="222731" y="131694"/>
                    </a:lnTo>
                    <a:lnTo>
                      <a:pt x="225353" y="138421"/>
                    </a:lnTo>
                    <a:lnTo>
                      <a:pt x="227477" y="147562"/>
                    </a:lnTo>
                    <a:lnTo>
                      <a:pt x="265235" y="147562"/>
                    </a:lnTo>
                    <a:lnTo>
                      <a:pt x="263851" y="134080"/>
                    </a:lnTo>
                    <a:lnTo>
                      <a:pt x="260321" y="123602"/>
                    </a:lnTo>
                    <a:lnTo>
                      <a:pt x="255582" y="114256"/>
                    </a:lnTo>
                    <a:lnTo>
                      <a:pt x="250528" y="104074"/>
                    </a:lnTo>
                    <a:lnTo>
                      <a:pt x="210062" y="11193"/>
                    </a:lnTo>
                    <a:lnTo>
                      <a:pt x="205838" y="5125"/>
                    </a:lnTo>
                    <a:lnTo>
                      <a:pt x="199817" y="1294"/>
                    </a:lnTo>
                    <a:lnTo>
                      <a:pt x="19279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31" name="object 24"/>
              <p:cNvSpPr/>
              <p:nvPr/>
            </p:nvSpPr>
            <p:spPr bwMode="auto">
              <a:xfrm>
                <a:off x="6496050" y="6429375"/>
                <a:ext cx="169862" cy="38100"/>
              </a:xfrm>
              <a:custGeom>
                <a:avLst/>
                <a:gdLst>
                  <a:gd name="T0" fmla="*/ 150823 w 168909"/>
                  <a:gd name="T1" fmla="*/ 0 h 37465"/>
                  <a:gd name="T2" fmla="*/ 18713 w 168909"/>
                  <a:gd name="T3" fmla="*/ 0 h 37465"/>
                  <a:gd name="T4" fmla="*/ 11429 w 168909"/>
                  <a:gd name="T5" fmla="*/ 1485 h 37465"/>
                  <a:gd name="T6" fmla="*/ 5481 w 168909"/>
                  <a:gd name="T7" fmla="*/ 5537 h 37465"/>
                  <a:gd name="T8" fmla="*/ 1470 w 168909"/>
                  <a:gd name="T9" fmla="*/ 11552 h 37465"/>
                  <a:gd name="T10" fmla="*/ 0 w 168909"/>
                  <a:gd name="T11" fmla="*/ 18923 h 37465"/>
                  <a:gd name="T12" fmla="*/ 1470 w 168909"/>
                  <a:gd name="T13" fmla="*/ 26288 h 37465"/>
                  <a:gd name="T14" fmla="*/ 5481 w 168909"/>
                  <a:gd name="T15" fmla="*/ 32299 h 37465"/>
                  <a:gd name="T16" fmla="*/ 11429 w 168909"/>
                  <a:gd name="T17" fmla="*/ 36350 h 37465"/>
                  <a:gd name="T18" fmla="*/ 18713 w 168909"/>
                  <a:gd name="T19" fmla="*/ 37836 h 37465"/>
                  <a:gd name="T20" fmla="*/ 150823 w 168909"/>
                  <a:gd name="T21" fmla="*/ 37836 h 37465"/>
                  <a:gd name="T22" fmla="*/ 158113 w 168909"/>
                  <a:gd name="T23" fmla="*/ 36350 h 37465"/>
                  <a:gd name="T24" fmla="*/ 164061 w 168909"/>
                  <a:gd name="T25" fmla="*/ 32299 h 37465"/>
                  <a:gd name="T26" fmla="*/ 168068 w 168909"/>
                  <a:gd name="T27" fmla="*/ 26288 h 37465"/>
                  <a:gd name="T28" fmla="*/ 169537 w 168909"/>
                  <a:gd name="T29" fmla="*/ 18923 h 37465"/>
                  <a:gd name="T30" fmla="*/ 168068 w 168909"/>
                  <a:gd name="T31" fmla="*/ 11552 h 37465"/>
                  <a:gd name="T32" fmla="*/ 164061 w 168909"/>
                  <a:gd name="T33" fmla="*/ 5537 h 37465"/>
                  <a:gd name="T34" fmla="*/ 158113 w 168909"/>
                  <a:gd name="T35" fmla="*/ 1485 h 37465"/>
                  <a:gd name="T36" fmla="*/ 150823 w 168909"/>
                  <a:gd name="T37" fmla="*/ 0 h 3746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8909" h="37465" extrusionOk="0">
                    <a:moveTo>
                      <a:pt x="149976" y="0"/>
                    </a:moveTo>
                    <a:lnTo>
                      <a:pt x="18608" y="0"/>
                    </a:lnTo>
                    <a:lnTo>
                      <a:pt x="11365" y="1460"/>
                    </a:lnTo>
                    <a:lnTo>
                      <a:pt x="5450" y="5445"/>
                    </a:lnTo>
                    <a:lnTo>
                      <a:pt x="1462" y="11359"/>
                    </a:lnTo>
                    <a:lnTo>
                      <a:pt x="0" y="18608"/>
                    </a:lnTo>
                    <a:lnTo>
                      <a:pt x="1462" y="25850"/>
                    </a:lnTo>
                    <a:lnTo>
                      <a:pt x="5450" y="31761"/>
                    </a:lnTo>
                    <a:lnTo>
                      <a:pt x="11365" y="35744"/>
                    </a:lnTo>
                    <a:lnTo>
                      <a:pt x="18608" y="37205"/>
                    </a:lnTo>
                    <a:lnTo>
                      <a:pt x="149976" y="37205"/>
                    </a:lnTo>
                    <a:lnTo>
                      <a:pt x="157225" y="35744"/>
                    </a:lnTo>
                    <a:lnTo>
                      <a:pt x="163140" y="31761"/>
                    </a:lnTo>
                    <a:lnTo>
                      <a:pt x="167124" y="25850"/>
                    </a:lnTo>
                    <a:lnTo>
                      <a:pt x="168585" y="18608"/>
                    </a:lnTo>
                    <a:lnTo>
                      <a:pt x="167124" y="11359"/>
                    </a:lnTo>
                    <a:lnTo>
                      <a:pt x="163140" y="5445"/>
                    </a:lnTo>
                    <a:lnTo>
                      <a:pt x="157225" y="1460"/>
                    </a:lnTo>
                    <a:lnTo>
                      <a:pt x="1499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32" name="object 25"/>
              <p:cNvSpPr>
                <a:spLocks noChangeArrowheads="1"/>
              </p:cNvSpPr>
              <p:nvPr/>
            </p:nvSpPr>
            <p:spPr bwMode="auto">
              <a:xfrm>
                <a:off x="6604000" y="6848475"/>
                <a:ext cx="198438" cy="92075"/>
              </a:xfrm>
              <a:prstGeom prst="rect">
                <a:avLst/>
              </a:prstGeom>
              <a:blipFill>
                <a:blip r:embed="rId9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33" name="object 26"/>
              <p:cNvSpPr/>
              <p:nvPr/>
            </p:nvSpPr>
            <p:spPr bwMode="auto">
              <a:xfrm>
                <a:off x="6491288" y="6594475"/>
                <a:ext cx="423862" cy="257175"/>
              </a:xfrm>
              <a:custGeom>
                <a:avLst/>
                <a:gdLst>
                  <a:gd name="T0" fmla="*/ 6349 w 424815"/>
                  <a:gd name="T1" fmla="*/ 53428 h 257175"/>
                  <a:gd name="T2" fmla="*/ 0 w 424815"/>
                  <a:gd name="T3" fmla="*/ 77970 h 257175"/>
                  <a:gd name="T4" fmla="*/ 38902 w 424815"/>
                  <a:gd name="T5" fmla="*/ 129825 h 257175"/>
                  <a:gd name="T6" fmla="*/ 74497 w 424815"/>
                  <a:gd name="T7" fmla="*/ 141407 h 257175"/>
                  <a:gd name="T8" fmla="*/ 92979 w 424815"/>
                  <a:gd name="T9" fmla="*/ 228552 h 257175"/>
                  <a:gd name="T10" fmla="*/ 97667 w 424815"/>
                  <a:gd name="T11" fmla="*/ 241483 h 257175"/>
                  <a:gd name="T12" fmla="*/ 102830 w 424815"/>
                  <a:gd name="T13" fmla="*/ 256603 h 257175"/>
                  <a:gd name="T14" fmla="*/ 152017 w 424815"/>
                  <a:gd name="T15" fmla="*/ 237171 h 257175"/>
                  <a:gd name="T16" fmla="*/ 211914 w 424815"/>
                  <a:gd name="T17" fmla="*/ 230254 h 257175"/>
                  <a:gd name="T18" fmla="*/ 333132 w 424815"/>
                  <a:gd name="T19" fmla="*/ 222451 h 257175"/>
                  <a:gd name="T20" fmla="*/ 344712 w 424815"/>
                  <a:gd name="T21" fmla="*/ 187742 h 257175"/>
                  <a:gd name="T22" fmla="*/ 348214 w 424815"/>
                  <a:gd name="T23" fmla="*/ 168748 h 257175"/>
                  <a:gd name="T24" fmla="*/ 245226 w 424815"/>
                  <a:gd name="T25" fmla="*/ 168610 h 257175"/>
                  <a:gd name="T26" fmla="*/ 151999 w 424815"/>
                  <a:gd name="T27" fmla="*/ 160996 h 257175"/>
                  <a:gd name="T28" fmla="*/ 159534 w 424815"/>
                  <a:gd name="T29" fmla="*/ 134257 h 257175"/>
                  <a:gd name="T30" fmla="*/ 245361 w 424815"/>
                  <a:gd name="T31" fmla="*/ 134119 h 257175"/>
                  <a:gd name="T32" fmla="*/ 384921 w 424815"/>
                  <a:gd name="T33" fmla="*/ 129825 h 257175"/>
                  <a:gd name="T34" fmla="*/ 416779 w 424815"/>
                  <a:gd name="T35" fmla="*/ 105885 h 257175"/>
                  <a:gd name="T36" fmla="*/ 423827 w 424815"/>
                  <a:gd name="T37" fmla="*/ 77970 h 257175"/>
                  <a:gd name="T38" fmla="*/ 107356 w 424815"/>
                  <a:gd name="T39" fmla="*/ 72337 h 257175"/>
                  <a:gd name="T40" fmla="*/ 11386 w 424815"/>
                  <a:gd name="T41" fmla="*/ 42105 h 257175"/>
                  <a:gd name="T42" fmla="*/ 211914 w 424815"/>
                  <a:gd name="T43" fmla="*/ 230254 h 257175"/>
                  <a:gd name="T44" fmla="*/ 271810 w 424815"/>
                  <a:gd name="T45" fmla="*/ 237171 h 257175"/>
                  <a:gd name="T46" fmla="*/ 320996 w 424815"/>
                  <a:gd name="T47" fmla="*/ 256603 h 257175"/>
                  <a:gd name="T48" fmla="*/ 326160 w 424815"/>
                  <a:gd name="T49" fmla="*/ 241483 h 257175"/>
                  <a:gd name="T50" fmla="*/ 330221 w 424815"/>
                  <a:gd name="T51" fmla="*/ 230254 h 257175"/>
                  <a:gd name="T52" fmla="*/ 264242 w 424815"/>
                  <a:gd name="T53" fmla="*/ 134119 h 257175"/>
                  <a:gd name="T54" fmla="*/ 271890 w 424815"/>
                  <a:gd name="T55" fmla="*/ 160996 h 257175"/>
                  <a:gd name="T56" fmla="*/ 348214 w 424815"/>
                  <a:gd name="T57" fmla="*/ 168748 h 257175"/>
                  <a:gd name="T58" fmla="*/ 349331 w 424815"/>
                  <a:gd name="T59" fmla="*/ 141407 h 257175"/>
                  <a:gd name="T60" fmla="*/ 366027 w 424815"/>
                  <a:gd name="T61" fmla="*/ 135507 h 257175"/>
                  <a:gd name="T62" fmla="*/ 245226 w 424815"/>
                  <a:gd name="T63" fmla="*/ 134257 h 257175"/>
                  <a:gd name="T64" fmla="*/ 185799 w 424815"/>
                  <a:gd name="T65" fmla="*/ 141872 h 257175"/>
                  <a:gd name="T66" fmla="*/ 178252 w 424815"/>
                  <a:gd name="T67" fmla="*/ 168610 h 257175"/>
                  <a:gd name="T68" fmla="*/ 237702 w 424815"/>
                  <a:gd name="T69" fmla="*/ 160996 h 257175"/>
                  <a:gd name="T70" fmla="*/ 245226 w 424815"/>
                  <a:gd name="T71" fmla="*/ 134257 h 257175"/>
                  <a:gd name="T72" fmla="*/ 126939 w 424815"/>
                  <a:gd name="T73" fmla="*/ 0 h 257175"/>
                  <a:gd name="T74" fmla="*/ 129944 w 424815"/>
                  <a:gd name="T75" fmla="*/ 33445 h 257175"/>
                  <a:gd name="T76" fmla="*/ 136655 w 424815"/>
                  <a:gd name="T77" fmla="*/ 56128 h 257175"/>
                  <a:gd name="T78" fmla="*/ 129283 w 424815"/>
                  <a:gd name="T79" fmla="*/ 59068 h 257175"/>
                  <a:gd name="T80" fmla="*/ 112834 w 424815"/>
                  <a:gd name="T81" fmla="*/ 67964 h 257175"/>
                  <a:gd name="T82" fmla="*/ 316458 w 424815"/>
                  <a:gd name="T83" fmla="*/ 72337 h 257175"/>
                  <a:gd name="T84" fmla="*/ 289756 w 424815"/>
                  <a:gd name="T85" fmla="*/ 48903 h 257175"/>
                  <a:gd name="T86" fmla="*/ 160688 w 424815"/>
                  <a:gd name="T87" fmla="*/ 41705 h 257175"/>
                  <a:gd name="T88" fmla="*/ 155489 w 424815"/>
                  <a:gd name="T89" fmla="*/ 17509 h 257175"/>
                  <a:gd name="T90" fmla="*/ 412441 w 424815"/>
                  <a:gd name="T91" fmla="*/ 42105 h 257175"/>
                  <a:gd name="T92" fmla="*/ 316458 w 424815"/>
                  <a:gd name="T93" fmla="*/ 72337 h 257175"/>
                  <a:gd name="T94" fmla="*/ 421606 w 424815"/>
                  <a:gd name="T95" fmla="*/ 64869 h 257175"/>
                  <a:gd name="T96" fmla="*/ 412441 w 424815"/>
                  <a:gd name="T97" fmla="*/ 42105 h 257175"/>
                  <a:gd name="T98" fmla="*/ 201175 w 424815"/>
                  <a:gd name="T99" fmla="*/ 45330 h 257175"/>
                  <a:gd name="T100" fmla="*/ 176758 w 424815"/>
                  <a:gd name="T101" fmla="*/ 46988 h 257175"/>
                  <a:gd name="T102" fmla="*/ 260092 w 424815"/>
                  <a:gd name="T103" fmla="*/ 48903 h 257175"/>
                  <a:gd name="T104" fmla="*/ 234447 w 424815"/>
                  <a:gd name="T105" fmla="*/ 45862 h 257175"/>
                  <a:gd name="T106" fmla="*/ 211914 w 424815"/>
                  <a:gd name="T107" fmla="*/ 45196 h 257175"/>
                  <a:gd name="T108" fmla="*/ 269232 w 424815"/>
                  <a:gd name="T109" fmla="*/ 0 h 257175"/>
                  <a:gd name="T110" fmla="*/ 267085 w 424815"/>
                  <a:gd name="T111" fmla="*/ 26232 h 257175"/>
                  <a:gd name="T112" fmla="*/ 289756 w 424815"/>
                  <a:gd name="T113" fmla="*/ 48903 h 257175"/>
                  <a:gd name="T114" fmla="*/ 293882 w 424815"/>
                  <a:gd name="T115" fmla="*/ 33445 h 257175"/>
                  <a:gd name="T116" fmla="*/ 296888 w 424815"/>
                  <a:gd name="T117" fmla="*/ 0 h 25717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424815" h="257175" extrusionOk="0">
                    <a:moveTo>
                      <a:pt x="11412" y="42105"/>
                    </a:moveTo>
                    <a:lnTo>
                      <a:pt x="6363" y="53428"/>
                    </a:lnTo>
                    <a:lnTo>
                      <a:pt x="2226" y="64869"/>
                    </a:lnTo>
                    <a:lnTo>
                      <a:pt x="0" y="77970"/>
                    </a:lnTo>
                    <a:lnTo>
                      <a:pt x="1132" y="91908"/>
                    </a:lnTo>
                    <a:lnTo>
                      <a:pt x="38989" y="129825"/>
                    </a:lnTo>
                    <a:lnTo>
                      <a:pt x="74890" y="138328"/>
                    </a:lnTo>
                    <a:lnTo>
                      <a:pt x="74664" y="141407"/>
                    </a:lnTo>
                    <a:lnTo>
                      <a:pt x="79293" y="187742"/>
                    </a:lnTo>
                    <a:lnTo>
                      <a:pt x="93188" y="228552"/>
                    </a:lnTo>
                    <a:lnTo>
                      <a:pt x="95518" y="234861"/>
                    </a:lnTo>
                    <a:lnTo>
                      <a:pt x="97887" y="241483"/>
                    </a:lnTo>
                    <a:lnTo>
                      <a:pt x="102119" y="253914"/>
                    </a:lnTo>
                    <a:lnTo>
                      <a:pt x="103061" y="256603"/>
                    </a:lnTo>
                    <a:lnTo>
                      <a:pt x="125959" y="245447"/>
                    </a:lnTo>
                    <a:lnTo>
                      <a:pt x="152359" y="237171"/>
                    </a:lnTo>
                    <a:lnTo>
                      <a:pt x="181442" y="232025"/>
                    </a:lnTo>
                    <a:lnTo>
                      <a:pt x="212390" y="230254"/>
                    </a:lnTo>
                    <a:lnTo>
                      <a:pt x="330963" y="230254"/>
                    </a:lnTo>
                    <a:lnTo>
                      <a:pt x="333881" y="222451"/>
                    </a:lnTo>
                    <a:lnTo>
                      <a:pt x="340291" y="204949"/>
                    </a:lnTo>
                    <a:lnTo>
                      <a:pt x="345487" y="187742"/>
                    </a:lnTo>
                    <a:lnTo>
                      <a:pt x="348970" y="169218"/>
                    </a:lnTo>
                    <a:lnTo>
                      <a:pt x="348997" y="168748"/>
                    </a:lnTo>
                    <a:lnTo>
                      <a:pt x="245913" y="168748"/>
                    </a:lnTo>
                    <a:lnTo>
                      <a:pt x="245777" y="168610"/>
                    </a:lnTo>
                    <a:lnTo>
                      <a:pt x="159893" y="168610"/>
                    </a:lnTo>
                    <a:lnTo>
                      <a:pt x="152341" y="160996"/>
                    </a:lnTo>
                    <a:lnTo>
                      <a:pt x="152328" y="141872"/>
                    </a:lnTo>
                    <a:lnTo>
                      <a:pt x="159893" y="134257"/>
                    </a:lnTo>
                    <a:lnTo>
                      <a:pt x="245777" y="134257"/>
                    </a:lnTo>
                    <a:lnTo>
                      <a:pt x="245913" y="134119"/>
                    </a:lnTo>
                    <a:lnTo>
                      <a:pt x="371475" y="134119"/>
                    </a:lnTo>
                    <a:lnTo>
                      <a:pt x="385786" y="129825"/>
                    </a:lnTo>
                    <a:lnTo>
                      <a:pt x="403730" y="120284"/>
                    </a:lnTo>
                    <a:lnTo>
                      <a:pt x="417716" y="105885"/>
                    </a:lnTo>
                    <a:lnTo>
                      <a:pt x="423647" y="91908"/>
                    </a:lnTo>
                    <a:lnTo>
                      <a:pt x="424780" y="77970"/>
                    </a:lnTo>
                    <a:lnTo>
                      <a:pt x="423823" y="72337"/>
                    </a:lnTo>
                    <a:lnTo>
                      <a:pt x="107597" y="72337"/>
                    </a:lnTo>
                    <a:lnTo>
                      <a:pt x="47220" y="53401"/>
                    </a:lnTo>
                    <a:lnTo>
                      <a:pt x="11412" y="42105"/>
                    </a:lnTo>
                    <a:close/>
                  </a:path>
                  <a:path w="424815" h="257175" extrusionOk="0">
                    <a:moveTo>
                      <a:pt x="330963" y="230254"/>
                    </a:moveTo>
                    <a:lnTo>
                      <a:pt x="212390" y="230254"/>
                    </a:lnTo>
                    <a:lnTo>
                      <a:pt x="243338" y="232025"/>
                    </a:lnTo>
                    <a:lnTo>
                      <a:pt x="272421" y="237171"/>
                    </a:lnTo>
                    <a:lnTo>
                      <a:pt x="298821" y="245447"/>
                    </a:lnTo>
                    <a:lnTo>
                      <a:pt x="321718" y="256603"/>
                    </a:lnTo>
                    <a:lnTo>
                      <a:pt x="322661" y="253914"/>
                    </a:lnTo>
                    <a:lnTo>
                      <a:pt x="326893" y="241483"/>
                    </a:lnTo>
                    <a:lnTo>
                      <a:pt x="329262" y="234861"/>
                    </a:lnTo>
                    <a:lnTo>
                      <a:pt x="330963" y="230254"/>
                    </a:lnTo>
                    <a:close/>
                  </a:path>
                  <a:path w="424815" h="257175" extrusionOk="0">
                    <a:moveTo>
                      <a:pt x="371475" y="134119"/>
                    </a:moveTo>
                    <a:lnTo>
                      <a:pt x="264836" y="134119"/>
                    </a:lnTo>
                    <a:lnTo>
                      <a:pt x="272501" y="141872"/>
                    </a:lnTo>
                    <a:lnTo>
                      <a:pt x="272501" y="160996"/>
                    </a:lnTo>
                    <a:lnTo>
                      <a:pt x="264836" y="168748"/>
                    </a:lnTo>
                    <a:lnTo>
                      <a:pt x="348997" y="168748"/>
                    </a:lnTo>
                    <a:lnTo>
                      <a:pt x="350241" y="147765"/>
                    </a:lnTo>
                    <a:lnTo>
                      <a:pt x="350116" y="141407"/>
                    </a:lnTo>
                    <a:lnTo>
                      <a:pt x="349889" y="138328"/>
                    </a:lnTo>
                    <a:lnTo>
                      <a:pt x="366850" y="135507"/>
                    </a:lnTo>
                    <a:lnTo>
                      <a:pt x="371475" y="134119"/>
                    </a:lnTo>
                    <a:close/>
                  </a:path>
                  <a:path w="424815" h="257175" extrusionOk="0">
                    <a:moveTo>
                      <a:pt x="245777" y="134257"/>
                    </a:moveTo>
                    <a:lnTo>
                      <a:pt x="178653" y="134257"/>
                    </a:lnTo>
                    <a:lnTo>
                      <a:pt x="186217" y="141872"/>
                    </a:lnTo>
                    <a:lnTo>
                      <a:pt x="186205" y="160996"/>
                    </a:lnTo>
                    <a:lnTo>
                      <a:pt x="178653" y="168610"/>
                    </a:lnTo>
                    <a:lnTo>
                      <a:pt x="245777" y="168610"/>
                    </a:lnTo>
                    <a:lnTo>
                      <a:pt x="238236" y="160996"/>
                    </a:lnTo>
                    <a:lnTo>
                      <a:pt x="238236" y="141872"/>
                    </a:lnTo>
                    <a:lnTo>
                      <a:pt x="245777" y="134257"/>
                    </a:lnTo>
                    <a:close/>
                  </a:path>
                  <a:path w="424815" h="257175" extrusionOk="0">
                    <a:moveTo>
                      <a:pt x="154942" y="0"/>
                    </a:moveTo>
                    <a:lnTo>
                      <a:pt x="127224" y="0"/>
                    </a:lnTo>
                    <a:lnTo>
                      <a:pt x="128049" y="18145"/>
                    </a:lnTo>
                    <a:lnTo>
                      <a:pt x="130236" y="33445"/>
                    </a:lnTo>
                    <a:lnTo>
                      <a:pt x="133352" y="46054"/>
                    </a:lnTo>
                    <a:lnTo>
                      <a:pt x="136962" y="56128"/>
                    </a:lnTo>
                    <a:lnTo>
                      <a:pt x="133243" y="57522"/>
                    </a:lnTo>
                    <a:lnTo>
                      <a:pt x="129574" y="59068"/>
                    </a:lnTo>
                    <a:lnTo>
                      <a:pt x="119233" y="64119"/>
                    </a:lnTo>
                    <a:lnTo>
                      <a:pt x="113088" y="67964"/>
                    </a:lnTo>
                    <a:lnTo>
                      <a:pt x="107597" y="72337"/>
                    </a:lnTo>
                    <a:lnTo>
                      <a:pt x="317170" y="72337"/>
                    </a:lnTo>
                    <a:lnTo>
                      <a:pt x="287818" y="56128"/>
                    </a:lnTo>
                    <a:lnTo>
                      <a:pt x="290407" y="48903"/>
                    </a:lnTo>
                    <a:lnTo>
                      <a:pt x="164052" y="48903"/>
                    </a:lnTo>
                    <a:lnTo>
                      <a:pt x="161049" y="41705"/>
                    </a:lnTo>
                    <a:lnTo>
                      <a:pt x="158093" y="31326"/>
                    </a:lnTo>
                    <a:lnTo>
                      <a:pt x="155839" y="17509"/>
                    </a:lnTo>
                    <a:lnTo>
                      <a:pt x="154942" y="0"/>
                    </a:lnTo>
                    <a:close/>
                  </a:path>
                  <a:path w="424815" h="257175" extrusionOk="0">
                    <a:moveTo>
                      <a:pt x="413368" y="42105"/>
                    </a:moveTo>
                    <a:lnTo>
                      <a:pt x="377473" y="53428"/>
                    </a:lnTo>
                    <a:lnTo>
                      <a:pt x="317170" y="72337"/>
                    </a:lnTo>
                    <a:lnTo>
                      <a:pt x="423823" y="72337"/>
                    </a:lnTo>
                    <a:lnTo>
                      <a:pt x="422554" y="64869"/>
                    </a:lnTo>
                    <a:lnTo>
                      <a:pt x="418407" y="53401"/>
                    </a:lnTo>
                    <a:lnTo>
                      <a:pt x="413368" y="42105"/>
                    </a:lnTo>
                    <a:close/>
                  </a:path>
                  <a:path w="424815" h="257175" extrusionOk="0">
                    <a:moveTo>
                      <a:pt x="212390" y="45196"/>
                    </a:moveTo>
                    <a:lnTo>
                      <a:pt x="201627" y="45330"/>
                    </a:lnTo>
                    <a:lnTo>
                      <a:pt x="189781" y="45862"/>
                    </a:lnTo>
                    <a:lnTo>
                      <a:pt x="177155" y="46988"/>
                    </a:lnTo>
                    <a:lnTo>
                      <a:pt x="164052" y="48903"/>
                    </a:lnTo>
                    <a:lnTo>
                      <a:pt x="260677" y="48903"/>
                    </a:lnTo>
                    <a:lnTo>
                      <a:pt x="247586" y="46988"/>
                    </a:lnTo>
                    <a:lnTo>
                      <a:pt x="234974" y="45862"/>
                    </a:lnTo>
                    <a:lnTo>
                      <a:pt x="223142" y="45330"/>
                    </a:lnTo>
                    <a:lnTo>
                      <a:pt x="212390" y="45196"/>
                    </a:lnTo>
                    <a:close/>
                  </a:path>
                  <a:path w="424815" h="257175" extrusionOk="0">
                    <a:moveTo>
                      <a:pt x="297556" y="0"/>
                    </a:moveTo>
                    <a:lnTo>
                      <a:pt x="269837" y="0"/>
                    </a:lnTo>
                    <a:lnTo>
                      <a:pt x="269235" y="14373"/>
                    </a:lnTo>
                    <a:lnTo>
                      <a:pt x="267686" y="26232"/>
                    </a:lnTo>
                    <a:lnTo>
                      <a:pt x="260677" y="48903"/>
                    </a:lnTo>
                    <a:lnTo>
                      <a:pt x="290407" y="48903"/>
                    </a:lnTo>
                    <a:lnTo>
                      <a:pt x="291428" y="46054"/>
                    </a:lnTo>
                    <a:lnTo>
                      <a:pt x="294543" y="33445"/>
                    </a:lnTo>
                    <a:lnTo>
                      <a:pt x="296731" y="18145"/>
                    </a:lnTo>
                    <a:lnTo>
                      <a:pt x="29755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</p:grpSp>
        <p:grpSp>
          <p:nvGrpSpPr>
            <p:cNvPr id="34" name="Group 41"/>
            <p:cNvGrpSpPr/>
            <p:nvPr userDrawn="1"/>
          </p:nvGrpSpPr>
          <p:grpSpPr bwMode="auto">
            <a:xfrm>
              <a:off x="3584394" y="3432698"/>
              <a:ext cx="486638" cy="487627"/>
              <a:chOff x="7192962" y="6340475"/>
              <a:chExt cx="781050" cy="782638"/>
            </a:xfrm>
          </p:grpSpPr>
          <p:sp>
            <p:nvSpPr>
              <p:cNvPr id="35" name="object 8"/>
              <p:cNvSpPr/>
              <p:nvPr/>
            </p:nvSpPr>
            <p:spPr bwMode="auto">
              <a:xfrm>
                <a:off x="7192962" y="6340475"/>
                <a:ext cx="781050" cy="782638"/>
              </a:xfrm>
              <a:custGeom>
                <a:avLst/>
                <a:gdLst>
                  <a:gd name="T0" fmla="*/ 390519 w 781684"/>
                  <a:gd name="T1" fmla="*/ 0 h 781684"/>
                  <a:gd name="T2" fmla="*/ 341533 w 781684"/>
                  <a:gd name="T3" fmla="*/ 3049 h 781684"/>
                  <a:gd name="T4" fmla="*/ 294362 w 781684"/>
                  <a:gd name="T5" fmla="*/ 11951 h 781684"/>
                  <a:gd name="T6" fmla="*/ 249374 w 781684"/>
                  <a:gd name="T7" fmla="*/ 26339 h 781684"/>
                  <a:gd name="T8" fmla="*/ 206933 w 781684"/>
                  <a:gd name="T9" fmla="*/ 45848 h 781684"/>
                  <a:gd name="T10" fmla="*/ 167406 w 781684"/>
                  <a:gd name="T11" fmla="*/ 70109 h 781684"/>
                  <a:gd name="T12" fmla="*/ 131159 w 781684"/>
                  <a:gd name="T13" fmla="*/ 98757 h 781684"/>
                  <a:gd name="T14" fmla="*/ 98557 w 781684"/>
                  <a:gd name="T15" fmla="*/ 131425 h 781684"/>
                  <a:gd name="T16" fmla="*/ 69967 w 781684"/>
                  <a:gd name="T17" fmla="*/ 167746 h 781684"/>
                  <a:gd name="T18" fmla="*/ 45755 w 781684"/>
                  <a:gd name="T19" fmla="*/ 207354 h 781684"/>
                  <a:gd name="T20" fmla="*/ 26286 w 781684"/>
                  <a:gd name="T21" fmla="*/ 249881 h 781684"/>
                  <a:gd name="T22" fmla="*/ 11926 w 781684"/>
                  <a:gd name="T23" fmla="*/ 294961 h 781684"/>
                  <a:gd name="T24" fmla="*/ 3043 w 781684"/>
                  <a:gd name="T25" fmla="*/ 342227 h 781684"/>
                  <a:gd name="T26" fmla="*/ 0 w 781684"/>
                  <a:gd name="T27" fmla="*/ 391313 h 781684"/>
                  <a:gd name="T28" fmla="*/ 3043 w 781684"/>
                  <a:gd name="T29" fmla="*/ 440399 h 781684"/>
                  <a:gd name="T30" fmla="*/ 11926 w 781684"/>
                  <a:gd name="T31" fmla="*/ 487665 h 781684"/>
                  <a:gd name="T32" fmla="*/ 26286 w 781684"/>
                  <a:gd name="T33" fmla="*/ 532745 h 781684"/>
                  <a:gd name="T34" fmla="*/ 45755 w 781684"/>
                  <a:gd name="T35" fmla="*/ 575272 h 781684"/>
                  <a:gd name="T36" fmla="*/ 69967 w 781684"/>
                  <a:gd name="T37" fmla="*/ 614880 h 781684"/>
                  <a:gd name="T38" fmla="*/ 98557 w 781684"/>
                  <a:gd name="T39" fmla="*/ 651201 h 781684"/>
                  <a:gd name="T40" fmla="*/ 131159 w 781684"/>
                  <a:gd name="T41" fmla="*/ 683869 h 781684"/>
                  <a:gd name="T42" fmla="*/ 167406 w 781684"/>
                  <a:gd name="T43" fmla="*/ 712517 h 781684"/>
                  <a:gd name="T44" fmla="*/ 206933 w 781684"/>
                  <a:gd name="T45" fmla="*/ 736778 h 781684"/>
                  <a:gd name="T46" fmla="*/ 249374 w 781684"/>
                  <a:gd name="T47" fmla="*/ 756287 h 781684"/>
                  <a:gd name="T48" fmla="*/ 294362 w 781684"/>
                  <a:gd name="T49" fmla="*/ 770675 h 781684"/>
                  <a:gd name="T50" fmla="*/ 341533 w 781684"/>
                  <a:gd name="T51" fmla="*/ 779577 h 781684"/>
                  <a:gd name="T52" fmla="*/ 390519 w 781684"/>
                  <a:gd name="T53" fmla="*/ 782626 h 781684"/>
                  <a:gd name="T54" fmla="*/ 439505 w 781684"/>
                  <a:gd name="T55" fmla="*/ 779577 h 781684"/>
                  <a:gd name="T56" fmla="*/ 486676 w 781684"/>
                  <a:gd name="T57" fmla="*/ 770675 h 781684"/>
                  <a:gd name="T58" fmla="*/ 531664 w 781684"/>
                  <a:gd name="T59" fmla="*/ 756287 h 781684"/>
                  <a:gd name="T60" fmla="*/ 574105 w 781684"/>
                  <a:gd name="T61" fmla="*/ 736778 h 781684"/>
                  <a:gd name="T62" fmla="*/ 613632 w 781684"/>
                  <a:gd name="T63" fmla="*/ 712517 h 781684"/>
                  <a:gd name="T64" fmla="*/ 649879 w 781684"/>
                  <a:gd name="T65" fmla="*/ 683869 h 781684"/>
                  <a:gd name="T66" fmla="*/ 682481 w 781684"/>
                  <a:gd name="T67" fmla="*/ 651201 h 781684"/>
                  <a:gd name="T68" fmla="*/ 711071 w 781684"/>
                  <a:gd name="T69" fmla="*/ 614880 h 781684"/>
                  <a:gd name="T70" fmla="*/ 735283 w 781684"/>
                  <a:gd name="T71" fmla="*/ 575272 h 781684"/>
                  <a:gd name="T72" fmla="*/ 754752 w 781684"/>
                  <a:gd name="T73" fmla="*/ 532745 h 781684"/>
                  <a:gd name="T74" fmla="*/ 769112 w 781684"/>
                  <a:gd name="T75" fmla="*/ 487665 h 781684"/>
                  <a:gd name="T76" fmla="*/ 777995 w 781684"/>
                  <a:gd name="T77" fmla="*/ 440399 h 781684"/>
                  <a:gd name="T78" fmla="*/ 781038 w 781684"/>
                  <a:gd name="T79" fmla="*/ 391313 h 781684"/>
                  <a:gd name="T80" fmla="*/ 777995 w 781684"/>
                  <a:gd name="T81" fmla="*/ 342227 h 781684"/>
                  <a:gd name="T82" fmla="*/ 769112 w 781684"/>
                  <a:gd name="T83" fmla="*/ 294961 h 781684"/>
                  <a:gd name="T84" fmla="*/ 754752 w 781684"/>
                  <a:gd name="T85" fmla="*/ 249881 h 781684"/>
                  <a:gd name="T86" fmla="*/ 735283 w 781684"/>
                  <a:gd name="T87" fmla="*/ 207354 h 781684"/>
                  <a:gd name="T88" fmla="*/ 711071 w 781684"/>
                  <a:gd name="T89" fmla="*/ 167746 h 781684"/>
                  <a:gd name="T90" fmla="*/ 682481 w 781684"/>
                  <a:gd name="T91" fmla="*/ 131425 h 781684"/>
                  <a:gd name="T92" fmla="*/ 649879 w 781684"/>
                  <a:gd name="T93" fmla="*/ 98757 h 781684"/>
                  <a:gd name="T94" fmla="*/ 613632 w 781684"/>
                  <a:gd name="T95" fmla="*/ 70109 h 781684"/>
                  <a:gd name="T96" fmla="*/ 574105 w 781684"/>
                  <a:gd name="T97" fmla="*/ 45848 h 781684"/>
                  <a:gd name="T98" fmla="*/ 531664 w 781684"/>
                  <a:gd name="T99" fmla="*/ 26339 h 781684"/>
                  <a:gd name="T100" fmla="*/ 486676 w 781684"/>
                  <a:gd name="T101" fmla="*/ 11951 h 781684"/>
                  <a:gd name="T102" fmla="*/ 439505 w 781684"/>
                  <a:gd name="T103" fmla="*/ 3049 h 781684"/>
                  <a:gd name="T104" fmla="*/ 390519 w 781684"/>
                  <a:gd name="T105" fmla="*/ 0 h 7816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81684" h="781684" extrusionOk="0">
                    <a:moveTo>
                      <a:pt x="390836" y="0"/>
                    </a:moveTo>
                    <a:lnTo>
                      <a:pt x="341810" y="3045"/>
                    </a:lnTo>
                    <a:lnTo>
                      <a:pt x="294601" y="11936"/>
                    </a:lnTo>
                    <a:lnTo>
                      <a:pt x="249576" y="26307"/>
                    </a:lnTo>
                    <a:lnTo>
                      <a:pt x="207101" y="45792"/>
                    </a:lnTo>
                    <a:lnTo>
                      <a:pt x="167542" y="70024"/>
                    </a:lnTo>
                    <a:lnTo>
                      <a:pt x="131265" y="98637"/>
                    </a:lnTo>
                    <a:lnTo>
                      <a:pt x="98637" y="131265"/>
                    </a:lnTo>
                    <a:lnTo>
                      <a:pt x="70024" y="167542"/>
                    </a:lnTo>
                    <a:lnTo>
                      <a:pt x="45792" y="207101"/>
                    </a:lnTo>
                    <a:lnTo>
                      <a:pt x="26307" y="249576"/>
                    </a:lnTo>
                    <a:lnTo>
                      <a:pt x="11936" y="294601"/>
                    </a:lnTo>
                    <a:lnTo>
                      <a:pt x="3045" y="341810"/>
                    </a:lnTo>
                    <a:lnTo>
                      <a:pt x="0" y="390836"/>
                    </a:lnTo>
                    <a:lnTo>
                      <a:pt x="3045" y="439862"/>
                    </a:lnTo>
                    <a:lnTo>
                      <a:pt x="11936" y="487071"/>
                    </a:lnTo>
                    <a:lnTo>
                      <a:pt x="26307" y="532096"/>
                    </a:lnTo>
                    <a:lnTo>
                      <a:pt x="45792" y="574571"/>
                    </a:lnTo>
                    <a:lnTo>
                      <a:pt x="70024" y="614130"/>
                    </a:lnTo>
                    <a:lnTo>
                      <a:pt x="98637" y="650407"/>
                    </a:lnTo>
                    <a:lnTo>
                      <a:pt x="131265" y="683035"/>
                    </a:lnTo>
                    <a:lnTo>
                      <a:pt x="167542" y="711648"/>
                    </a:lnTo>
                    <a:lnTo>
                      <a:pt x="207101" y="735880"/>
                    </a:lnTo>
                    <a:lnTo>
                      <a:pt x="249576" y="755365"/>
                    </a:lnTo>
                    <a:lnTo>
                      <a:pt x="294601" y="769736"/>
                    </a:lnTo>
                    <a:lnTo>
                      <a:pt x="341810" y="778627"/>
                    </a:lnTo>
                    <a:lnTo>
                      <a:pt x="390836" y="781672"/>
                    </a:lnTo>
                    <a:lnTo>
                      <a:pt x="439862" y="778627"/>
                    </a:lnTo>
                    <a:lnTo>
                      <a:pt x="487071" y="769736"/>
                    </a:lnTo>
                    <a:lnTo>
                      <a:pt x="532096" y="755365"/>
                    </a:lnTo>
                    <a:lnTo>
                      <a:pt x="574571" y="735880"/>
                    </a:lnTo>
                    <a:lnTo>
                      <a:pt x="614130" y="711648"/>
                    </a:lnTo>
                    <a:lnTo>
                      <a:pt x="650407" y="683035"/>
                    </a:lnTo>
                    <a:lnTo>
                      <a:pt x="683035" y="650407"/>
                    </a:lnTo>
                    <a:lnTo>
                      <a:pt x="711648" y="614130"/>
                    </a:lnTo>
                    <a:lnTo>
                      <a:pt x="735880" y="574571"/>
                    </a:lnTo>
                    <a:lnTo>
                      <a:pt x="755365" y="532096"/>
                    </a:lnTo>
                    <a:lnTo>
                      <a:pt x="769736" y="487071"/>
                    </a:lnTo>
                    <a:lnTo>
                      <a:pt x="778627" y="439862"/>
                    </a:lnTo>
                    <a:lnTo>
                      <a:pt x="781672" y="390836"/>
                    </a:lnTo>
                    <a:lnTo>
                      <a:pt x="778627" y="341810"/>
                    </a:lnTo>
                    <a:lnTo>
                      <a:pt x="769736" y="294601"/>
                    </a:lnTo>
                    <a:lnTo>
                      <a:pt x="755365" y="249576"/>
                    </a:lnTo>
                    <a:lnTo>
                      <a:pt x="735880" y="207101"/>
                    </a:lnTo>
                    <a:lnTo>
                      <a:pt x="711648" y="167542"/>
                    </a:lnTo>
                    <a:lnTo>
                      <a:pt x="683035" y="131265"/>
                    </a:lnTo>
                    <a:lnTo>
                      <a:pt x="650407" y="98637"/>
                    </a:lnTo>
                    <a:lnTo>
                      <a:pt x="614130" y="70024"/>
                    </a:lnTo>
                    <a:lnTo>
                      <a:pt x="574571" y="45792"/>
                    </a:lnTo>
                    <a:lnTo>
                      <a:pt x="532096" y="26307"/>
                    </a:lnTo>
                    <a:lnTo>
                      <a:pt x="487071" y="11936"/>
                    </a:lnTo>
                    <a:lnTo>
                      <a:pt x="439862" y="3045"/>
                    </a:lnTo>
                    <a:lnTo>
                      <a:pt x="390836" y="0"/>
                    </a:lnTo>
                    <a:close/>
                  </a:path>
                </a:pathLst>
              </a:custGeom>
              <a:solidFill>
                <a:srgbClr val="BC5CA3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36" name="object 27"/>
              <p:cNvSpPr/>
              <p:nvPr/>
            </p:nvSpPr>
            <p:spPr bwMode="auto">
              <a:xfrm>
                <a:off x="7305675" y="6548438"/>
                <a:ext cx="523875" cy="360362"/>
              </a:xfrm>
              <a:custGeom>
                <a:avLst/>
                <a:gdLst>
                  <a:gd name="T0" fmla="*/ 175495 w 522604"/>
                  <a:gd name="T1" fmla="*/ 0 h 360045"/>
                  <a:gd name="T2" fmla="*/ 168214 w 522604"/>
                  <a:gd name="T3" fmla="*/ 52769 h 360045"/>
                  <a:gd name="T4" fmla="*/ 60779 w 522604"/>
                  <a:gd name="T5" fmla="*/ 60506 h 360045"/>
                  <a:gd name="T6" fmla="*/ 7431 w 522604"/>
                  <a:gd name="T7" fmla="*/ 119636 h 360045"/>
                  <a:gd name="T8" fmla="*/ 0 w 522604"/>
                  <a:gd name="T9" fmla="*/ 310554 h 360045"/>
                  <a:gd name="T10" fmla="*/ 52322 w 522604"/>
                  <a:gd name="T11" fmla="*/ 317824 h 360045"/>
                  <a:gd name="T12" fmla="*/ 71209 w 522604"/>
                  <a:gd name="T13" fmla="*/ 348062 h 360045"/>
                  <a:gd name="T14" fmla="*/ 105362 w 522604"/>
                  <a:gd name="T15" fmla="*/ 360117 h 360045"/>
                  <a:gd name="T16" fmla="*/ 139494 w 522604"/>
                  <a:gd name="T17" fmla="*/ 348006 h 360045"/>
                  <a:gd name="T18" fmla="*/ 154152 w 522604"/>
                  <a:gd name="T19" fmla="*/ 327934 h 360045"/>
                  <a:gd name="T20" fmla="*/ 96870 w 522604"/>
                  <a:gd name="T21" fmla="*/ 326207 h 360045"/>
                  <a:gd name="T22" fmla="*/ 85168 w 522604"/>
                  <a:gd name="T23" fmla="*/ 314517 h 360045"/>
                  <a:gd name="T24" fmla="*/ 85088 w 522604"/>
                  <a:gd name="T25" fmla="*/ 297430 h 360045"/>
                  <a:gd name="T26" fmla="*/ 96801 w 522604"/>
                  <a:gd name="T27" fmla="*/ 285734 h 360045"/>
                  <a:gd name="T28" fmla="*/ 32383 w 522604"/>
                  <a:gd name="T29" fmla="*/ 285641 h 360045"/>
                  <a:gd name="T30" fmla="*/ 50369 w 522604"/>
                  <a:gd name="T31" fmla="*/ 106967 h 360045"/>
                  <a:gd name="T32" fmla="*/ 200446 w 522604"/>
                  <a:gd name="T33" fmla="*/ 85102 h 360045"/>
                  <a:gd name="T34" fmla="*/ 523738 w 522604"/>
                  <a:gd name="T35" fmla="*/ 32332 h 360045"/>
                  <a:gd name="T36" fmla="*/ 516458 w 522604"/>
                  <a:gd name="T37" fmla="*/ 0 h 360045"/>
                  <a:gd name="T38" fmla="*/ 105362 w 522604"/>
                  <a:gd name="T39" fmla="*/ 284006 h 360045"/>
                  <a:gd name="T40" fmla="*/ 120892 w 522604"/>
                  <a:gd name="T41" fmla="*/ 290445 h 360045"/>
                  <a:gd name="T42" fmla="*/ 127316 w 522604"/>
                  <a:gd name="T43" fmla="*/ 305976 h 360045"/>
                  <a:gd name="T44" fmla="*/ 120892 w 522604"/>
                  <a:gd name="T45" fmla="*/ 321497 h 360045"/>
                  <a:gd name="T46" fmla="*/ 105362 w 522604"/>
                  <a:gd name="T47" fmla="*/ 327934 h 360045"/>
                  <a:gd name="T48" fmla="*/ 158351 w 522604"/>
                  <a:gd name="T49" fmla="*/ 317824 h 360045"/>
                  <a:gd name="T50" fmla="*/ 269991 w 522604"/>
                  <a:gd name="T51" fmla="*/ 313218 h 360045"/>
                  <a:gd name="T52" fmla="*/ 268097 w 522604"/>
                  <a:gd name="T53" fmla="*/ 300143 h 360045"/>
                  <a:gd name="T54" fmla="*/ 155669 w 522604"/>
                  <a:gd name="T55" fmla="*/ 285641 h 360045"/>
                  <a:gd name="T56" fmla="*/ 105362 w 522604"/>
                  <a:gd name="T57" fmla="*/ 251673 h 360045"/>
                  <a:gd name="T58" fmla="*/ 74729 w 522604"/>
                  <a:gd name="T59" fmla="*/ 261234 h 360045"/>
                  <a:gd name="T60" fmla="*/ 55055 w 522604"/>
                  <a:gd name="T61" fmla="*/ 285641 h 360045"/>
                  <a:gd name="T62" fmla="*/ 105362 w 522604"/>
                  <a:gd name="T63" fmla="*/ 284006 h 360045"/>
                  <a:gd name="T64" fmla="*/ 147574 w 522604"/>
                  <a:gd name="T65" fmla="*/ 271919 h 360045"/>
                  <a:gd name="T66" fmla="*/ 121632 w 522604"/>
                  <a:gd name="T67" fmla="*/ 254176 h 360045"/>
                  <a:gd name="T68" fmla="*/ 200446 w 522604"/>
                  <a:gd name="T69" fmla="*/ 85102 h 360045"/>
                  <a:gd name="T70" fmla="*/ 168076 w 522604"/>
                  <a:gd name="T71" fmla="*/ 285641 h 360045"/>
                  <a:gd name="T72" fmla="*/ 200446 w 522604"/>
                  <a:gd name="T73" fmla="*/ 85102 h 360045"/>
                  <a:gd name="T74" fmla="*/ 491241 w 522604"/>
                  <a:gd name="T75" fmla="*/ 32332 h 360045"/>
                  <a:gd name="T76" fmla="*/ 523738 w 522604"/>
                  <a:gd name="T77" fmla="*/ 139343 h 36004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522604" h="360045" extrusionOk="0">
                    <a:moveTo>
                      <a:pt x="515205" y="0"/>
                    </a:moveTo>
                    <a:lnTo>
                      <a:pt x="175069" y="0"/>
                    </a:lnTo>
                    <a:lnTo>
                      <a:pt x="167806" y="7262"/>
                    </a:lnTo>
                    <a:lnTo>
                      <a:pt x="167806" y="52723"/>
                    </a:lnTo>
                    <a:lnTo>
                      <a:pt x="100118" y="52723"/>
                    </a:lnTo>
                    <a:lnTo>
                      <a:pt x="60632" y="60453"/>
                    </a:lnTo>
                    <a:lnTo>
                      <a:pt x="28949" y="82602"/>
                    </a:lnTo>
                    <a:lnTo>
                      <a:pt x="7413" y="119531"/>
                    </a:lnTo>
                    <a:lnTo>
                      <a:pt x="0" y="167253"/>
                    </a:lnTo>
                    <a:lnTo>
                      <a:pt x="0" y="310281"/>
                    </a:lnTo>
                    <a:lnTo>
                      <a:pt x="7262" y="317544"/>
                    </a:lnTo>
                    <a:lnTo>
                      <a:pt x="52195" y="317544"/>
                    </a:lnTo>
                    <a:lnTo>
                      <a:pt x="59169" y="334366"/>
                    </a:lnTo>
                    <a:lnTo>
                      <a:pt x="71036" y="347756"/>
                    </a:lnTo>
                    <a:lnTo>
                      <a:pt x="86711" y="356604"/>
                    </a:lnTo>
                    <a:lnTo>
                      <a:pt x="105106" y="359800"/>
                    </a:lnTo>
                    <a:lnTo>
                      <a:pt x="123485" y="356583"/>
                    </a:lnTo>
                    <a:lnTo>
                      <a:pt x="139156" y="347700"/>
                    </a:lnTo>
                    <a:lnTo>
                      <a:pt x="151017" y="334303"/>
                    </a:lnTo>
                    <a:lnTo>
                      <a:pt x="153778" y="327646"/>
                    </a:lnTo>
                    <a:lnTo>
                      <a:pt x="105106" y="327646"/>
                    </a:lnTo>
                    <a:lnTo>
                      <a:pt x="96635" y="325920"/>
                    </a:lnTo>
                    <a:lnTo>
                      <a:pt x="89687" y="321214"/>
                    </a:lnTo>
                    <a:lnTo>
                      <a:pt x="84961" y="314240"/>
                    </a:lnTo>
                    <a:lnTo>
                      <a:pt x="83155" y="305707"/>
                    </a:lnTo>
                    <a:lnTo>
                      <a:pt x="84882" y="297168"/>
                    </a:lnTo>
                    <a:lnTo>
                      <a:pt x="89588" y="290190"/>
                    </a:lnTo>
                    <a:lnTo>
                      <a:pt x="96566" y="285483"/>
                    </a:lnTo>
                    <a:lnTo>
                      <a:pt x="97027" y="285390"/>
                    </a:lnTo>
                    <a:lnTo>
                      <a:pt x="32304" y="285390"/>
                    </a:lnTo>
                    <a:lnTo>
                      <a:pt x="32319" y="167253"/>
                    </a:lnTo>
                    <a:lnTo>
                      <a:pt x="50247" y="106873"/>
                    </a:lnTo>
                    <a:lnTo>
                      <a:pt x="99967" y="85027"/>
                    </a:lnTo>
                    <a:lnTo>
                      <a:pt x="199960" y="85027"/>
                    </a:lnTo>
                    <a:lnTo>
                      <a:pt x="199960" y="32304"/>
                    </a:lnTo>
                    <a:lnTo>
                      <a:pt x="522467" y="32304"/>
                    </a:lnTo>
                    <a:lnTo>
                      <a:pt x="522467" y="7262"/>
                    </a:lnTo>
                    <a:lnTo>
                      <a:pt x="515205" y="0"/>
                    </a:lnTo>
                    <a:close/>
                  </a:path>
                  <a:path w="522604" h="360045" extrusionOk="0">
                    <a:moveTo>
                      <a:pt x="154329" y="283756"/>
                    </a:moveTo>
                    <a:lnTo>
                      <a:pt x="105106" y="283756"/>
                    </a:lnTo>
                    <a:lnTo>
                      <a:pt x="113638" y="285483"/>
                    </a:lnTo>
                    <a:lnTo>
                      <a:pt x="120599" y="290190"/>
                    </a:lnTo>
                    <a:lnTo>
                      <a:pt x="125288" y="297168"/>
                    </a:lnTo>
                    <a:lnTo>
                      <a:pt x="127007" y="305707"/>
                    </a:lnTo>
                    <a:lnTo>
                      <a:pt x="125288" y="314240"/>
                    </a:lnTo>
                    <a:lnTo>
                      <a:pt x="120599" y="321214"/>
                    </a:lnTo>
                    <a:lnTo>
                      <a:pt x="113638" y="325920"/>
                    </a:lnTo>
                    <a:lnTo>
                      <a:pt x="105106" y="327646"/>
                    </a:lnTo>
                    <a:lnTo>
                      <a:pt x="153778" y="327646"/>
                    </a:lnTo>
                    <a:lnTo>
                      <a:pt x="157967" y="317544"/>
                    </a:lnTo>
                    <a:lnTo>
                      <a:pt x="278215" y="317544"/>
                    </a:lnTo>
                    <a:lnTo>
                      <a:pt x="269336" y="312942"/>
                    </a:lnTo>
                    <a:lnTo>
                      <a:pt x="265892" y="308059"/>
                    </a:lnTo>
                    <a:lnTo>
                      <a:pt x="267447" y="299879"/>
                    </a:lnTo>
                    <a:lnTo>
                      <a:pt x="273566" y="285390"/>
                    </a:lnTo>
                    <a:lnTo>
                      <a:pt x="155291" y="285390"/>
                    </a:lnTo>
                    <a:lnTo>
                      <a:pt x="154329" y="283756"/>
                    </a:lnTo>
                    <a:close/>
                  </a:path>
                  <a:path w="522604" h="360045" extrusionOk="0">
                    <a:moveTo>
                      <a:pt x="105106" y="251452"/>
                    </a:moveTo>
                    <a:lnTo>
                      <a:pt x="88854" y="253973"/>
                    </a:lnTo>
                    <a:lnTo>
                      <a:pt x="74548" y="261004"/>
                    </a:lnTo>
                    <a:lnTo>
                      <a:pt x="62975" y="271743"/>
                    </a:lnTo>
                    <a:lnTo>
                      <a:pt x="54921" y="285390"/>
                    </a:lnTo>
                    <a:lnTo>
                      <a:pt x="97027" y="285390"/>
                    </a:lnTo>
                    <a:lnTo>
                      <a:pt x="105106" y="283756"/>
                    </a:lnTo>
                    <a:lnTo>
                      <a:pt x="154329" y="283756"/>
                    </a:lnTo>
                    <a:lnTo>
                      <a:pt x="147216" y="271680"/>
                    </a:lnTo>
                    <a:lnTo>
                      <a:pt x="135636" y="260948"/>
                    </a:lnTo>
                    <a:lnTo>
                      <a:pt x="121337" y="253952"/>
                    </a:lnTo>
                    <a:lnTo>
                      <a:pt x="105106" y="251452"/>
                    </a:lnTo>
                    <a:close/>
                  </a:path>
                  <a:path w="522604" h="360045" extrusionOk="0">
                    <a:moveTo>
                      <a:pt x="199960" y="85027"/>
                    </a:moveTo>
                    <a:lnTo>
                      <a:pt x="167668" y="85027"/>
                    </a:lnTo>
                    <a:lnTo>
                      <a:pt x="167668" y="285390"/>
                    </a:lnTo>
                    <a:lnTo>
                      <a:pt x="199960" y="285390"/>
                    </a:lnTo>
                    <a:lnTo>
                      <a:pt x="199960" y="85027"/>
                    </a:lnTo>
                    <a:close/>
                  </a:path>
                  <a:path w="522604" h="360045" extrusionOk="0">
                    <a:moveTo>
                      <a:pt x="522467" y="32304"/>
                    </a:moveTo>
                    <a:lnTo>
                      <a:pt x="490049" y="32304"/>
                    </a:lnTo>
                    <a:lnTo>
                      <a:pt x="490049" y="135162"/>
                    </a:lnTo>
                    <a:lnTo>
                      <a:pt x="522467" y="139220"/>
                    </a:lnTo>
                    <a:lnTo>
                      <a:pt x="522467" y="323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37" name="object 28"/>
              <p:cNvSpPr/>
              <p:nvPr/>
            </p:nvSpPr>
            <p:spPr bwMode="auto">
              <a:xfrm>
                <a:off x="7535863" y="6618288"/>
                <a:ext cx="325437" cy="311150"/>
              </a:xfrm>
              <a:custGeom>
                <a:avLst/>
                <a:gdLst>
                  <a:gd name="T0" fmla="*/ 0 w 324484"/>
                  <a:gd name="T1" fmla="*/ 16727 h 311784"/>
                  <a:gd name="T2" fmla="*/ 4473 w 324484"/>
                  <a:gd name="T3" fmla="*/ 29079 h 311784"/>
                  <a:gd name="T4" fmla="*/ 50924 w 324484"/>
                  <a:gd name="T5" fmla="*/ 45330 h 311784"/>
                  <a:gd name="T6" fmla="*/ 55574 w 324484"/>
                  <a:gd name="T7" fmla="*/ 229749 h 311784"/>
                  <a:gd name="T8" fmla="*/ 56180 w 324484"/>
                  <a:gd name="T9" fmla="*/ 239592 h 311784"/>
                  <a:gd name="T10" fmla="*/ 63085 w 324484"/>
                  <a:gd name="T11" fmla="*/ 247667 h 311784"/>
                  <a:gd name="T12" fmla="*/ 285875 w 324484"/>
                  <a:gd name="T13" fmla="*/ 249673 h 311784"/>
                  <a:gd name="T14" fmla="*/ 296486 w 324484"/>
                  <a:gd name="T15" fmla="*/ 241674 h 311784"/>
                  <a:gd name="T16" fmla="*/ 298149 w 324484"/>
                  <a:gd name="T17" fmla="*/ 228206 h 311784"/>
                  <a:gd name="T18" fmla="*/ 289807 w 324484"/>
                  <a:gd name="T19" fmla="*/ 217823 h 311784"/>
                  <a:gd name="T20" fmla="*/ 92435 w 324484"/>
                  <a:gd name="T21" fmla="*/ 216218 h 311784"/>
                  <a:gd name="T22" fmla="*/ 298628 w 324484"/>
                  <a:gd name="T23" fmla="*/ 194148 h 311784"/>
                  <a:gd name="T24" fmla="*/ 308710 w 324484"/>
                  <a:gd name="T25" fmla="*/ 187616 h 311784"/>
                  <a:gd name="T26" fmla="*/ 311041 w 324484"/>
                  <a:gd name="T27" fmla="*/ 180255 h 311784"/>
                  <a:gd name="T28" fmla="*/ 325345 w 324484"/>
                  <a:gd name="T29" fmla="*/ 97670 h 311784"/>
                  <a:gd name="T30" fmla="*/ 321412 w 324484"/>
                  <a:gd name="T31" fmla="*/ 89833 h 311784"/>
                  <a:gd name="T32" fmla="*/ 314973 w 324484"/>
                  <a:gd name="T33" fmla="*/ 83788 h 311784"/>
                  <a:gd name="T34" fmla="*/ 85983 w 324484"/>
                  <a:gd name="T35" fmla="*/ 58146 h 311784"/>
                  <a:gd name="T36" fmla="*/ 22305 w 324484"/>
                  <a:gd name="T37" fmla="*/ 1191 h 311784"/>
                  <a:gd name="T38" fmla="*/ 104948 w 324484"/>
                  <a:gd name="T39" fmla="*/ 258940 h 311784"/>
                  <a:gd name="T40" fmla="*/ 84559 w 324484"/>
                  <a:gd name="T41" fmla="*/ 261435 h 311784"/>
                  <a:gd name="T42" fmla="*/ 72032 w 324484"/>
                  <a:gd name="T43" fmla="*/ 277449 h 311784"/>
                  <a:gd name="T44" fmla="*/ 74540 w 324484"/>
                  <a:gd name="T45" fmla="*/ 297800 h 311784"/>
                  <a:gd name="T46" fmla="*/ 90645 w 324484"/>
                  <a:gd name="T47" fmla="*/ 310565 h 311784"/>
                  <a:gd name="T48" fmla="*/ 111035 w 324484"/>
                  <a:gd name="T49" fmla="*/ 308007 h 311784"/>
                  <a:gd name="T50" fmla="*/ 123557 w 324484"/>
                  <a:gd name="T51" fmla="*/ 291694 h 311784"/>
                  <a:gd name="T52" fmla="*/ 121053 w 324484"/>
                  <a:gd name="T53" fmla="*/ 271392 h 311784"/>
                  <a:gd name="T54" fmla="*/ 104948 w 324484"/>
                  <a:gd name="T55" fmla="*/ 258940 h 311784"/>
                  <a:gd name="T56" fmla="*/ 243419 w 324484"/>
                  <a:gd name="T57" fmla="*/ 258940 h 311784"/>
                  <a:gd name="T58" fmla="*/ 227314 w 324484"/>
                  <a:gd name="T59" fmla="*/ 271392 h 311784"/>
                  <a:gd name="T60" fmla="*/ 224806 w 324484"/>
                  <a:gd name="T61" fmla="*/ 291694 h 311784"/>
                  <a:gd name="T62" fmla="*/ 237332 w 324484"/>
                  <a:gd name="T63" fmla="*/ 308007 h 311784"/>
                  <a:gd name="T64" fmla="*/ 257723 w 324484"/>
                  <a:gd name="T65" fmla="*/ 310565 h 311784"/>
                  <a:gd name="T66" fmla="*/ 273828 w 324484"/>
                  <a:gd name="T67" fmla="*/ 297800 h 311784"/>
                  <a:gd name="T68" fmla="*/ 276335 w 324484"/>
                  <a:gd name="T69" fmla="*/ 277449 h 311784"/>
                  <a:gd name="T70" fmla="*/ 263810 w 324484"/>
                  <a:gd name="T71" fmla="*/ 261435 h 31178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24484" h="311784" extrusionOk="0">
                    <a:moveTo>
                      <a:pt x="17955" y="0"/>
                    </a:moveTo>
                    <a:lnTo>
                      <a:pt x="0" y="16761"/>
                    </a:lnTo>
                    <a:lnTo>
                      <a:pt x="414" y="21046"/>
                    </a:lnTo>
                    <a:lnTo>
                      <a:pt x="4460" y="29138"/>
                    </a:lnTo>
                    <a:lnTo>
                      <a:pt x="7727" y="31864"/>
                    </a:lnTo>
                    <a:lnTo>
                      <a:pt x="50775" y="45422"/>
                    </a:lnTo>
                    <a:lnTo>
                      <a:pt x="64333" y="181690"/>
                    </a:lnTo>
                    <a:lnTo>
                      <a:pt x="55411" y="230217"/>
                    </a:lnTo>
                    <a:lnTo>
                      <a:pt x="54708" y="235444"/>
                    </a:lnTo>
                    <a:lnTo>
                      <a:pt x="56015" y="240080"/>
                    </a:lnTo>
                    <a:lnTo>
                      <a:pt x="59344" y="244126"/>
                    </a:lnTo>
                    <a:lnTo>
                      <a:pt x="62900" y="248172"/>
                    </a:lnTo>
                    <a:lnTo>
                      <a:pt x="67185" y="250182"/>
                    </a:lnTo>
                    <a:lnTo>
                      <a:pt x="285038" y="250182"/>
                    </a:lnTo>
                    <a:lnTo>
                      <a:pt x="288958" y="248587"/>
                    </a:lnTo>
                    <a:lnTo>
                      <a:pt x="295618" y="242166"/>
                    </a:lnTo>
                    <a:lnTo>
                      <a:pt x="297276" y="238183"/>
                    </a:lnTo>
                    <a:lnTo>
                      <a:pt x="297276" y="228671"/>
                    </a:lnTo>
                    <a:lnTo>
                      <a:pt x="295618" y="224675"/>
                    </a:lnTo>
                    <a:lnTo>
                      <a:pt x="288958" y="218267"/>
                    </a:lnTo>
                    <a:lnTo>
                      <a:pt x="285038" y="216659"/>
                    </a:lnTo>
                    <a:lnTo>
                      <a:pt x="92164" y="216659"/>
                    </a:lnTo>
                    <a:lnTo>
                      <a:pt x="96085" y="194544"/>
                    </a:lnTo>
                    <a:lnTo>
                      <a:pt x="297754" y="194544"/>
                    </a:lnTo>
                    <a:lnTo>
                      <a:pt x="301385" y="193225"/>
                    </a:lnTo>
                    <a:lnTo>
                      <a:pt x="307806" y="187998"/>
                    </a:lnTo>
                    <a:lnTo>
                      <a:pt x="309653" y="184668"/>
                    </a:lnTo>
                    <a:lnTo>
                      <a:pt x="310130" y="180622"/>
                    </a:lnTo>
                    <a:lnTo>
                      <a:pt x="323676" y="102857"/>
                    </a:lnTo>
                    <a:lnTo>
                      <a:pt x="324392" y="97869"/>
                    </a:lnTo>
                    <a:lnTo>
                      <a:pt x="323324" y="93584"/>
                    </a:lnTo>
                    <a:lnTo>
                      <a:pt x="320471" y="90016"/>
                    </a:lnTo>
                    <a:lnTo>
                      <a:pt x="317858" y="86208"/>
                    </a:lnTo>
                    <a:lnTo>
                      <a:pt x="314051" y="83959"/>
                    </a:lnTo>
                    <a:lnTo>
                      <a:pt x="309050" y="83230"/>
                    </a:lnTo>
                    <a:lnTo>
                      <a:pt x="85731" y="58264"/>
                    </a:lnTo>
                    <a:lnTo>
                      <a:pt x="82879" y="31148"/>
                    </a:lnTo>
                    <a:lnTo>
                      <a:pt x="22240" y="1193"/>
                    </a:lnTo>
                    <a:lnTo>
                      <a:pt x="17955" y="0"/>
                    </a:lnTo>
                    <a:close/>
                  </a:path>
                  <a:path w="324484" h="311784" extrusionOk="0">
                    <a:moveTo>
                      <a:pt x="104641" y="259468"/>
                    </a:moveTo>
                    <a:lnTo>
                      <a:pt x="90380" y="259468"/>
                    </a:lnTo>
                    <a:lnTo>
                      <a:pt x="84311" y="261968"/>
                    </a:lnTo>
                    <a:lnTo>
                      <a:pt x="74322" y="271945"/>
                    </a:lnTo>
                    <a:lnTo>
                      <a:pt x="71821" y="278014"/>
                    </a:lnTo>
                    <a:lnTo>
                      <a:pt x="71821" y="292288"/>
                    </a:lnTo>
                    <a:lnTo>
                      <a:pt x="74322" y="298407"/>
                    </a:lnTo>
                    <a:lnTo>
                      <a:pt x="84311" y="308635"/>
                    </a:lnTo>
                    <a:lnTo>
                      <a:pt x="90380" y="311198"/>
                    </a:lnTo>
                    <a:lnTo>
                      <a:pt x="104641" y="311198"/>
                    </a:lnTo>
                    <a:lnTo>
                      <a:pt x="110710" y="308635"/>
                    </a:lnTo>
                    <a:lnTo>
                      <a:pt x="120699" y="298407"/>
                    </a:lnTo>
                    <a:lnTo>
                      <a:pt x="123195" y="292288"/>
                    </a:lnTo>
                    <a:lnTo>
                      <a:pt x="123200" y="278014"/>
                    </a:lnTo>
                    <a:lnTo>
                      <a:pt x="120699" y="271945"/>
                    </a:lnTo>
                    <a:lnTo>
                      <a:pt x="110710" y="261968"/>
                    </a:lnTo>
                    <a:lnTo>
                      <a:pt x="104641" y="259468"/>
                    </a:lnTo>
                    <a:close/>
                  </a:path>
                  <a:path w="324484" h="311784" extrusionOk="0">
                    <a:moveTo>
                      <a:pt x="256968" y="259468"/>
                    </a:moveTo>
                    <a:lnTo>
                      <a:pt x="242706" y="259468"/>
                    </a:lnTo>
                    <a:lnTo>
                      <a:pt x="236637" y="261968"/>
                    </a:lnTo>
                    <a:lnTo>
                      <a:pt x="226648" y="271945"/>
                    </a:lnTo>
                    <a:lnTo>
                      <a:pt x="224148" y="278014"/>
                    </a:lnTo>
                    <a:lnTo>
                      <a:pt x="224148" y="292288"/>
                    </a:lnTo>
                    <a:lnTo>
                      <a:pt x="226648" y="298407"/>
                    </a:lnTo>
                    <a:lnTo>
                      <a:pt x="236637" y="308635"/>
                    </a:lnTo>
                    <a:lnTo>
                      <a:pt x="242706" y="311198"/>
                    </a:lnTo>
                    <a:lnTo>
                      <a:pt x="256968" y="311198"/>
                    </a:lnTo>
                    <a:lnTo>
                      <a:pt x="263037" y="308635"/>
                    </a:lnTo>
                    <a:lnTo>
                      <a:pt x="273026" y="298407"/>
                    </a:lnTo>
                    <a:lnTo>
                      <a:pt x="275521" y="292288"/>
                    </a:lnTo>
                    <a:lnTo>
                      <a:pt x="275526" y="278014"/>
                    </a:lnTo>
                    <a:lnTo>
                      <a:pt x="273026" y="271945"/>
                    </a:lnTo>
                    <a:lnTo>
                      <a:pt x="263037" y="261968"/>
                    </a:lnTo>
                    <a:lnTo>
                      <a:pt x="256968" y="25946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</p:grpSp>
      </p:grpSp>
      <p:cxnSp>
        <p:nvCxnSpPr>
          <p:cNvPr id="38" name="Google Shape;15;p3"/>
          <p:cNvCxnSpPr>
            <a:cxnSpLocks/>
          </p:cNvCxnSpPr>
          <p:nvPr userDrawn="1"/>
        </p:nvCxnSpPr>
        <p:spPr bwMode="auto">
          <a:xfrm>
            <a:off x="1381250" y="4820615"/>
            <a:ext cx="6031604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Text Placeholder 2"/>
          <p:cNvSpPr>
            <a:spLocks noGrp="1"/>
          </p:cNvSpPr>
          <p:nvPr>
            <p:ph type="body" sz="quarter" idx="15"/>
          </p:nvPr>
        </p:nvSpPr>
        <p:spPr bwMode="auto">
          <a:xfrm>
            <a:off x="3456281" y="1302932"/>
            <a:ext cx="2428161" cy="30956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sp>
        <p:nvSpPr>
          <p:cNvPr id="40" name="Text Placeholder 2"/>
          <p:cNvSpPr>
            <a:spLocks noGrp="1"/>
          </p:cNvSpPr>
          <p:nvPr>
            <p:ph type="body" sz="quarter" idx="16"/>
          </p:nvPr>
        </p:nvSpPr>
        <p:spPr bwMode="auto">
          <a:xfrm>
            <a:off x="6116354" y="1302932"/>
            <a:ext cx="2428161" cy="30956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sp>
        <p:nvSpPr>
          <p:cNvPr id="41" name="Text Placeholder 2"/>
          <p:cNvSpPr>
            <a:spLocks noGrp="1"/>
          </p:cNvSpPr>
          <p:nvPr>
            <p:ph type="body" sz="quarter" idx="17"/>
          </p:nvPr>
        </p:nvSpPr>
        <p:spPr bwMode="auto">
          <a:xfrm>
            <a:off x="796207" y="1302932"/>
            <a:ext cx="2428161" cy="30956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grpSp>
        <p:nvGrpSpPr>
          <p:cNvPr id="42" name="Group 75"/>
          <p:cNvGrpSpPr/>
          <p:nvPr userDrawn="1"/>
        </p:nvGrpSpPr>
        <p:grpSpPr bwMode="auto">
          <a:xfrm>
            <a:off x="733384" y="516428"/>
            <a:ext cx="612000" cy="612000"/>
            <a:chOff x="5298135" y="1025068"/>
            <a:chExt cx="979084" cy="979084"/>
          </a:xfrm>
        </p:grpSpPr>
        <p:sp>
          <p:nvSpPr>
            <p:cNvPr id="43" name="Google Shape;63;p10"/>
            <p:cNvSpPr/>
            <p:nvPr/>
          </p:nvSpPr>
          <p:spPr bwMode="auto">
            <a:xfrm>
              <a:off x="5298135" y="1025068"/>
              <a:ext cx="979084" cy="979084"/>
            </a:xfrm>
            <a:prstGeom prst="ellipse">
              <a:avLst/>
            </a:prstGeom>
            <a:solidFill>
              <a:srgbClr val="4AC2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pic>
          <p:nvPicPr>
            <p:cNvPr id="44" name="Graphic 77"/>
            <p:cNvPicPr>
              <a:picLocks noChangeAspect="1"/>
            </p:cNvPicPr>
            <p:nvPr/>
          </p:nvPicPr>
          <p:blipFill>
            <a:blip r:embed="rId10"/>
            <a:srcRect r="37306"/>
            <a:stretch/>
          </p:blipFill>
          <p:spPr bwMode="auto">
            <a:xfrm>
              <a:off x="5519859" y="1204084"/>
              <a:ext cx="606997" cy="576452"/>
            </a:xfrm>
            <a:prstGeom prst="rect">
              <a:avLst/>
            </a:prstGeom>
          </p:spPr>
        </p:pic>
      </p:grpSp>
      <p:pic>
        <p:nvPicPr>
          <p:cNvPr id="45" name="Graphic 78"/>
          <p:cNvPicPr>
            <a:picLocks noChangeAspect="1"/>
          </p:cNvPicPr>
          <p:nvPr userDrawn="1"/>
        </p:nvPicPr>
        <p:blipFill>
          <a:blip r:embed="rId11"/>
          <a:stretch/>
        </p:blipFill>
        <p:spPr bwMode="auto">
          <a:xfrm>
            <a:off x="341938" y="4709185"/>
            <a:ext cx="932973" cy="216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Content + Imag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4" name="Google Shape;15;p3"/>
          <p:cNvCxnSpPr>
            <a:cxnSpLocks/>
          </p:cNvCxnSpPr>
          <p:nvPr userDrawn="1"/>
        </p:nvCxnSpPr>
        <p:spPr bwMode="auto">
          <a:xfrm>
            <a:off x="-6025" y="830429"/>
            <a:ext cx="9150025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Oval 3"/>
          <p:cNvSpPr/>
          <p:nvPr userDrawn="1"/>
        </p:nvSpPr>
        <p:spPr bwMode="auto">
          <a:xfrm>
            <a:off x="754718" y="545029"/>
            <a:ext cx="554798" cy="55479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00">
                <a:solidFill>
                  <a:schemeClr val="tx1"/>
                </a:solidFill>
              </a:rPr>
              <a:t>Place Pilot icon</a:t>
            </a:r>
            <a:endParaRPr lang="en-IE" sz="600">
              <a:solidFill>
                <a:schemeClr val="tx1"/>
              </a:solidFill>
            </a:endParaRPr>
          </a:p>
        </p:txBody>
      </p:sp>
      <p:grpSp>
        <p:nvGrpSpPr>
          <p:cNvPr id="6" name="Group 14"/>
          <p:cNvGrpSpPr/>
          <p:nvPr userDrawn="1"/>
        </p:nvGrpSpPr>
        <p:grpSpPr bwMode="auto">
          <a:xfrm>
            <a:off x="7537141" y="4690989"/>
            <a:ext cx="1372953" cy="229553"/>
            <a:chOff x="1154546" y="3432698"/>
            <a:chExt cx="2916485" cy="487627"/>
          </a:xfrm>
        </p:grpSpPr>
        <p:grpSp>
          <p:nvGrpSpPr>
            <p:cNvPr id="7" name="Group 15"/>
            <p:cNvGrpSpPr/>
            <p:nvPr userDrawn="1"/>
          </p:nvGrpSpPr>
          <p:grpSpPr bwMode="auto">
            <a:xfrm>
              <a:off x="1154546" y="3432698"/>
              <a:ext cx="486638" cy="487627"/>
              <a:chOff x="3309937" y="6340475"/>
              <a:chExt cx="781050" cy="782638"/>
            </a:xfrm>
          </p:grpSpPr>
          <p:sp>
            <p:nvSpPr>
              <p:cNvPr id="8" name="object 4"/>
              <p:cNvSpPr/>
              <p:nvPr/>
            </p:nvSpPr>
            <p:spPr bwMode="auto">
              <a:xfrm>
                <a:off x="3309937" y="6340475"/>
                <a:ext cx="781050" cy="782638"/>
              </a:xfrm>
              <a:custGeom>
                <a:avLst/>
                <a:gdLst>
                  <a:gd name="T0" fmla="*/ 390519 w 781685"/>
                  <a:gd name="T1" fmla="*/ 0 h 781684"/>
                  <a:gd name="T2" fmla="*/ 341532 w 781685"/>
                  <a:gd name="T3" fmla="*/ 3049 h 781684"/>
                  <a:gd name="T4" fmla="*/ 294362 w 781685"/>
                  <a:gd name="T5" fmla="*/ 11951 h 781684"/>
                  <a:gd name="T6" fmla="*/ 249373 w 781685"/>
                  <a:gd name="T7" fmla="*/ 26339 h 781684"/>
                  <a:gd name="T8" fmla="*/ 206933 w 781685"/>
                  <a:gd name="T9" fmla="*/ 45848 h 781684"/>
                  <a:gd name="T10" fmla="*/ 167406 w 781685"/>
                  <a:gd name="T11" fmla="*/ 70109 h 781684"/>
                  <a:gd name="T12" fmla="*/ 131158 w 781685"/>
                  <a:gd name="T13" fmla="*/ 98757 h 781684"/>
                  <a:gd name="T14" fmla="*/ 98557 w 781685"/>
                  <a:gd name="T15" fmla="*/ 131425 h 781684"/>
                  <a:gd name="T16" fmla="*/ 69967 w 781685"/>
                  <a:gd name="T17" fmla="*/ 167746 h 781684"/>
                  <a:gd name="T18" fmla="*/ 45755 w 781685"/>
                  <a:gd name="T19" fmla="*/ 207354 h 781684"/>
                  <a:gd name="T20" fmla="*/ 26286 w 781685"/>
                  <a:gd name="T21" fmla="*/ 249881 h 781684"/>
                  <a:gd name="T22" fmla="*/ 11926 w 781685"/>
                  <a:gd name="T23" fmla="*/ 294961 h 781684"/>
                  <a:gd name="T24" fmla="*/ 3043 w 781685"/>
                  <a:gd name="T25" fmla="*/ 342227 h 781684"/>
                  <a:gd name="T26" fmla="*/ 0 w 781685"/>
                  <a:gd name="T27" fmla="*/ 391313 h 781684"/>
                  <a:gd name="T28" fmla="*/ 3043 w 781685"/>
                  <a:gd name="T29" fmla="*/ 440399 h 781684"/>
                  <a:gd name="T30" fmla="*/ 11926 w 781685"/>
                  <a:gd name="T31" fmla="*/ 487665 h 781684"/>
                  <a:gd name="T32" fmla="*/ 26286 w 781685"/>
                  <a:gd name="T33" fmla="*/ 532745 h 781684"/>
                  <a:gd name="T34" fmla="*/ 45755 w 781685"/>
                  <a:gd name="T35" fmla="*/ 575272 h 781684"/>
                  <a:gd name="T36" fmla="*/ 69967 w 781685"/>
                  <a:gd name="T37" fmla="*/ 614880 h 781684"/>
                  <a:gd name="T38" fmla="*/ 98557 w 781685"/>
                  <a:gd name="T39" fmla="*/ 651201 h 781684"/>
                  <a:gd name="T40" fmla="*/ 131158 w 781685"/>
                  <a:gd name="T41" fmla="*/ 683869 h 781684"/>
                  <a:gd name="T42" fmla="*/ 167406 w 781685"/>
                  <a:gd name="T43" fmla="*/ 712517 h 781684"/>
                  <a:gd name="T44" fmla="*/ 206933 w 781685"/>
                  <a:gd name="T45" fmla="*/ 736778 h 781684"/>
                  <a:gd name="T46" fmla="*/ 249373 w 781685"/>
                  <a:gd name="T47" fmla="*/ 756287 h 781684"/>
                  <a:gd name="T48" fmla="*/ 294362 w 781685"/>
                  <a:gd name="T49" fmla="*/ 770675 h 781684"/>
                  <a:gd name="T50" fmla="*/ 341532 w 781685"/>
                  <a:gd name="T51" fmla="*/ 779577 h 781684"/>
                  <a:gd name="T52" fmla="*/ 390519 w 781685"/>
                  <a:gd name="T53" fmla="*/ 782626 h 781684"/>
                  <a:gd name="T54" fmla="*/ 439505 w 781685"/>
                  <a:gd name="T55" fmla="*/ 779577 h 781684"/>
                  <a:gd name="T56" fmla="*/ 486675 w 781685"/>
                  <a:gd name="T57" fmla="*/ 770675 h 781684"/>
                  <a:gd name="T58" fmla="*/ 531664 w 781685"/>
                  <a:gd name="T59" fmla="*/ 756287 h 781684"/>
                  <a:gd name="T60" fmla="*/ 574104 w 781685"/>
                  <a:gd name="T61" fmla="*/ 736778 h 781684"/>
                  <a:gd name="T62" fmla="*/ 613631 w 781685"/>
                  <a:gd name="T63" fmla="*/ 712517 h 781684"/>
                  <a:gd name="T64" fmla="*/ 649879 w 781685"/>
                  <a:gd name="T65" fmla="*/ 683869 h 781684"/>
                  <a:gd name="T66" fmla="*/ 682480 w 781685"/>
                  <a:gd name="T67" fmla="*/ 651201 h 781684"/>
                  <a:gd name="T68" fmla="*/ 711070 w 781685"/>
                  <a:gd name="T69" fmla="*/ 614880 h 781684"/>
                  <a:gd name="T70" fmla="*/ 735282 w 781685"/>
                  <a:gd name="T71" fmla="*/ 575272 h 781684"/>
                  <a:gd name="T72" fmla="*/ 754751 w 781685"/>
                  <a:gd name="T73" fmla="*/ 532745 h 781684"/>
                  <a:gd name="T74" fmla="*/ 769111 w 781685"/>
                  <a:gd name="T75" fmla="*/ 487665 h 781684"/>
                  <a:gd name="T76" fmla="*/ 777994 w 781685"/>
                  <a:gd name="T77" fmla="*/ 440399 h 781684"/>
                  <a:gd name="T78" fmla="*/ 781037 w 781685"/>
                  <a:gd name="T79" fmla="*/ 391313 h 781684"/>
                  <a:gd name="T80" fmla="*/ 777994 w 781685"/>
                  <a:gd name="T81" fmla="*/ 342227 h 781684"/>
                  <a:gd name="T82" fmla="*/ 769111 w 781685"/>
                  <a:gd name="T83" fmla="*/ 294961 h 781684"/>
                  <a:gd name="T84" fmla="*/ 754751 w 781685"/>
                  <a:gd name="T85" fmla="*/ 249881 h 781684"/>
                  <a:gd name="T86" fmla="*/ 735282 w 781685"/>
                  <a:gd name="T87" fmla="*/ 207354 h 781684"/>
                  <a:gd name="T88" fmla="*/ 711070 w 781685"/>
                  <a:gd name="T89" fmla="*/ 167746 h 781684"/>
                  <a:gd name="T90" fmla="*/ 682480 w 781685"/>
                  <a:gd name="T91" fmla="*/ 131425 h 781684"/>
                  <a:gd name="T92" fmla="*/ 649879 w 781685"/>
                  <a:gd name="T93" fmla="*/ 98757 h 781684"/>
                  <a:gd name="T94" fmla="*/ 613631 w 781685"/>
                  <a:gd name="T95" fmla="*/ 70109 h 781684"/>
                  <a:gd name="T96" fmla="*/ 574104 w 781685"/>
                  <a:gd name="T97" fmla="*/ 45848 h 781684"/>
                  <a:gd name="T98" fmla="*/ 531664 w 781685"/>
                  <a:gd name="T99" fmla="*/ 26339 h 781684"/>
                  <a:gd name="T100" fmla="*/ 486675 w 781685"/>
                  <a:gd name="T101" fmla="*/ 11951 h 781684"/>
                  <a:gd name="T102" fmla="*/ 439505 w 781685"/>
                  <a:gd name="T103" fmla="*/ 3049 h 781684"/>
                  <a:gd name="T104" fmla="*/ 390519 w 781685"/>
                  <a:gd name="T105" fmla="*/ 0 h 7816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81685" h="781684" extrusionOk="0">
                    <a:moveTo>
                      <a:pt x="390836" y="0"/>
                    </a:moveTo>
                    <a:lnTo>
                      <a:pt x="341810" y="3045"/>
                    </a:lnTo>
                    <a:lnTo>
                      <a:pt x="294601" y="11936"/>
                    </a:lnTo>
                    <a:lnTo>
                      <a:pt x="249576" y="26307"/>
                    </a:lnTo>
                    <a:lnTo>
                      <a:pt x="207101" y="45792"/>
                    </a:lnTo>
                    <a:lnTo>
                      <a:pt x="167542" y="70024"/>
                    </a:lnTo>
                    <a:lnTo>
                      <a:pt x="131265" y="98637"/>
                    </a:lnTo>
                    <a:lnTo>
                      <a:pt x="98637" y="131265"/>
                    </a:lnTo>
                    <a:lnTo>
                      <a:pt x="70024" y="167542"/>
                    </a:lnTo>
                    <a:lnTo>
                      <a:pt x="45792" y="207101"/>
                    </a:lnTo>
                    <a:lnTo>
                      <a:pt x="26307" y="249576"/>
                    </a:lnTo>
                    <a:lnTo>
                      <a:pt x="11936" y="294601"/>
                    </a:lnTo>
                    <a:lnTo>
                      <a:pt x="3045" y="341810"/>
                    </a:lnTo>
                    <a:lnTo>
                      <a:pt x="0" y="390836"/>
                    </a:lnTo>
                    <a:lnTo>
                      <a:pt x="3045" y="439862"/>
                    </a:lnTo>
                    <a:lnTo>
                      <a:pt x="11936" y="487071"/>
                    </a:lnTo>
                    <a:lnTo>
                      <a:pt x="26307" y="532096"/>
                    </a:lnTo>
                    <a:lnTo>
                      <a:pt x="45792" y="574571"/>
                    </a:lnTo>
                    <a:lnTo>
                      <a:pt x="70024" y="614130"/>
                    </a:lnTo>
                    <a:lnTo>
                      <a:pt x="98637" y="650407"/>
                    </a:lnTo>
                    <a:lnTo>
                      <a:pt x="131265" y="683035"/>
                    </a:lnTo>
                    <a:lnTo>
                      <a:pt x="167542" y="711648"/>
                    </a:lnTo>
                    <a:lnTo>
                      <a:pt x="207101" y="735880"/>
                    </a:lnTo>
                    <a:lnTo>
                      <a:pt x="249576" y="755365"/>
                    </a:lnTo>
                    <a:lnTo>
                      <a:pt x="294601" y="769736"/>
                    </a:lnTo>
                    <a:lnTo>
                      <a:pt x="341810" y="778627"/>
                    </a:lnTo>
                    <a:lnTo>
                      <a:pt x="390836" y="781672"/>
                    </a:lnTo>
                    <a:lnTo>
                      <a:pt x="439862" y="778627"/>
                    </a:lnTo>
                    <a:lnTo>
                      <a:pt x="487071" y="769736"/>
                    </a:lnTo>
                    <a:lnTo>
                      <a:pt x="532096" y="755365"/>
                    </a:lnTo>
                    <a:lnTo>
                      <a:pt x="574571" y="735880"/>
                    </a:lnTo>
                    <a:lnTo>
                      <a:pt x="614130" y="711648"/>
                    </a:lnTo>
                    <a:lnTo>
                      <a:pt x="650407" y="683035"/>
                    </a:lnTo>
                    <a:lnTo>
                      <a:pt x="683035" y="650407"/>
                    </a:lnTo>
                    <a:lnTo>
                      <a:pt x="711648" y="614130"/>
                    </a:lnTo>
                    <a:lnTo>
                      <a:pt x="735880" y="574571"/>
                    </a:lnTo>
                    <a:lnTo>
                      <a:pt x="755365" y="532096"/>
                    </a:lnTo>
                    <a:lnTo>
                      <a:pt x="769736" y="487071"/>
                    </a:lnTo>
                    <a:lnTo>
                      <a:pt x="778627" y="439862"/>
                    </a:lnTo>
                    <a:lnTo>
                      <a:pt x="781672" y="390836"/>
                    </a:lnTo>
                    <a:lnTo>
                      <a:pt x="778627" y="341810"/>
                    </a:lnTo>
                    <a:lnTo>
                      <a:pt x="769736" y="294601"/>
                    </a:lnTo>
                    <a:lnTo>
                      <a:pt x="755365" y="249576"/>
                    </a:lnTo>
                    <a:lnTo>
                      <a:pt x="735880" y="207101"/>
                    </a:lnTo>
                    <a:lnTo>
                      <a:pt x="711648" y="167542"/>
                    </a:lnTo>
                    <a:lnTo>
                      <a:pt x="683035" y="131265"/>
                    </a:lnTo>
                    <a:lnTo>
                      <a:pt x="650407" y="98637"/>
                    </a:lnTo>
                    <a:lnTo>
                      <a:pt x="614130" y="70024"/>
                    </a:lnTo>
                    <a:lnTo>
                      <a:pt x="574571" y="45792"/>
                    </a:lnTo>
                    <a:lnTo>
                      <a:pt x="532096" y="26307"/>
                    </a:lnTo>
                    <a:lnTo>
                      <a:pt x="487071" y="11936"/>
                    </a:lnTo>
                    <a:lnTo>
                      <a:pt x="439862" y="3045"/>
                    </a:lnTo>
                    <a:lnTo>
                      <a:pt x="390836" y="0"/>
                    </a:lnTo>
                    <a:close/>
                  </a:path>
                </a:pathLst>
              </a:custGeom>
              <a:solidFill>
                <a:srgbClr val="E1B027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9" name="object 9"/>
              <p:cNvSpPr/>
              <p:nvPr/>
            </p:nvSpPr>
            <p:spPr bwMode="auto">
              <a:xfrm>
                <a:off x="3573463" y="6499225"/>
                <a:ext cx="355600" cy="506413"/>
              </a:xfrm>
              <a:custGeom>
                <a:avLst/>
                <a:gdLst>
                  <a:gd name="T0" fmla="*/ 0 w 354329"/>
                  <a:gd name="T1" fmla="*/ 389961 h 506729"/>
                  <a:gd name="T2" fmla="*/ 17814 w 354329"/>
                  <a:gd name="T3" fmla="*/ 418452 h 506729"/>
                  <a:gd name="T4" fmla="*/ 100486 w 354329"/>
                  <a:gd name="T5" fmla="*/ 492206 h 506729"/>
                  <a:gd name="T6" fmla="*/ 209026 w 354329"/>
                  <a:gd name="T7" fmla="*/ 502102 h 506729"/>
                  <a:gd name="T8" fmla="*/ 274289 w 354329"/>
                  <a:gd name="T9" fmla="*/ 474520 h 506729"/>
                  <a:gd name="T10" fmla="*/ 172254 w 354329"/>
                  <a:gd name="T11" fmla="*/ 470089 h 506729"/>
                  <a:gd name="T12" fmla="*/ 89926 w 354329"/>
                  <a:gd name="T13" fmla="*/ 445147 h 506729"/>
                  <a:gd name="T14" fmla="*/ 47808 w 354329"/>
                  <a:gd name="T15" fmla="*/ 399918 h 506729"/>
                  <a:gd name="T16" fmla="*/ 215018 w 354329"/>
                  <a:gd name="T17" fmla="*/ 49371 h 506729"/>
                  <a:gd name="T18" fmla="*/ 176409 w 354329"/>
                  <a:gd name="T19" fmla="*/ 55278 h 506729"/>
                  <a:gd name="T20" fmla="*/ 184974 w 354329"/>
                  <a:gd name="T21" fmla="*/ 68127 h 506729"/>
                  <a:gd name="T22" fmla="*/ 217096 w 354329"/>
                  <a:gd name="T23" fmla="*/ 115968 h 506729"/>
                  <a:gd name="T24" fmla="*/ 273813 w 354329"/>
                  <a:gd name="T25" fmla="*/ 206455 h 506729"/>
                  <a:gd name="T26" fmla="*/ 313270 w 354329"/>
                  <a:gd name="T27" fmla="*/ 290531 h 506729"/>
                  <a:gd name="T28" fmla="*/ 316293 w 354329"/>
                  <a:gd name="T29" fmla="*/ 353231 h 506729"/>
                  <a:gd name="T30" fmla="*/ 254571 w 354329"/>
                  <a:gd name="T31" fmla="*/ 445439 h 506729"/>
                  <a:gd name="T32" fmla="*/ 172254 w 354329"/>
                  <a:gd name="T33" fmla="*/ 470089 h 506729"/>
                  <a:gd name="T34" fmla="*/ 323742 w 354329"/>
                  <a:gd name="T35" fmla="*/ 425268 h 506729"/>
                  <a:gd name="T36" fmla="*/ 355215 w 354329"/>
                  <a:gd name="T37" fmla="*/ 323671 h 506729"/>
                  <a:gd name="T38" fmla="*/ 332069 w 354329"/>
                  <a:gd name="T39" fmla="*/ 241325 h 506729"/>
                  <a:gd name="T40" fmla="*/ 278702 w 354329"/>
                  <a:gd name="T41" fmla="*/ 145232 h 506729"/>
                  <a:gd name="T42" fmla="*/ 215018 w 354329"/>
                  <a:gd name="T43" fmla="*/ 49371 h 506729"/>
                  <a:gd name="T44" fmla="*/ 168466 w 354329"/>
                  <a:gd name="T45" fmla="*/ 216 h 506729"/>
                  <a:gd name="T46" fmla="*/ 157083 w 354329"/>
                  <a:gd name="T47" fmla="*/ 8133 h 506729"/>
                  <a:gd name="T48" fmla="*/ 132075 w 354329"/>
                  <a:gd name="T49" fmla="*/ 46378 h 506729"/>
                  <a:gd name="T50" fmla="*/ 104778 w 354329"/>
                  <a:gd name="T51" fmla="*/ 86892 h 506729"/>
                  <a:gd name="T52" fmla="*/ 159536 w 354329"/>
                  <a:gd name="T53" fmla="*/ 68127 h 506729"/>
                  <a:gd name="T54" fmla="*/ 168106 w 354329"/>
                  <a:gd name="T55" fmla="*/ 55278 h 506729"/>
                  <a:gd name="T56" fmla="*/ 215018 w 354329"/>
                  <a:gd name="T57" fmla="*/ 49371 h 506729"/>
                  <a:gd name="T58" fmla="*/ 187437 w 354329"/>
                  <a:gd name="T59" fmla="*/ 8133 h 506729"/>
                  <a:gd name="T60" fmla="*/ 184007 w 354329"/>
                  <a:gd name="T61" fmla="*/ 4002 h 506729"/>
                  <a:gd name="T62" fmla="*/ 175333 w 354329"/>
                  <a:gd name="T63" fmla="*/ 0 h 50672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54329" h="506729" extrusionOk="0">
                    <a:moveTo>
                      <a:pt x="42381" y="389123"/>
                    </a:moveTo>
                    <a:lnTo>
                      <a:pt x="0" y="390204"/>
                    </a:lnTo>
                    <a:lnTo>
                      <a:pt x="7234" y="401873"/>
                    </a:lnTo>
                    <a:lnTo>
                      <a:pt x="17750" y="418713"/>
                    </a:lnTo>
                    <a:lnTo>
                      <a:pt x="42997" y="453193"/>
                    </a:lnTo>
                    <a:lnTo>
                      <a:pt x="100127" y="492513"/>
                    </a:lnTo>
                    <a:lnTo>
                      <a:pt x="171638" y="506154"/>
                    </a:lnTo>
                    <a:lnTo>
                      <a:pt x="208279" y="502415"/>
                    </a:lnTo>
                    <a:lnTo>
                      <a:pt x="242408" y="491711"/>
                    </a:lnTo>
                    <a:lnTo>
                      <a:pt x="273309" y="474816"/>
                    </a:lnTo>
                    <a:lnTo>
                      <a:pt x="278666" y="470382"/>
                    </a:lnTo>
                    <a:lnTo>
                      <a:pt x="171638" y="470382"/>
                    </a:lnTo>
                    <a:lnTo>
                      <a:pt x="142064" y="467394"/>
                    </a:lnTo>
                    <a:lnTo>
                      <a:pt x="89605" y="445425"/>
                    </a:lnTo>
                    <a:lnTo>
                      <a:pt x="59567" y="418713"/>
                    </a:lnTo>
                    <a:lnTo>
                      <a:pt x="47637" y="400168"/>
                    </a:lnTo>
                    <a:lnTo>
                      <a:pt x="42381" y="389123"/>
                    </a:lnTo>
                    <a:close/>
                  </a:path>
                  <a:path w="354329" h="506729" extrusionOk="0">
                    <a:moveTo>
                      <a:pt x="214249" y="49402"/>
                    </a:moveTo>
                    <a:lnTo>
                      <a:pt x="171638" y="49402"/>
                    </a:lnTo>
                    <a:lnTo>
                      <a:pt x="175778" y="55312"/>
                    </a:lnTo>
                    <a:lnTo>
                      <a:pt x="179983" y="61612"/>
                    </a:lnTo>
                    <a:lnTo>
                      <a:pt x="184313" y="68170"/>
                    </a:lnTo>
                    <a:lnTo>
                      <a:pt x="188827" y="74859"/>
                    </a:lnTo>
                    <a:lnTo>
                      <a:pt x="216320" y="116040"/>
                    </a:lnTo>
                    <a:lnTo>
                      <a:pt x="245284" y="160815"/>
                    </a:lnTo>
                    <a:lnTo>
                      <a:pt x="272834" y="206584"/>
                    </a:lnTo>
                    <a:lnTo>
                      <a:pt x="296084" y="250750"/>
                    </a:lnTo>
                    <a:lnTo>
                      <a:pt x="312150" y="290712"/>
                    </a:lnTo>
                    <a:lnTo>
                      <a:pt x="318147" y="323873"/>
                    </a:lnTo>
                    <a:lnTo>
                      <a:pt x="315162" y="353451"/>
                    </a:lnTo>
                    <a:lnTo>
                      <a:pt x="293201" y="405897"/>
                    </a:lnTo>
                    <a:lnTo>
                      <a:pt x="253661" y="445717"/>
                    </a:lnTo>
                    <a:lnTo>
                      <a:pt x="201211" y="467491"/>
                    </a:lnTo>
                    <a:lnTo>
                      <a:pt x="171638" y="470382"/>
                    </a:lnTo>
                    <a:lnTo>
                      <a:pt x="278666" y="470382"/>
                    </a:lnTo>
                    <a:lnTo>
                      <a:pt x="322585" y="425533"/>
                    </a:lnTo>
                    <a:lnTo>
                      <a:pt x="350201" y="360510"/>
                    </a:lnTo>
                    <a:lnTo>
                      <a:pt x="353945" y="323873"/>
                    </a:lnTo>
                    <a:lnTo>
                      <a:pt x="347679" y="285655"/>
                    </a:lnTo>
                    <a:lnTo>
                      <a:pt x="330882" y="241476"/>
                    </a:lnTo>
                    <a:lnTo>
                      <a:pt x="306557" y="193858"/>
                    </a:lnTo>
                    <a:lnTo>
                      <a:pt x="277706" y="145323"/>
                    </a:lnTo>
                    <a:lnTo>
                      <a:pt x="247329" y="98396"/>
                    </a:lnTo>
                    <a:lnTo>
                      <a:pt x="214249" y="49402"/>
                    </a:lnTo>
                    <a:close/>
                  </a:path>
                  <a:path w="354329" h="506729" extrusionOk="0">
                    <a:moveTo>
                      <a:pt x="174706" y="0"/>
                    </a:moveTo>
                    <a:lnTo>
                      <a:pt x="167864" y="216"/>
                    </a:lnTo>
                    <a:lnTo>
                      <a:pt x="161542" y="3014"/>
                    </a:lnTo>
                    <a:lnTo>
                      <a:pt x="156522" y="8138"/>
                    </a:lnTo>
                    <a:lnTo>
                      <a:pt x="146410" y="23885"/>
                    </a:lnTo>
                    <a:lnTo>
                      <a:pt x="131603" y="46407"/>
                    </a:lnTo>
                    <a:lnTo>
                      <a:pt x="116225" y="69496"/>
                    </a:lnTo>
                    <a:lnTo>
                      <a:pt x="104403" y="86946"/>
                    </a:lnTo>
                    <a:lnTo>
                      <a:pt x="148481" y="83667"/>
                    </a:lnTo>
                    <a:lnTo>
                      <a:pt x="158966" y="68170"/>
                    </a:lnTo>
                    <a:lnTo>
                      <a:pt x="163301" y="61612"/>
                    </a:lnTo>
                    <a:lnTo>
                      <a:pt x="167505" y="55312"/>
                    </a:lnTo>
                    <a:lnTo>
                      <a:pt x="171638" y="49402"/>
                    </a:lnTo>
                    <a:lnTo>
                      <a:pt x="214249" y="49402"/>
                    </a:lnTo>
                    <a:lnTo>
                      <a:pt x="209896" y="42954"/>
                    </a:lnTo>
                    <a:lnTo>
                      <a:pt x="186767" y="8138"/>
                    </a:lnTo>
                    <a:lnTo>
                      <a:pt x="185410" y="6065"/>
                    </a:lnTo>
                    <a:lnTo>
                      <a:pt x="183349" y="4004"/>
                    </a:lnTo>
                    <a:lnTo>
                      <a:pt x="181288" y="2622"/>
                    </a:lnTo>
                    <a:lnTo>
                      <a:pt x="17470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10" name="object 10"/>
              <p:cNvSpPr>
                <a:spLocks noChangeArrowheads="1"/>
              </p:cNvSpPr>
              <p:nvPr/>
            </p:nvSpPr>
            <p:spPr bwMode="auto">
              <a:xfrm>
                <a:off x="3779838" y="6810375"/>
                <a:ext cx="88900" cy="122238"/>
              </a:xfrm>
              <a:prstGeom prst="rect">
                <a:avLst/>
              </a:prstGeom>
              <a:blipFill>
                <a:blip r:embed="rId2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object 11"/>
              <p:cNvSpPr>
                <a:spLocks noChangeArrowheads="1"/>
              </p:cNvSpPr>
              <p:nvPr/>
            </p:nvSpPr>
            <p:spPr bwMode="auto">
              <a:xfrm>
                <a:off x="3471863" y="6457950"/>
                <a:ext cx="268287" cy="496888"/>
              </a:xfrm>
              <a:prstGeom prst="rect">
                <a:avLst/>
              </a:prstGeom>
              <a:blipFill>
                <a:blip r:embed="rId3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2" name="Group 16"/>
            <p:cNvGrpSpPr/>
            <p:nvPr userDrawn="1"/>
          </p:nvGrpSpPr>
          <p:grpSpPr bwMode="auto">
            <a:xfrm>
              <a:off x="1761514" y="3432698"/>
              <a:ext cx="487627" cy="487627"/>
              <a:chOff x="4279900" y="6340475"/>
              <a:chExt cx="782638" cy="782638"/>
            </a:xfrm>
          </p:grpSpPr>
          <p:sp>
            <p:nvSpPr>
              <p:cNvPr id="13" name="object 5"/>
              <p:cNvSpPr/>
              <p:nvPr/>
            </p:nvSpPr>
            <p:spPr bwMode="auto">
              <a:xfrm>
                <a:off x="4279900" y="6340475"/>
                <a:ext cx="782638" cy="782638"/>
              </a:xfrm>
              <a:custGeom>
                <a:avLst/>
                <a:gdLst>
                  <a:gd name="T0" fmla="*/ 391312 w 781685"/>
                  <a:gd name="T1" fmla="*/ 0 h 781684"/>
                  <a:gd name="T2" fmla="*/ 342227 w 781685"/>
                  <a:gd name="T3" fmla="*/ 3049 h 781684"/>
                  <a:gd name="T4" fmla="*/ 294960 w 781685"/>
                  <a:gd name="T5" fmla="*/ 11951 h 781684"/>
                  <a:gd name="T6" fmla="*/ 249880 w 781685"/>
                  <a:gd name="T7" fmla="*/ 26339 h 781684"/>
                  <a:gd name="T8" fmla="*/ 207353 w 781685"/>
                  <a:gd name="T9" fmla="*/ 45848 h 781684"/>
                  <a:gd name="T10" fmla="*/ 167746 w 781685"/>
                  <a:gd name="T11" fmla="*/ 70109 h 781684"/>
                  <a:gd name="T12" fmla="*/ 131425 w 781685"/>
                  <a:gd name="T13" fmla="*/ 98757 h 781684"/>
                  <a:gd name="T14" fmla="*/ 98757 w 781685"/>
                  <a:gd name="T15" fmla="*/ 131425 h 781684"/>
                  <a:gd name="T16" fmla="*/ 70109 w 781685"/>
                  <a:gd name="T17" fmla="*/ 167746 h 781684"/>
                  <a:gd name="T18" fmla="*/ 45848 w 781685"/>
                  <a:gd name="T19" fmla="*/ 207354 h 781684"/>
                  <a:gd name="T20" fmla="*/ 26339 w 781685"/>
                  <a:gd name="T21" fmla="*/ 249881 h 781684"/>
                  <a:gd name="T22" fmla="*/ 11951 w 781685"/>
                  <a:gd name="T23" fmla="*/ 294961 h 781684"/>
                  <a:gd name="T24" fmla="*/ 3049 w 781685"/>
                  <a:gd name="T25" fmla="*/ 342227 h 781684"/>
                  <a:gd name="T26" fmla="*/ 0 w 781685"/>
                  <a:gd name="T27" fmla="*/ 391313 h 781684"/>
                  <a:gd name="T28" fmla="*/ 3049 w 781685"/>
                  <a:gd name="T29" fmla="*/ 440399 h 781684"/>
                  <a:gd name="T30" fmla="*/ 11951 w 781685"/>
                  <a:gd name="T31" fmla="*/ 487665 h 781684"/>
                  <a:gd name="T32" fmla="*/ 26339 w 781685"/>
                  <a:gd name="T33" fmla="*/ 532745 h 781684"/>
                  <a:gd name="T34" fmla="*/ 45848 w 781685"/>
                  <a:gd name="T35" fmla="*/ 575272 h 781684"/>
                  <a:gd name="T36" fmla="*/ 70109 w 781685"/>
                  <a:gd name="T37" fmla="*/ 614880 h 781684"/>
                  <a:gd name="T38" fmla="*/ 98757 w 781685"/>
                  <a:gd name="T39" fmla="*/ 651201 h 781684"/>
                  <a:gd name="T40" fmla="*/ 131425 w 781685"/>
                  <a:gd name="T41" fmla="*/ 683869 h 781684"/>
                  <a:gd name="T42" fmla="*/ 167746 w 781685"/>
                  <a:gd name="T43" fmla="*/ 712517 h 781684"/>
                  <a:gd name="T44" fmla="*/ 207353 w 781685"/>
                  <a:gd name="T45" fmla="*/ 736778 h 781684"/>
                  <a:gd name="T46" fmla="*/ 249880 w 781685"/>
                  <a:gd name="T47" fmla="*/ 756287 h 781684"/>
                  <a:gd name="T48" fmla="*/ 294960 w 781685"/>
                  <a:gd name="T49" fmla="*/ 770675 h 781684"/>
                  <a:gd name="T50" fmla="*/ 342227 w 781685"/>
                  <a:gd name="T51" fmla="*/ 779577 h 781684"/>
                  <a:gd name="T52" fmla="*/ 391312 w 781685"/>
                  <a:gd name="T53" fmla="*/ 782626 h 781684"/>
                  <a:gd name="T54" fmla="*/ 440398 w 781685"/>
                  <a:gd name="T55" fmla="*/ 779577 h 781684"/>
                  <a:gd name="T56" fmla="*/ 487665 w 781685"/>
                  <a:gd name="T57" fmla="*/ 770675 h 781684"/>
                  <a:gd name="T58" fmla="*/ 532745 w 781685"/>
                  <a:gd name="T59" fmla="*/ 756287 h 781684"/>
                  <a:gd name="T60" fmla="*/ 575271 w 781685"/>
                  <a:gd name="T61" fmla="*/ 736778 h 781684"/>
                  <a:gd name="T62" fmla="*/ 614879 w 781685"/>
                  <a:gd name="T63" fmla="*/ 712517 h 781684"/>
                  <a:gd name="T64" fmla="*/ 651200 w 781685"/>
                  <a:gd name="T65" fmla="*/ 683869 h 781684"/>
                  <a:gd name="T66" fmla="*/ 683868 w 781685"/>
                  <a:gd name="T67" fmla="*/ 651201 h 781684"/>
                  <a:gd name="T68" fmla="*/ 712516 w 781685"/>
                  <a:gd name="T69" fmla="*/ 614880 h 781684"/>
                  <a:gd name="T70" fmla="*/ 736777 w 781685"/>
                  <a:gd name="T71" fmla="*/ 575272 h 781684"/>
                  <a:gd name="T72" fmla="*/ 756286 w 781685"/>
                  <a:gd name="T73" fmla="*/ 532745 h 781684"/>
                  <a:gd name="T74" fmla="*/ 770674 w 781685"/>
                  <a:gd name="T75" fmla="*/ 487665 h 781684"/>
                  <a:gd name="T76" fmla="*/ 779576 w 781685"/>
                  <a:gd name="T77" fmla="*/ 440399 h 781684"/>
                  <a:gd name="T78" fmla="*/ 782625 w 781685"/>
                  <a:gd name="T79" fmla="*/ 391313 h 781684"/>
                  <a:gd name="T80" fmla="*/ 779576 w 781685"/>
                  <a:gd name="T81" fmla="*/ 342227 h 781684"/>
                  <a:gd name="T82" fmla="*/ 770674 w 781685"/>
                  <a:gd name="T83" fmla="*/ 294961 h 781684"/>
                  <a:gd name="T84" fmla="*/ 756286 w 781685"/>
                  <a:gd name="T85" fmla="*/ 249881 h 781684"/>
                  <a:gd name="T86" fmla="*/ 736777 w 781685"/>
                  <a:gd name="T87" fmla="*/ 207354 h 781684"/>
                  <a:gd name="T88" fmla="*/ 712516 w 781685"/>
                  <a:gd name="T89" fmla="*/ 167746 h 781684"/>
                  <a:gd name="T90" fmla="*/ 683868 w 781685"/>
                  <a:gd name="T91" fmla="*/ 131425 h 781684"/>
                  <a:gd name="T92" fmla="*/ 651200 w 781685"/>
                  <a:gd name="T93" fmla="*/ 98757 h 781684"/>
                  <a:gd name="T94" fmla="*/ 614879 w 781685"/>
                  <a:gd name="T95" fmla="*/ 70109 h 781684"/>
                  <a:gd name="T96" fmla="*/ 575271 w 781685"/>
                  <a:gd name="T97" fmla="*/ 45848 h 781684"/>
                  <a:gd name="T98" fmla="*/ 532745 w 781685"/>
                  <a:gd name="T99" fmla="*/ 26339 h 781684"/>
                  <a:gd name="T100" fmla="*/ 487665 w 781685"/>
                  <a:gd name="T101" fmla="*/ 11951 h 781684"/>
                  <a:gd name="T102" fmla="*/ 440398 w 781685"/>
                  <a:gd name="T103" fmla="*/ 3049 h 781684"/>
                  <a:gd name="T104" fmla="*/ 391312 w 781685"/>
                  <a:gd name="T105" fmla="*/ 0 h 7816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81685" h="781684" extrusionOk="0">
                    <a:moveTo>
                      <a:pt x="390836" y="0"/>
                    </a:moveTo>
                    <a:lnTo>
                      <a:pt x="341810" y="3045"/>
                    </a:lnTo>
                    <a:lnTo>
                      <a:pt x="294601" y="11936"/>
                    </a:lnTo>
                    <a:lnTo>
                      <a:pt x="249576" y="26307"/>
                    </a:lnTo>
                    <a:lnTo>
                      <a:pt x="207101" y="45792"/>
                    </a:lnTo>
                    <a:lnTo>
                      <a:pt x="167542" y="70024"/>
                    </a:lnTo>
                    <a:lnTo>
                      <a:pt x="131265" y="98637"/>
                    </a:lnTo>
                    <a:lnTo>
                      <a:pt x="98637" y="131265"/>
                    </a:lnTo>
                    <a:lnTo>
                      <a:pt x="70024" y="167542"/>
                    </a:lnTo>
                    <a:lnTo>
                      <a:pt x="45792" y="207101"/>
                    </a:lnTo>
                    <a:lnTo>
                      <a:pt x="26307" y="249576"/>
                    </a:lnTo>
                    <a:lnTo>
                      <a:pt x="11936" y="294601"/>
                    </a:lnTo>
                    <a:lnTo>
                      <a:pt x="3045" y="341810"/>
                    </a:lnTo>
                    <a:lnTo>
                      <a:pt x="0" y="390836"/>
                    </a:lnTo>
                    <a:lnTo>
                      <a:pt x="3045" y="439862"/>
                    </a:lnTo>
                    <a:lnTo>
                      <a:pt x="11936" y="487071"/>
                    </a:lnTo>
                    <a:lnTo>
                      <a:pt x="26307" y="532096"/>
                    </a:lnTo>
                    <a:lnTo>
                      <a:pt x="45792" y="574571"/>
                    </a:lnTo>
                    <a:lnTo>
                      <a:pt x="70024" y="614130"/>
                    </a:lnTo>
                    <a:lnTo>
                      <a:pt x="98637" y="650407"/>
                    </a:lnTo>
                    <a:lnTo>
                      <a:pt x="131265" y="683035"/>
                    </a:lnTo>
                    <a:lnTo>
                      <a:pt x="167542" y="711648"/>
                    </a:lnTo>
                    <a:lnTo>
                      <a:pt x="207101" y="735880"/>
                    </a:lnTo>
                    <a:lnTo>
                      <a:pt x="249576" y="755365"/>
                    </a:lnTo>
                    <a:lnTo>
                      <a:pt x="294601" y="769736"/>
                    </a:lnTo>
                    <a:lnTo>
                      <a:pt x="341810" y="778627"/>
                    </a:lnTo>
                    <a:lnTo>
                      <a:pt x="390836" y="781672"/>
                    </a:lnTo>
                    <a:lnTo>
                      <a:pt x="439862" y="778627"/>
                    </a:lnTo>
                    <a:lnTo>
                      <a:pt x="487071" y="769736"/>
                    </a:lnTo>
                    <a:lnTo>
                      <a:pt x="532096" y="755365"/>
                    </a:lnTo>
                    <a:lnTo>
                      <a:pt x="574571" y="735880"/>
                    </a:lnTo>
                    <a:lnTo>
                      <a:pt x="614130" y="711648"/>
                    </a:lnTo>
                    <a:lnTo>
                      <a:pt x="650407" y="683035"/>
                    </a:lnTo>
                    <a:lnTo>
                      <a:pt x="683035" y="650407"/>
                    </a:lnTo>
                    <a:lnTo>
                      <a:pt x="711648" y="614130"/>
                    </a:lnTo>
                    <a:lnTo>
                      <a:pt x="735880" y="574571"/>
                    </a:lnTo>
                    <a:lnTo>
                      <a:pt x="755365" y="532096"/>
                    </a:lnTo>
                    <a:lnTo>
                      <a:pt x="769736" y="487071"/>
                    </a:lnTo>
                    <a:lnTo>
                      <a:pt x="778627" y="439862"/>
                    </a:lnTo>
                    <a:lnTo>
                      <a:pt x="781672" y="390836"/>
                    </a:lnTo>
                    <a:lnTo>
                      <a:pt x="778627" y="341810"/>
                    </a:lnTo>
                    <a:lnTo>
                      <a:pt x="769736" y="294601"/>
                    </a:lnTo>
                    <a:lnTo>
                      <a:pt x="755365" y="249576"/>
                    </a:lnTo>
                    <a:lnTo>
                      <a:pt x="735880" y="207101"/>
                    </a:lnTo>
                    <a:lnTo>
                      <a:pt x="711648" y="167542"/>
                    </a:lnTo>
                    <a:lnTo>
                      <a:pt x="683035" y="131265"/>
                    </a:lnTo>
                    <a:lnTo>
                      <a:pt x="650407" y="98637"/>
                    </a:lnTo>
                    <a:lnTo>
                      <a:pt x="614130" y="70024"/>
                    </a:lnTo>
                    <a:lnTo>
                      <a:pt x="574571" y="45792"/>
                    </a:lnTo>
                    <a:lnTo>
                      <a:pt x="532096" y="26307"/>
                    </a:lnTo>
                    <a:lnTo>
                      <a:pt x="487071" y="11936"/>
                    </a:lnTo>
                    <a:lnTo>
                      <a:pt x="439862" y="3045"/>
                    </a:lnTo>
                    <a:lnTo>
                      <a:pt x="390836" y="0"/>
                    </a:lnTo>
                    <a:close/>
                  </a:path>
                </a:pathLst>
              </a:custGeom>
              <a:solidFill>
                <a:srgbClr val="8FC740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14" name="object 12"/>
              <p:cNvSpPr/>
              <p:nvPr/>
            </p:nvSpPr>
            <p:spPr bwMode="auto">
              <a:xfrm>
                <a:off x="4783138" y="6588125"/>
                <a:ext cx="47625" cy="47625"/>
              </a:xfrm>
              <a:custGeom>
                <a:avLst/>
                <a:gdLst>
                  <a:gd name="T0" fmla="*/ 23745 w 48260"/>
                  <a:gd name="T1" fmla="*/ 0 h 48259"/>
                  <a:gd name="T2" fmla="*/ 17830 w 48260"/>
                  <a:gd name="T3" fmla="*/ 0 h 48259"/>
                  <a:gd name="T4" fmla="*/ 12424 w 48260"/>
                  <a:gd name="T5" fmla="*/ 2157 h 48259"/>
                  <a:gd name="T6" fmla="*/ 8283 w 48260"/>
                  <a:gd name="T7" fmla="*/ 5790 h 48259"/>
                  <a:gd name="T8" fmla="*/ 3211 w 48260"/>
                  <a:gd name="T9" fmla="*/ 10105 h 48259"/>
                  <a:gd name="T10" fmla="*/ 0 w 48260"/>
                  <a:gd name="T11" fmla="*/ 16554 h 48259"/>
                  <a:gd name="T12" fmla="*/ 0 w 48260"/>
                  <a:gd name="T13" fmla="*/ 23833 h 48259"/>
                  <a:gd name="T14" fmla="*/ 6720 w 48260"/>
                  <a:gd name="T15" fmla="*/ 24130 h 48259"/>
                  <a:gd name="T16" fmla="*/ 9671 w 48260"/>
                  <a:gd name="T17" fmla="*/ 26028 h 48259"/>
                  <a:gd name="T18" fmla="*/ 10651 w 48260"/>
                  <a:gd name="T19" fmla="*/ 37051 h 48259"/>
                  <a:gd name="T20" fmla="*/ 10775 w 48260"/>
                  <a:gd name="T21" fmla="*/ 38737 h 48259"/>
                  <a:gd name="T22" fmla="*/ 11233 w 48260"/>
                  <a:gd name="T23" fmla="*/ 43896 h 48259"/>
                  <a:gd name="T24" fmla="*/ 14867 w 48260"/>
                  <a:gd name="T25" fmla="*/ 46177 h 48259"/>
                  <a:gd name="T26" fmla="*/ 19145 w 48260"/>
                  <a:gd name="T27" fmla="*/ 47479 h 48259"/>
                  <a:gd name="T28" fmla="*/ 26150 w 48260"/>
                  <a:gd name="T29" fmla="*/ 47479 h 48259"/>
                  <a:gd name="T30" fmla="*/ 47478 w 48260"/>
                  <a:gd name="T31" fmla="*/ 23746 h 48259"/>
                  <a:gd name="T32" fmla="*/ 45617 w 48260"/>
                  <a:gd name="T33" fmla="*/ 14511 h 48259"/>
                  <a:gd name="T34" fmla="*/ 40536 w 48260"/>
                  <a:gd name="T35" fmla="*/ 6962 h 48259"/>
                  <a:gd name="T36" fmla="*/ 32993 w 48260"/>
                  <a:gd name="T37" fmla="*/ 1868 h 48259"/>
                  <a:gd name="T38" fmla="*/ 23745 w 48260"/>
                  <a:gd name="T39" fmla="*/ 0 h 4825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48260" h="48259" extrusionOk="0">
                    <a:moveTo>
                      <a:pt x="24062" y="0"/>
                    </a:moveTo>
                    <a:lnTo>
                      <a:pt x="18068" y="0"/>
                    </a:lnTo>
                    <a:lnTo>
                      <a:pt x="12590" y="2186"/>
                    </a:lnTo>
                    <a:lnTo>
                      <a:pt x="8393" y="5867"/>
                    </a:lnTo>
                    <a:lnTo>
                      <a:pt x="3254" y="10240"/>
                    </a:lnTo>
                    <a:lnTo>
                      <a:pt x="0" y="16774"/>
                    </a:lnTo>
                    <a:lnTo>
                      <a:pt x="0" y="24150"/>
                    </a:lnTo>
                    <a:lnTo>
                      <a:pt x="6810" y="24451"/>
                    </a:lnTo>
                    <a:lnTo>
                      <a:pt x="9800" y="26374"/>
                    </a:lnTo>
                    <a:lnTo>
                      <a:pt x="10793" y="37544"/>
                    </a:lnTo>
                    <a:lnTo>
                      <a:pt x="10919" y="39253"/>
                    </a:lnTo>
                    <a:lnTo>
                      <a:pt x="11383" y="44480"/>
                    </a:lnTo>
                    <a:lnTo>
                      <a:pt x="15065" y="46792"/>
                    </a:lnTo>
                    <a:lnTo>
                      <a:pt x="19400" y="48111"/>
                    </a:lnTo>
                    <a:lnTo>
                      <a:pt x="26499" y="48111"/>
                    </a:lnTo>
                    <a:lnTo>
                      <a:pt x="48111" y="24062"/>
                    </a:lnTo>
                    <a:lnTo>
                      <a:pt x="46225" y="14704"/>
                    </a:lnTo>
                    <a:lnTo>
                      <a:pt x="41076" y="7055"/>
                    </a:lnTo>
                    <a:lnTo>
                      <a:pt x="33433" y="1893"/>
                    </a:lnTo>
                    <a:lnTo>
                      <a:pt x="2406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15" name="object 13"/>
              <p:cNvSpPr>
                <a:spLocks noChangeArrowheads="1"/>
              </p:cNvSpPr>
              <p:nvPr/>
            </p:nvSpPr>
            <p:spPr bwMode="auto">
              <a:xfrm>
                <a:off x="4621212" y="6750050"/>
                <a:ext cx="239712" cy="225425"/>
              </a:xfrm>
              <a:prstGeom prst="rect">
                <a:avLst/>
              </a:prstGeom>
              <a:blipFill>
                <a:blip r:embed="rId4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object 14"/>
              <p:cNvSpPr>
                <a:spLocks noChangeArrowheads="1"/>
              </p:cNvSpPr>
              <p:nvPr/>
            </p:nvSpPr>
            <p:spPr bwMode="auto">
              <a:xfrm>
                <a:off x="4410075" y="6811963"/>
                <a:ext cx="169862" cy="163512"/>
              </a:xfrm>
              <a:prstGeom prst="rect">
                <a:avLst/>
              </a:prstGeom>
              <a:blipFill>
                <a:blip r:embed="rId5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" name="object 15"/>
              <p:cNvSpPr/>
              <p:nvPr/>
            </p:nvSpPr>
            <p:spPr bwMode="auto">
              <a:xfrm>
                <a:off x="4414838" y="6592888"/>
                <a:ext cx="409575" cy="290512"/>
              </a:xfrm>
              <a:custGeom>
                <a:avLst/>
                <a:gdLst>
                  <a:gd name="T0" fmla="*/ 80465 w 409575"/>
                  <a:gd name="T1" fmla="*/ 206770 h 290195"/>
                  <a:gd name="T2" fmla="*/ 144398 w 409575"/>
                  <a:gd name="T3" fmla="*/ 230830 h 290195"/>
                  <a:gd name="T4" fmla="*/ 176713 w 409575"/>
                  <a:gd name="T5" fmla="*/ 290230 h 290195"/>
                  <a:gd name="T6" fmla="*/ 194782 w 409575"/>
                  <a:gd name="T7" fmla="*/ 284029 h 290195"/>
                  <a:gd name="T8" fmla="*/ 194304 w 409575"/>
                  <a:gd name="T9" fmla="*/ 271173 h 290195"/>
                  <a:gd name="T10" fmla="*/ 204391 w 409575"/>
                  <a:gd name="T11" fmla="*/ 221423 h 290195"/>
                  <a:gd name="T12" fmla="*/ 395314 w 409575"/>
                  <a:gd name="T13" fmla="*/ 19396 h 290195"/>
                  <a:gd name="T14" fmla="*/ 367778 w 409575"/>
                  <a:gd name="T15" fmla="*/ 19484 h 290195"/>
                  <a:gd name="T16" fmla="*/ 377578 w 409575"/>
                  <a:gd name="T17" fmla="*/ 21723 h 290195"/>
                  <a:gd name="T18" fmla="*/ 37957 w 409575"/>
                  <a:gd name="T19" fmla="*/ 120907 h 290195"/>
                  <a:gd name="T20" fmla="*/ 1949 w 409575"/>
                  <a:gd name="T21" fmla="*/ 165698 h 290195"/>
                  <a:gd name="T22" fmla="*/ 9535 w 409575"/>
                  <a:gd name="T23" fmla="*/ 237575 h 290195"/>
                  <a:gd name="T24" fmla="*/ 41179 w 409575"/>
                  <a:gd name="T25" fmla="*/ 215074 h 290195"/>
                  <a:gd name="T26" fmla="*/ 80465 w 409575"/>
                  <a:gd name="T27" fmla="*/ 206770 h 290195"/>
                  <a:gd name="T28" fmla="*/ 216642 w 409575"/>
                  <a:gd name="T29" fmla="*/ 199538 h 290195"/>
                  <a:gd name="T30" fmla="*/ 300410 w 409575"/>
                  <a:gd name="T31" fmla="*/ 147232 h 290195"/>
                  <a:gd name="T32" fmla="*/ 407908 w 409575"/>
                  <a:gd name="T33" fmla="*/ 144907 h 290195"/>
                  <a:gd name="T34" fmla="*/ 397871 w 409575"/>
                  <a:gd name="T35" fmla="*/ 31220 h 290195"/>
                  <a:gd name="T36" fmla="*/ 407908 w 409575"/>
                  <a:gd name="T37" fmla="*/ 144907 h 290195"/>
                  <a:gd name="T38" fmla="*/ 344159 w 409575"/>
                  <a:gd name="T39" fmla="*/ 145970 h 290195"/>
                  <a:gd name="T40" fmla="*/ 377612 w 409575"/>
                  <a:gd name="T41" fmla="*/ 154262 h 290195"/>
                  <a:gd name="T42" fmla="*/ 395132 w 409575"/>
                  <a:gd name="T43" fmla="*/ 162807 h 290195"/>
                  <a:gd name="T44" fmla="*/ 405146 w 409575"/>
                  <a:gd name="T45" fmla="*/ 162807 h 290195"/>
                  <a:gd name="T46" fmla="*/ 407908 w 409575"/>
                  <a:gd name="T47" fmla="*/ 144907 h 290195"/>
                  <a:gd name="T48" fmla="*/ 65563 w 409575"/>
                  <a:gd name="T49" fmla="*/ 58906 h 290195"/>
                  <a:gd name="T50" fmla="*/ 59745 w 409575"/>
                  <a:gd name="T51" fmla="*/ 120907 h 290195"/>
                  <a:gd name="T52" fmla="*/ 85642 w 409575"/>
                  <a:gd name="T53" fmla="*/ 64693 h 290195"/>
                  <a:gd name="T54" fmla="*/ 371422 w 409575"/>
                  <a:gd name="T55" fmla="*/ 0 h 290195"/>
                  <a:gd name="T56" fmla="*/ 223145 w 409575"/>
                  <a:gd name="T57" fmla="*/ 517 h 290195"/>
                  <a:gd name="T58" fmla="*/ 200829 w 409575"/>
                  <a:gd name="T59" fmla="*/ 13966 h 290195"/>
                  <a:gd name="T60" fmla="*/ 189843 w 409575"/>
                  <a:gd name="T61" fmla="*/ 50478 h 290195"/>
                  <a:gd name="T62" fmla="*/ 180043 w 409575"/>
                  <a:gd name="T63" fmla="*/ 97174 h 290195"/>
                  <a:gd name="T64" fmla="*/ 194782 w 409575"/>
                  <a:gd name="T65" fmla="*/ 120907 h 290195"/>
                  <a:gd name="T66" fmla="*/ 205118 w 409575"/>
                  <a:gd name="T67" fmla="*/ 72009 h 290195"/>
                  <a:gd name="T68" fmla="*/ 212373 w 409575"/>
                  <a:gd name="T69" fmla="*/ 36931 h 290195"/>
                  <a:gd name="T70" fmla="*/ 220130 w 409575"/>
                  <a:gd name="T71" fmla="*/ 21588 h 290195"/>
                  <a:gd name="T72" fmla="*/ 233382 w 409575"/>
                  <a:gd name="T73" fmla="*/ 19396 h 290195"/>
                  <a:gd name="T74" fmla="*/ 395035 w 409575"/>
                  <a:gd name="T75" fmla="*/ 18109 h 290195"/>
                  <a:gd name="T76" fmla="*/ 383262 w 409575"/>
                  <a:gd name="T77" fmla="*/ 3947 h 290195"/>
                  <a:gd name="T78" fmla="*/ 371422 w 409575"/>
                  <a:gd name="T79" fmla="*/ 0 h 290195"/>
                  <a:gd name="T80" fmla="*/ 290314 w 409575"/>
                  <a:gd name="T81" fmla="*/ 19396 h 290195"/>
                  <a:gd name="T82" fmla="*/ 305845 w 409575"/>
                  <a:gd name="T83" fmla="*/ 120907 h 29019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09575" h="290195" extrusionOk="0">
                    <a:moveTo>
                      <a:pt x="212594" y="206544"/>
                    </a:moveTo>
                    <a:lnTo>
                      <a:pt x="80465" y="206544"/>
                    </a:lnTo>
                    <a:lnTo>
                      <a:pt x="115190" y="212951"/>
                    </a:lnTo>
                    <a:lnTo>
                      <a:pt x="144398" y="230578"/>
                    </a:lnTo>
                    <a:lnTo>
                      <a:pt x="165701" y="257030"/>
                    </a:lnTo>
                    <a:lnTo>
                      <a:pt x="176713" y="289913"/>
                    </a:lnTo>
                    <a:lnTo>
                      <a:pt x="195674" y="289913"/>
                    </a:lnTo>
                    <a:lnTo>
                      <a:pt x="194782" y="283719"/>
                    </a:lnTo>
                    <a:lnTo>
                      <a:pt x="194304" y="277336"/>
                    </a:lnTo>
                    <a:lnTo>
                      <a:pt x="194304" y="270877"/>
                    </a:lnTo>
                    <a:lnTo>
                      <a:pt x="196866" y="245216"/>
                    </a:lnTo>
                    <a:lnTo>
                      <a:pt x="204391" y="221181"/>
                    </a:lnTo>
                    <a:lnTo>
                      <a:pt x="212594" y="206544"/>
                    </a:lnTo>
                    <a:close/>
                  </a:path>
                  <a:path w="409575" h="290195" extrusionOk="0">
                    <a:moveTo>
                      <a:pt x="395314" y="19375"/>
                    </a:moveTo>
                    <a:lnTo>
                      <a:pt x="366659" y="19375"/>
                    </a:lnTo>
                    <a:lnTo>
                      <a:pt x="367778" y="19463"/>
                    </a:lnTo>
                    <a:lnTo>
                      <a:pt x="374575" y="19764"/>
                    </a:lnTo>
                    <a:lnTo>
                      <a:pt x="377578" y="21699"/>
                    </a:lnTo>
                    <a:lnTo>
                      <a:pt x="386311" y="120775"/>
                    </a:lnTo>
                    <a:lnTo>
                      <a:pt x="37957" y="120775"/>
                    </a:lnTo>
                    <a:lnTo>
                      <a:pt x="14797" y="133911"/>
                    </a:lnTo>
                    <a:lnTo>
                      <a:pt x="1949" y="165517"/>
                    </a:lnTo>
                    <a:lnTo>
                      <a:pt x="0" y="203887"/>
                    </a:lnTo>
                    <a:lnTo>
                      <a:pt x="9535" y="237316"/>
                    </a:lnTo>
                    <a:lnTo>
                      <a:pt x="24182" y="224530"/>
                    </a:lnTo>
                    <a:lnTo>
                      <a:pt x="41179" y="214839"/>
                    </a:lnTo>
                    <a:lnTo>
                      <a:pt x="60086" y="208693"/>
                    </a:lnTo>
                    <a:lnTo>
                      <a:pt x="80465" y="206544"/>
                    </a:lnTo>
                    <a:lnTo>
                      <a:pt x="212594" y="206544"/>
                    </a:lnTo>
                    <a:lnTo>
                      <a:pt x="216642" y="199320"/>
                    </a:lnTo>
                    <a:lnTo>
                      <a:pt x="253285" y="165004"/>
                    </a:lnTo>
                    <a:lnTo>
                      <a:pt x="300410" y="147071"/>
                    </a:lnTo>
                    <a:lnTo>
                      <a:pt x="326476" y="144749"/>
                    </a:lnTo>
                    <a:lnTo>
                      <a:pt x="407908" y="144749"/>
                    </a:lnTo>
                    <a:lnTo>
                      <a:pt x="401437" y="71930"/>
                    </a:lnTo>
                    <a:lnTo>
                      <a:pt x="397871" y="31186"/>
                    </a:lnTo>
                    <a:lnTo>
                      <a:pt x="395314" y="19375"/>
                    </a:lnTo>
                    <a:close/>
                  </a:path>
                  <a:path w="409575" h="290195" extrusionOk="0">
                    <a:moveTo>
                      <a:pt x="407908" y="144749"/>
                    </a:moveTo>
                    <a:lnTo>
                      <a:pt x="326476" y="144749"/>
                    </a:lnTo>
                    <a:lnTo>
                      <a:pt x="344159" y="145811"/>
                    </a:lnTo>
                    <a:lnTo>
                      <a:pt x="361263" y="148950"/>
                    </a:lnTo>
                    <a:lnTo>
                      <a:pt x="377612" y="154094"/>
                    </a:lnTo>
                    <a:lnTo>
                      <a:pt x="393322" y="161310"/>
                    </a:lnTo>
                    <a:lnTo>
                      <a:pt x="395132" y="162629"/>
                    </a:lnTo>
                    <a:lnTo>
                      <a:pt x="397394" y="163320"/>
                    </a:lnTo>
                    <a:lnTo>
                      <a:pt x="405146" y="162629"/>
                    </a:lnTo>
                    <a:lnTo>
                      <a:pt x="409079" y="157930"/>
                    </a:lnTo>
                    <a:lnTo>
                      <a:pt x="407908" y="144749"/>
                    </a:lnTo>
                    <a:close/>
                  </a:path>
                  <a:path w="409575" h="290195" extrusionOk="0">
                    <a:moveTo>
                      <a:pt x="79812" y="58842"/>
                    </a:moveTo>
                    <a:lnTo>
                      <a:pt x="65563" y="58842"/>
                    </a:lnTo>
                    <a:lnTo>
                      <a:pt x="59745" y="64622"/>
                    </a:lnTo>
                    <a:lnTo>
                      <a:pt x="59745" y="120775"/>
                    </a:lnTo>
                    <a:lnTo>
                      <a:pt x="85642" y="120775"/>
                    </a:lnTo>
                    <a:lnTo>
                      <a:pt x="85642" y="64622"/>
                    </a:lnTo>
                    <a:lnTo>
                      <a:pt x="79812" y="58842"/>
                    </a:lnTo>
                    <a:close/>
                  </a:path>
                  <a:path w="409575" h="290195" extrusionOk="0">
                    <a:moveTo>
                      <a:pt x="371422" y="0"/>
                    </a:moveTo>
                    <a:lnTo>
                      <a:pt x="233382" y="0"/>
                    </a:lnTo>
                    <a:lnTo>
                      <a:pt x="223145" y="516"/>
                    </a:lnTo>
                    <a:lnTo>
                      <a:pt x="211517" y="4133"/>
                    </a:lnTo>
                    <a:lnTo>
                      <a:pt x="200829" y="13951"/>
                    </a:lnTo>
                    <a:lnTo>
                      <a:pt x="193412" y="33071"/>
                    </a:lnTo>
                    <a:lnTo>
                      <a:pt x="189843" y="50423"/>
                    </a:lnTo>
                    <a:lnTo>
                      <a:pt x="185188" y="72687"/>
                    </a:lnTo>
                    <a:lnTo>
                      <a:pt x="180043" y="97068"/>
                    </a:lnTo>
                    <a:lnTo>
                      <a:pt x="175005" y="120775"/>
                    </a:lnTo>
                    <a:lnTo>
                      <a:pt x="194782" y="120775"/>
                    </a:lnTo>
                    <a:lnTo>
                      <a:pt x="200010" y="96184"/>
                    </a:lnTo>
                    <a:lnTo>
                      <a:pt x="205118" y="71930"/>
                    </a:lnTo>
                    <a:lnTo>
                      <a:pt x="209457" y="51127"/>
                    </a:lnTo>
                    <a:lnTo>
                      <a:pt x="212373" y="36891"/>
                    </a:lnTo>
                    <a:lnTo>
                      <a:pt x="215622" y="26764"/>
                    </a:lnTo>
                    <a:lnTo>
                      <a:pt x="220130" y="21564"/>
                    </a:lnTo>
                    <a:lnTo>
                      <a:pt x="226012" y="19649"/>
                    </a:lnTo>
                    <a:lnTo>
                      <a:pt x="233382" y="19375"/>
                    </a:lnTo>
                    <a:lnTo>
                      <a:pt x="395314" y="19375"/>
                    </a:lnTo>
                    <a:lnTo>
                      <a:pt x="395035" y="18089"/>
                    </a:lnTo>
                    <a:lnTo>
                      <a:pt x="389858" y="9291"/>
                    </a:lnTo>
                    <a:lnTo>
                      <a:pt x="383262" y="3943"/>
                    </a:lnTo>
                    <a:lnTo>
                      <a:pt x="376171" y="1193"/>
                    </a:lnTo>
                    <a:lnTo>
                      <a:pt x="371422" y="0"/>
                    </a:lnTo>
                    <a:close/>
                  </a:path>
                  <a:path w="409575" h="290195" extrusionOk="0">
                    <a:moveTo>
                      <a:pt x="305845" y="19375"/>
                    </a:moveTo>
                    <a:lnTo>
                      <a:pt x="290314" y="19375"/>
                    </a:lnTo>
                    <a:lnTo>
                      <a:pt x="290314" y="120775"/>
                    </a:lnTo>
                    <a:lnTo>
                      <a:pt x="305845" y="120775"/>
                    </a:lnTo>
                    <a:lnTo>
                      <a:pt x="305845" y="1937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18" name="object 16"/>
              <p:cNvSpPr>
                <a:spLocks noChangeArrowheads="1"/>
              </p:cNvSpPr>
              <p:nvPr/>
            </p:nvSpPr>
            <p:spPr bwMode="auto">
              <a:xfrm>
                <a:off x="4718050" y="6484938"/>
                <a:ext cx="215899" cy="215899"/>
              </a:xfrm>
              <a:prstGeom prst="rect">
                <a:avLst/>
              </a:prstGeom>
              <a:blipFill>
                <a:blip r:embed="rId6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9" name="Group 17"/>
            <p:cNvGrpSpPr/>
            <p:nvPr userDrawn="1"/>
          </p:nvGrpSpPr>
          <p:grpSpPr bwMode="auto">
            <a:xfrm>
              <a:off x="2369471" y="3432698"/>
              <a:ext cx="486638" cy="487627"/>
              <a:chOff x="5251450" y="6340475"/>
              <a:chExt cx="781050" cy="782638"/>
            </a:xfrm>
          </p:grpSpPr>
          <p:sp>
            <p:nvSpPr>
              <p:cNvPr id="20" name="object 6"/>
              <p:cNvSpPr/>
              <p:nvPr/>
            </p:nvSpPr>
            <p:spPr bwMode="auto">
              <a:xfrm>
                <a:off x="5251450" y="6340475"/>
                <a:ext cx="781050" cy="782638"/>
              </a:xfrm>
              <a:custGeom>
                <a:avLst/>
                <a:gdLst>
                  <a:gd name="T0" fmla="*/ 390519 w 781685"/>
                  <a:gd name="T1" fmla="*/ 0 h 781684"/>
                  <a:gd name="T2" fmla="*/ 341532 w 781685"/>
                  <a:gd name="T3" fmla="*/ 3049 h 781684"/>
                  <a:gd name="T4" fmla="*/ 294362 w 781685"/>
                  <a:gd name="T5" fmla="*/ 11951 h 781684"/>
                  <a:gd name="T6" fmla="*/ 249373 w 781685"/>
                  <a:gd name="T7" fmla="*/ 26339 h 781684"/>
                  <a:gd name="T8" fmla="*/ 206933 w 781685"/>
                  <a:gd name="T9" fmla="*/ 45848 h 781684"/>
                  <a:gd name="T10" fmla="*/ 167406 w 781685"/>
                  <a:gd name="T11" fmla="*/ 70109 h 781684"/>
                  <a:gd name="T12" fmla="*/ 131158 w 781685"/>
                  <a:gd name="T13" fmla="*/ 98757 h 781684"/>
                  <a:gd name="T14" fmla="*/ 98557 w 781685"/>
                  <a:gd name="T15" fmla="*/ 131425 h 781684"/>
                  <a:gd name="T16" fmla="*/ 69967 w 781685"/>
                  <a:gd name="T17" fmla="*/ 167746 h 781684"/>
                  <a:gd name="T18" fmla="*/ 45755 w 781685"/>
                  <a:gd name="T19" fmla="*/ 207354 h 781684"/>
                  <a:gd name="T20" fmla="*/ 26286 w 781685"/>
                  <a:gd name="T21" fmla="*/ 249881 h 781684"/>
                  <a:gd name="T22" fmla="*/ 11926 w 781685"/>
                  <a:gd name="T23" fmla="*/ 294961 h 781684"/>
                  <a:gd name="T24" fmla="*/ 3043 w 781685"/>
                  <a:gd name="T25" fmla="*/ 342227 h 781684"/>
                  <a:gd name="T26" fmla="*/ 0 w 781685"/>
                  <a:gd name="T27" fmla="*/ 391313 h 781684"/>
                  <a:gd name="T28" fmla="*/ 3043 w 781685"/>
                  <a:gd name="T29" fmla="*/ 440399 h 781684"/>
                  <a:gd name="T30" fmla="*/ 11926 w 781685"/>
                  <a:gd name="T31" fmla="*/ 487665 h 781684"/>
                  <a:gd name="T32" fmla="*/ 26286 w 781685"/>
                  <a:gd name="T33" fmla="*/ 532745 h 781684"/>
                  <a:gd name="T34" fmla="*/ 45755 w 781685"/>
                  <a:gd name="T35" fmla="*/ 575272 h 781684"/>
                  <a:gd name="T36" fmla="*/ 69967 w 781685"/>
                  <a:gd name="T37" fmla="*/ 614880 h 781684"/>
                  <a:gd name="T38" fmla="*/ 98557 w 781685"/>
                  <a:gd name="T39" fmla="*/ 651201 h 781684"/>
                  <a:gd name="T40" fmla="*/ 131158 w 781685"/>
                  <a:gd name="T41" fmla="*/ 683869 h 781684"/>
                  <a:gd name="T42" fmla="*/ 167406 w 781685"/>
                  <a:gd name="T43" fmla="*/ 712517 h 781684"/>
                  <a:gd name="T44" fmla="*/ 206933 w 781685"/>
                  <a:gd name="T45" fmla="*/ 736778 h 781684"/>
                  <a:gd name="T46" fmla="*/ 249373 w 781685"/>
                  <a:gd name="T47" fmla="*/ 756287 h 781684"/>
                  <a:gd name="T48" fmla="*/ 294362 w 781685"/>
                  <a:gd name="T49" fmla="*/ 770675 h 781684"/>
                  <a:gd name="T50" fmla="*/ 341532 w 781685"/>
                  <a:gd name="T51" fmla="*/ 779577 h 781684"/>
                  <a:gd name="T52" fmla="*/ 390519 w 781685"/>
                  <a:gd name="T53" fmla="*/ 782626 h 781684"/>
                  <a:gd name="T54" fmla="*/ 439505 w 781685"/>
                  <a:gd name="T55" fmla="*/ 779577 h 781684"/>
                  <a:gd name="T56" fmla="*/ 486675 w 781685"/>
                  <a:gd name="T57" fmla="*/ 770675 h 781684"/>
                  <a:gd name="T58" fmla="*/ 531664 w 781685"/>
                  <a:gd name="T59" fmla="*/ 756287 h 781684"/>
                  <a:gd name="T60" fmla="*/ 574104 w 781685"/>
                  <a:gd name="T61" fmla="*/ 736778 h 781684"/>
                  <a:gd name="T62" fmla="*/ 613631 w 781685"/>
                  <a:gd name="T63" fmla="*/ 712517 h 781684"/>
                  <a:gd name="T64" fmla="*/ 649879 w 781685"/>
                  <a:gd name="T65" fmla="*/ 683869 h 781684"/>
                  <a:gd name="T66" fmla="*/ 682480 w 781685"/>
                  <a:gd name="T67" fmla="*/ 651201 h 781684"/>
                  <a:gd name="T68" fmla="*/ 711070 w 781685"/>
                  <a:gd name="T69" fmla="*/ 614880 h 781684"/>
                  <a:gd name="T70" fmla="*/ 735282 w 781685"/>
                  <a:gd name="T71" fmla="*/ 575272 h 781684"/>
                  <a:gd name="T72" fmla="*/ 754751 w 781685"/>
                  <a:gd name="T73" fmla="*/ 532745 h 781684"/>
                  <a:gd name="T74" fmla="*/ 769111 w 781685"/>
                  <a:gd name="T75" fmla="*/ 487665 h 781684"/>
                  <a:gd name="T76" fmla="*/ 777994 w 781685"/>
                  <a:gd name="T77" fmla="*/ 440399 h 781684"/>
                  <a:gd name="T78" fmla="*/ 781037 w 781685"/>
                  <a:gd name="T79" fmla="*/ 391313 h 781684"/>
                  <a:gd name="T80" fmla="*/ 777994 w 781685"/>
                  <a:gd name="T81" fmla="*/ 342227 h 781684"/>
                  <a:gd name="T82" fmla="*/ 769111 w 781685"/>
                  <a:gd name="T83" fmla="*/ 294961 h 781684"/>
                  <a:gd name="T84" fmla="*/ 754751 w 781685"/>
                  <a:gd name="T85" fmla="*/ 249881 h 781684"/>
                  <a:gd name="T86" fmla="*/ 735282 w 781685"/>
                  <a:gd name="T87" fmla="*/ 207354 h 781684"/>
                  <a:gd name="T88" fmla="*/ 711070 w 781685"/>
                  <a:gd name="T89" fmla="*/ 167746 h 781684"/>
                  <a:gd name="T90" fmla="*/ 682480 w 781685"/>
                  <a:gd name="T91" fmla="*/ 131425 h 781684"/>
                  <a:gd name="T92" fmla="*/ 649879 w 781685"/>
                  <a:gd name="T93" fmla="*/ 98757 h 781684"/>
                  <a:gd name="T94" fmla="*/ 613631 w 781685"/>
                  <a:gd name="T95" fmla="*/ 70109 h 781684"/>
                  <a:gd name="T96" fmla="*/ 574104 w 781685"/>
                  <a:gd name="T97" fmla="*/ 45848 h 781684"/>
                  <a:gd name="T98" fmla="*/ 531664 w 781685"/>
                  <a:gd name="T99" fmla="*/ 26339 h 781684"/>
                  <a:gd name="T100" fmla="*/ 486675 w 781685"/>
                  <a:gd name="T101" fmla="*/ 11951 h 781684"/>
                  <a:gd name="T102" fmla="*/ 439505 w 781685"/>
                  <a:gd name="T103" fmla="*/ 3049 h 781684"/>
                  <a:gd name="T104" fmla="*/ 390519 w 781685"/>
                  <a:gd name="T105" fmla="*/ 0 h 7816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81685" h="781684" extrusionOk="0">
                    <a:moveTo>
                      <a:pt x="390836" y="0"/>
                    </a:moveTo>
                    <a:lnTo>
                      <a:pt x="341810" y="3045"/>
                    </a:lnTo>
                    <a:lnTo>
                      <a:pt x="294601" y="11936"/>
                    </a:lnTo>
                    <a:lnTo>
                      <a:pt x="249576" y="26307"/>
                    </a:lnTo>
                    <a:lnTo>
                      <a:pt x="207101" y="45792"/>
                    </a:lnTo>
                    <a:lnTo>
                      <a:pt x="167542" y="70024"/>
                    </a:lnTo>
                    <a:lnTo>
                      <a:pt x="131265" y="98637"/>
                    </a:lnTo>
                    <a:lnTo>
                      <a:pt x="98637" y="131265"/>
                    </a:lnTo>
                    <a:lnTo>
                      <a:pt x="70024" y="167542"/>
                    </a:lnTo>
                    <a:lnTo>
                      <a:pt x="45792" y="207101"/>
                    </a:lnTo>
                    <a:lnTo>
                      <a:pt x="26307" y="249576"/>
                    </a:lnTo>
                    <a:lnTo>
                      <a:pt x="11936" y="294601"/>
                    </a:lnTo>
                    <a:lnTo>
                      <a:pt x="3045" y="341810"/>
                    </a:lnTo>
                    <a:lnTo>
                      <a:pt x="0" y="390836"/>
                    </a:lnTo>
                    <a:lnTo>
                      <a:pt x="3045" y="439862"/>
                    </a:lnTo>
                    <a:lnTo>
                      <a:pt x="11936" y="487071"/>
                    </a:lnTo>
                    <a:lnTo>
                      <a:pt x="26307" y="532096"/>
                    </a:lnTo>
                    <a:lnTo>
                      <a:pt x="45792" y="574571"/>
                    </a:lnTo>
                    <a:lnTo>
                      <a:pt x="70024" y="614130"/>
                    </a:lnTo>
                    <a:lnTo>
                      <a:pt x="98637" y="650407"/>
                    </a:lnTo>
                    <a:lnTo>
                      <a:pt x="131265" y="683035"/>
                    </a:lnTo>
                    <a:lnTo>
                      <a:pt x="167542" y="711648"/>
                    </a:lnTo>
                    <a:lnTo>
                      <a:pt x="207101" y="735880"/>
                    </a:lnTo>
                    <a:lnTo>
                      <a:pt x="249576" y="755365"/>
                    </a:lnTo>
                    <a:lnTo>
                      <a:pt x="294601" y="769736"/>
                    </a:lnTo>
                    <a:lnTo>
                      <a:pt x="341810" y="778627"/>
                    </a:lnTo>
                    <a:lnTo>
                      <a:pt x="390836" y="781672"/>
                    </a:lnTo>
                    <a:lnTo>
                      <a:pt x="439862" y="778627"/>
                    </a:lnTo>
                    <a:lnTo>
                      <a:pt x="487071" y="769736"/>
                    </a:lnTo>
                    <a:lnTo>
                      <a:pt x="532096" y="755365"/>
                    </a:lnTo>
                    <a:lnTo>
                      <a:pt x="574571" y="735880"/>
                    </a:lnTo>
                    <a:lnTo>
                      <a:pt x="614130" y="711648"/>
                    </a:lnTo>
                    <a:lnTo>
                      <a:pt x="650407" y="683035"/>
                    </a:lnTo>
                    <a:lnTo>
                      <a:pt x="683035" y="650407"/>
                    </a:lnTo>
                    <a:lnTo>
                      <a:pt x="711648" y="614130"/>
                    </a:lnTo>
                    <a:lnTo>
                      <a:pt x="735880" y="574571"/>
                    </a:lnTo>
                    <a:lnTo>
                      <a:pt x="755365" y="532096"/>
                    </a:lnTo>
                    <a:lnTo>
                      <a:pt x="769736" y="487071"/>
                    </a:lnTo>
                    <a:lnTo>
                      <a:pt x="778627" y="439862"/>
                    </a:lnTo>
                    <a:lnTo>
                      <a:pt x="781672" y="390836"/>
                    </a:lnTo>
                    <a:lnTo>
                      <a:pt x="778627" y="341810"/>
                    </a:lnTo>
                    <a:lnTo>
                      <a:pt x="769736" y="294601"/>
                    </a:lnTo>
                    <a:lnTo>
                      <a:pt x="755365" y="249576"/>
                    </a:lnTo>
                    <a:lnTo>
                      <a:pt x="735880" y="207101"/>
                    </a:lnTo>
                    <a:lnTo>
                      <a:pt x="711648" y="167542"/>
                    </a:lnTo>
                    <a:lnTo>
                      <a:pt x="683035" y="131265"/>
                    </a:lnTo>
                    <a:lnTo>
                      <a:pt x="650407" y="98637"/>
                    </a:lnTo>
                    <a:lnTo>
                      <a:pt x="614130" y="70024"/>
                    </a:lnTo>
                    <a:lnTo>
                      <a:pt x="574571" y="45792"/>
                    </a:lnTo>
                    <a:lnTo>
                      <a:pt x="532096" y="26307"/>
                    </a:lnTo>
                    <a:lnTo>
                      <a:pt x="487071" y="11936"/>
                    </a:lnTo>
                    <a:lnTo>
                      <a:pt x="439862" y="3045"/>
                    </a:lnTo>
                    <a:lnTo>
                      <a:pt x="390836" y="0"/>
                    </a:lnTo>
                    <a:close/>
                  </a:path>
                </a:pathLst>
              </a:custGeom>
              <a:solidFill>
                <a:srgbClr val="333C93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21" name="object 17"/>
              <p:cNvSpPr>
                <a:spLocks noChangeArrowheads="1"/>
              </p:cNvSpPr>
              <p:nvPr/>
            </p:nvSpPr>
            <p:spPr bwMode="auto">
              <a:xfrm>
                <a:off x="5434013" y="6538913"/>
                <a:ext cx="223837" cy="396875"/>
              </a:xfrm>
              <a:prstGeom prst="rect">
                <a:avLst/>
              </a:prstGeom>
              <a:blipFill>
                <a:blip r:embed="rId7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22" name="object 18"/>
              <p:cNvSpPr/>
              <p:nvPr/>
            </p:nvSpPr>
            <p:spPr bwMode="auto">
              <a:xfrm>
                <a:off x="5578475" y="6456363"/>
                <a:ext cx="219074" cy="260350"/>
              </a:xfrm>
              <a:custGeom>
                <a:avLst/>
                <a:gdLst>
                  <a:gd name="T0" fmla="*/ 62843 w 218439"/>
                  <a:gd name="T1" fmla="*/ 132343 h 259715"/>
                  <a:gd name="T2" fmla="*/ 26576 w 218439"/>
                  <a:gd name="T3" fmla="*/ 144687 h 259715"/>
                  <a:gd name="T4" fmla="*/ 3027 w 218439"/>
                  <a:gd name="T5" fmla="*/ 177518 h 259715"/>
                  <a:gd name="T6" fmla="*/ 920 w 218439"/>
                  <a:gd name="T7" fmla="*/ 186354 h 259715"/>
                  <a:gd name="T8" fmla="*/ 478 w 218439"/>
                  <a:gd name="T9" fmla="*/ 189011 h 259715"/>
                  <a:gd name="T10" fmla="*/ 252 w 218439"/>
                  <a:gd name="T11" fmla="*/ 191140 h 259715"/>
                  <a:gd name="T12" fmla="*/ 89 w 218439"/>
                  <a:gd name="T13" fmla="*/ 193709 h 259715"/>
                  <a:gd name="T14" fmla="*/ 0 w 218439"/>
                  <a:gd name="T15" fmla="*/ 198761 h 259715"/>
                  <a:gd name="T16" fmla="*/ 138 w 218439"/>
                  <a:gd name="T17" fmla="*/ 201355 h 259715"/>
                  <a:gd name="T18" fmla="*/ 202 w 218439"/>
                  <a:gd name="T19" fmla="*/ 203030 h 259715"/>
                  <a:gd name="T20" fmla="*/ 15625 w 218439"/>
                  <a:gd name="T21" fmla="*/ 239205 h 259715"/>
                  <a:gd name="T22" fmla="*/ 23791 w 218439"/>
                  <a:gd name="T23" fmla="*/ 246864 h 259715"/>
                  <a:gd name="T24" fmla="*/ 26311 w 218439"/>
                  <a:gd name="T25" fmla="*/ 248804 h 259715"/>
                  <a:gd name="T26" fmla="*/ 62264 w 218439"/>
                  <a:gd name="T27" fmla="*/ 259900 h 259715"/>
                  <a:gd name="T28" fmla="*/ 72494 w 218439"/>
                  <a:gd name="T29" fmla="*/ 239121 h 259715"/>
                  <a:gd name="T30" fmla="*/ 86510 w 218439"/>
                  <a:gd name="T31" fmla="*/ 221059 h 259715"/>
                  <a:gd name="T32" fmla="*/ 103852 w 218439"/>
                  <a:gd name="T33" fmla="*/ 206377 h 259715"/>
                  <a:gd name="T34" fmla="*/ 124063 w 218439"/>
                  <a:gd name="T35" fmla="*/ 195737 h 259715"/>
                  <a:gd name="T36" fmla="*/ 124002 w 218439"/>
                  <a:gd name="T37" fmla="*/ 191140 h 259715"/>
                  <a:gd name="T38" fmla="*/ 102791 w 218439"/>
                  <a:gd name="T39" fmla="*/ 147836 h 259715"/>
                  <a:gd name="T40" fmla="*/ 103383 w 218439"/>
                  <a:gd name="T41" fmla="*/ 145758 h 259715"/>
                  <a:gd name="T42" fmla="*/ 103938 w 218439"/>
                  <a:gd name="T43" fmla="*/ 143679 h 259715"/>
                  <a:gd name="T44" fmla="*/ 105261 w 218439"/>
                  <a:gd name="T45" fmla="*/ 139699 h 259715"/>
                  <a:gd name="T46" fmla="*/ 106005 w 218439"/>
                  <a:gd name="T47" fmla="*/ 137834 h 259715"/>
                  <a:gd name="T48" fmla="*/ 106723 w 218439"/>
                  <a:gd name="T49" fmla="*/ 135933 h 259715"/>
                  <a:gd name="T50" fmla="*/ 107763 w 218439"/>
                  <a:gd name="T51" fmla="*/ 133968 h 259715"/>
                  <a:gd name="T52" fmla="*/ 75193 w 218439"/>
                  <a:gd name="T53" fmla="*/ 133968 h 259715"/>
                  <a:gd name="T54" fmla="*/ 69170 w 218439"/>
                  <a:gd name="T55" fmla="*/ 132708 h 259715"/>
                  <a:gd name="T56" fmla="*/ 62843 w 218439"/>
                  <a:gd name="T57" fmla="*/ 132343 h 259715"/>
                  <a:gd name="T58" fmla="*/ 211554 w 218439"/>
                  <a:gd name="T59" fmla="*/ 0 h 259715"/>
                  <a:gd name="T60" fmla="*/ 162232 w 218439"/>
                  <a:gd name="T61" fmla="*/ 24400 h 259715"/>
                  <a:gd name="T62" fmla="*/ 128393 w 218439"/>
                  <a:gd name="T63" fmla="*/ 51846 h 259715"/>
                  <a:gd name="T64" fmla="*/ 100199 w 218439"/>
                  <a:gd name="T65" fmla="*/ 84305 h 259715"/>
                  <a:gd name="T66" fmla="*/ 79264 w 218439"/>
                  <a:gd name="T67" fmla="*/ 122859 h 259715"/>
                  <a:gd name="T68" fmla="*/ 77247 w 218439"/>
                  <a:gd name="T69" fmla="*/ 128400 h 259715"/>
                  <a:gd name="T70" fmla="*/ 76567 w 218439"/>
                  <a:gd name="T71" fmla="*/ 130252 h 259715"/>
                  <a:gd name="T72" fmla="*/ 75823 w 218439"/>
                  <a:gd name="T73" fmla="*/ 132066 h 259715"/>
                  <a:gd name="T74" fmla="*/ 75193 w 218439"/>
                  <a:gd name="T75" fmla="*/ 133968 h 259715"/>
                  <a:gd name="T76" fmla="*/ 107763 w 218439"/>
                  <a:gd name="T77" fmla="*/ 133968 h 259715"/>
                  <a:gd name="T78" fmla="*/ 124497 w 218439"/>
                  <a:gd name="T79" fmla="*/ 102341 h 259715"/>
                  <a:gd name="T80" fmla="*/ 149033 w 218439"/>
                  <a:gd name="T81" fmla="*/ 74036 h 259715"/>
                  <a:gd name="T82" fmla="*/ 178454 w 218439"/>
                  <a:gd name="T83" fmla="*/ 50214 h 259715"/>
                  <a:gd name="T84" fmla="*/ 210888 w 218439"/>
                  <a:gd name="T85" fmla="*/ 30077 h 259715"/>
                  <a:gd name="T86" fmla="*/ 218899 w 218439"/>
                  <a:gd name="T87" fmla="*/ 20111 h 259715"/>
                  <a:gd name="T88" fmla="*/ 218471 w 218439"/>
                  <a:gd name="T89" fmla="*/ 8247 h 259715"/>
                  <a:gd name="T90" fmla="*/ 211554 w 218439"/>
                  <a:gd name="T91" fmla="*/ 0 h 25971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18439" h="259715" extrusionOk="0">
                    <a:moveTo>
                      <a:pt x="62661" y="132020"/>
                    </a:moveTo>
                    <a:lnTo>
                      <a:pt x="26499" y="144334"/>
                    </a:lnTo>
                    <a:lnTo>
                      <a:pt x="3018" y="177085"/>
                    </a:lnTo>
                    <a:lnTo>
                      <a:pt x="917" y="185899"/>
                    </a:lnTo>
                    <a:lnTo>
                      <a:pt x="477" y="188550"/>
                    </a:lnTo>
                    <a:lnTo>
                      <a:pt x="251" y="190674"/>
                    </a:lnTo>
                    <a:lnTo>
                      <a:pt x="89" y="193237"/>
                    </a:lnTo>
                    <a:lnTo>
                      <a:pt x="0" y="198276"/>
                    </a:lnTo>
                    <a:lnTo>
                      <a:pt x="138" y="200864"/>
                    </a:lnTo>
                    <a:lnTo>
                      <a:pt x="201" y="202535"/>
                    </a:lnTo>
                    <a:lnTo>
                      <a:pt x="15580" y="238622"/>
                    </a:lnTo>
                    <a:lnTo>
                      <a:pt x="23722" y="246262"/>
                    </a:lnTo>
                    <a:lnTo>
                      <a:pt x="26235" y="248197"/>
                    </a:lnTo>
                    <a:lnTo>
                      <a:pt x="62083" y="259266"/>
                    </a:lnTo>
                    <a:lnTo>
                      <a:pt x="72284" y="238538"/>
                    </a:lnTo>
                    <a:lnTo>
                      <a:pt x="86259" y="220520"/>
                    </a:lnTo>
                    <a:lnTo>
                      <a:pt x="103551" y="205874"/>
                    </a:lnTo>
                    <a:lnTo>
                      <a:pt x="123703" y="195260"/>
                    </a:lnTo>
                    <a:lnTo>
                      <a:pt x="123642" y="190674"/>
                    </a:lnTo>
                    <a:lnTo>
                      <a:pt x="102493" y="147475"/>
                    </a:lnTo>
                    <a:lnTo>
                      <a:pt x="103083" y="145402"/>
                    </a:lnTo>
                    <a:lnTo>
                      <a:pt x="103636" y="143329"/>
                    </a:lnTo>
                    <a:lnTo>
                      <a:pt x="104955" y="139358"/>
                    </a:lnTo>
                    <a:lnTo>
                      <a:pt x="105697" y="137498"/>
                    </a:lnTo>
                    <a:lnTo>
                      <a:pt x="106413" y="135601"/>
                    </a:lnTo>
                    <a:lnTo>
                      <a:pt x="107450" y="133641"/>
                    </a:lnTo>
                    <a:lnTo>
                      <a:pt x="74975" y="133641"/>
                    </a:lnTo>
                    <a:lnTo>
                      <a:pt x="68969" y="132384"/>
                    </a:lnTo>
                    <a:lnTo>
                      <a:pt x="62661" y="132020"/>
                    </a:lnTo>
                    <a:close/>
                  </a:path>
                  <a:path w="218439" h="259715" extrusionOk="0">
                    <a:moveTo>
                      <a:pt x="210940" y="0"/>
                    </a:moveTo>
                    <a:lnTo>
                      <a:pt x="161761" y="24340"/>
                    </a:lnTo>
                    <a:lnTo>
                      <a:pt x="128020" y="51720"/>
                    </a:lnTo>
                    <a:lnTo>
                      <a:pt x="99908" y="84099"/>
                    </a:lnTo>
                    <a:lnTo>
                      <a:pt x="79034" y="122559"/>
                    </a:lnTo>
                    <a:lnTo>
                      <a:pt x="77023" y="128087"/>
                    </a:lnTo>
                    <a:lnTo>
                      <a:pt x="76345" y="129934"/>
                    </a:lnTo>
                    <a:lnTo>
                      <a:pt x="75603" y="131744"/>
                    </a:lnTo>
                    <a:lnTo>
                      <a:pt x="74975" y="133641"/>
                    </a:lnTo>
                    <a:lnTo>
                      <a:pt x="107450" y="133641"/>
                    </a:lnTo>
                    <a:lnTo>
                      <a:pt x="124136" y="102091"/>
                    </a:lnTo>
                    <a:lnTo>
                      <a:pt x="148600" y="73855"/>
                    </a:lnTo>
                    <a:lnTo>
                      <a:pt x="177936" y="50092"/>
                    </a:lnTo>
                    <a:lnTo>
                      <a:pt x="210276" y="30004"/>
                    </a:lnTo>
                    <a:lnTo>
                      <a:pt x="218264" y="20062"/>
                    </a:lnTo>
                    <a:lnTo>
                      <a:pt x="217837" y="8227"/>
                    </a:lnTo>
                    <a:lnTo>
                      <a:pt x="21094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23" name="object 19"/>
              <p:cNvSpPr>
                <a:spLocks noChangeArrowheads="1"/>
              </p:cNvSpPr>
              <p:nvPr/>
            </p:nvSpPr>
            <p:spPr bwMode="auto">
              <a:xfrm>
                <a:off x="5713413" y="6508750"/>
                <a:ext cx="122237" cy="123825"/>
              </a:xfrm>
              <a:prstGeom prst="rect">
                <a:avLst/>
              </a:prstGeom>
              <a:blipFill>
                <a:blip r:embed="rId8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object 20"/>
              <p:cNvSpPr/>
              <p:nvPr/>
            </p:nvSpPr>
            <p:spPr bwMode="auto">
              <a:xfrm>
                <a:off x="5646738" y="6651625"/>
                <a:ext cx="203200" cy="301625"/>
              </a:xfrm>
              <a:custGeom>
                <a:avLst/>
                <a:gdLst>
                  <a:gd name="T0" fmla="*/ 50174 w 202564"/>
                  <a:gd name="T1" fmla="*/ 15761 h 301625"/>
                  <a:gd name="T2" fmla="*/ 0 w 202564"/>
                  <a:gd name="T3" fmla="*/ 106948 h 301625"/>
                  <a:gd name="T4" fmla="*/ 18799 w 202564"/>
                  <a:gd name="T5" fmla="*/ 165339 h 301625"/>
                  <a:gd name="T6" fmla="*/ 31886 w 202564"/>
                  <a:gd name="T7" fmla="*/ 256209 h 301625"/>
                  <a:gd name="T8" fmla="*/ 127604 w 202564"/>
                  <a:gd name="T9" fmla="*/ 301045 h 301625"/>
                  <a:gd name="T10" fmla="*/ 174779 w 202564"/>
                  <a:gd name="T11" fmla="*/ 278736 h 301625"/>
                  <a:gd name="T12" fmla="*/ 96127 w 202564"/>
                  <a:gd name="T13" fmla="*/ 275817 h 301625"/>
                  <a:gd name="T14" fmla="*/ 49266 w 202564"/>
                  <a:gd name="T15" fmla="*/ 241967 h 301625"/>
                  <a:gd name="T16" fmla="*/ 34934 w 202564"/>
                  <a:gd name="T17" fmla="*/ 192545 h 301625"/>
                  <a:gd name="T18" fmla="*/ 43050 w 202564"/>
                  <a:gd name="T19" fmla="*/ 165678 h 301625"/>
                  <a:gd name="T20" fmla="*/ 46290 w 202564"/>
                  <a:gd name="T21" fmla="*/ 160803 h 301625"/>
                  <a:gd name="T22" fmla="*/ 31227 w 202564"/>
                  <a:gd name="T23" fmla="*/ 144016 h 301625"/>
                  <a:gd name="T24" fmla="*/ 22335 w 202564"/>
                  <a:gd name="T25" fmla="*/ 101659 h 301625"/>
                  <a:gd name="T26" fmla="*/ 39231 w 202564"/>
                  <a:gd name="T27" fmla="*/ 56928 h 301625"/>
                  <a:gd name="T28" fmla="*/ 87521 w 202564"/>
                  <a:gd name="T29" fmla="*/ 23190 h 301625"/>
                  <a:gd name="T30" fmla="*/ 158885 w 202564"/>
                  <a:gd name="T31" fmla="*/ 22041 h 301625"/>
                  <a:gd name="T32" fmla="*/ 119636 w 202564"/>
                  <a:gd name="T33" fmla="*/ 0 h 301625"/>
                  <a:gd name="T34" fmla="*/ 92520 w 202564"/>
                  <a:gd name="T35" fmla="*/ 135495 h 301625"/>
                  <a:gd name="T36" fmla="*/ 148071 w 202564"/>
                  <a:gd name="T37" fmla="*/ 152095 h 301625"/>
                  <a:gd name="T38" fmla="*/ 180394 w 202564"/>
                  <a:gd name="T39" fmla="*/ 200964 h 301625"/>
                  <a:gd name="T40" fmla="*/ 170620 w 202564"/>
                  <a:gd name="T41" fmla="*/ 253433 h 301625"/>
                  <a:gd name="T42" fmla="*/ 124385 w 202564"/>
                  <a:gd name="T43" fmla="*/ 278736 h 301625"/>
                  <a:gd name="T44" fmla="*/ 188368 w 202564"/>
                  <a:gd name="T45" fmla="*/ 266664 h 301625"/>
                  <a:gd name="T46" fmla="*/ 203104 w 202564"/>
                  <a:gd name="T47" fmla="*/ 202057 h 301625"/>
                  <a:gd name="T48" fmla="*/ 169448 w 202564"/>
                  <a:gd name="T49" fmla="*/ 140485 h 301625"/>
                  <a:gd name="T50" fmla="*/ 99052 w 202564"/>
                  <a:gd name="T51" fmla="*/ 112729 h 301625"/>
                  <a:gd name="T52" fmla="*/ 80561 w 202564"/>
                  <a:gd name="T53" fmla="*/ 114538 h 301625"/>
                  <a:gd name="T54" fmla="*/ 73112 w 202564"/>
                  <a:gd name="T55" fmla="*/ 116436 h 301625"/>
                  <a:gd name="T56" fmla="*/ 68953 w 202564"/>
                  <a:gd name="T57" fmla="*/ 117655 h 301625"/>
                  <a:gd name="T58" fmla="*/ 64125 w 202564"/>
                  <a:gd name="T59" fmla="*/ 119552 h 301625"/>
                  <a:gd name="T60" fmla="*/ 60646 w 202564"/>
                  <a:gd name="T61" fmla="*/ 120984 h 301625"/>
                  <a:gd name="T62" fmla="*/ 54928 w 202564"/>
                  <a:gd name="T63" fmla="*/ 123980 h 301625"/>
                  <a:gd name="T64" fmla="*/ 50109 w 202564"/>
                  <a:gd name="T65" fmla="*/ 126903 h 301625"/>
                  <a:gd name="T66" fmla="*/ 46743 w 202564"/>
                  <a:gd name="T67" fmla="*/ 129340 h 301625"/>
                  <a:gd name="T68" fmla="*/ 40807 w 202564"/>
                  <a:gd name="T69" fmla="*/ 134052 h 301625"/>
                  <a:gd name="T70" fmla="*/ 37870 w 202564"/>
                  <a:gd name="T71" fmla="*/ 136816 h 301625"/>
                  <a:gd name="T72" fmla="*/ 34617 w 202564"/>
                  <a:gd name="T73" fmla="*/ 140159 h 301625"/>
                  <a:gd name="T74" fmla="*/ 31795 w 202564"/>
                  <a:gd name="T75" fmla="*/ 143312 h 301625"/>
                  <a:gd name="T76" fmla="*/ 65485 w 202564"/>
                  <a:gd name="T77" fmla="*/ 144016 h 301625"/>
                  <a:gd name="T78" fmla="*/ 92520 w 202564"/>
                  <a:gd name="T79" fmla="*/ 135495 h 301625"/>
                  <a:gd name="T80" fmla="*/ 174568 w 202564"/>
                  <a:gd name="T81" fmla="*/ 127279 h 301625"/>
                  <a:gd name="T82" fmla="*/ 149723 w 202564"/>
                  <a:gd name="T83" fmla="*/ 126199 h 301625"/>
                  <a:gd name="T84" fmla="*/ 144618 w 202564"/>
                  <a:gd name="T85" fmla="*/ 123510 h 301625"/>
                  <a:gd name="T86" fmla="*/ 138252 w 202564"/>
                  <a:gd name="T87" fmla="*/ 120570 h 301625"/>
                  <a:gd name="T88" fmla="*/ 133853 w 202564"/>
                  <a:gd name="T89" fmla="*/ 118961 h 301625"/>
                  <a:gd name="T90" fmla="*/ 128849 w 202564"/>
                  <a:gd name="T91" fmla="*/ 117202 h 301625"/>
                  <a:gd name="T92" fmla="*/ 124513 w 202564"/>
                  <a:gd name="T93" fmla="*/ 116046 h 301625"/>
                  <a:gd name="T94" fmla="*/ 101989 w 202564"/>
                  <a:gd name="T95" fmla="*/ 112754 h 301625"/>
                  <a:gd name="T96" fmla="*/ 158885 w 202564"/>
                  <a:gd name="T97" fmla="*/ 22041 h 301625"/>
                  <a:gd name="T98" fmla="*/ 138731 w 202564"/>
                  <a:gd name="T99" fmla="*/ 32426 h 301625"/>
                  <a:gd name="T100" fmla="*/ 162374 w 202564"/>
                  <a:gd name="T101" fmla="*/ 74655 h 301625"/>
                  <a:gd name="T102" fmla="*/ 151550 w 202564"/>
                  <a:gd name="T103" fmla="*/ 127279 h 301625"/>
                  <a:gd name="T104" fmla="*/ 182849 w 202564"/>
                  <a:gd name="T105" fmla="*/ 105919 h 301625"/>
                  <a:gd name="T106" fmla="*/ 173791 w 202564"/>
                  <a:gd name="T107" fmla="*/ 39127 h 30162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02564" h="301625" extrusionOk="0">
                    <a:moveTo>
                      <a:pt x="119262" y="0"/>
                    </a:moveTo>
                    <a:lnTo>
                      <a:pt x="50017" y="15761"/>
                    </a:lnTo>
                    <a:lnTo>
                      <a:pt x="21404" y="43684"/>
                    </a:lnTo>
                    <a:lnTo>
                      <a:pt x="0" y="106948"/>
                    </a:lnTo>
                    <a:lnTo>
                      <a:pt x="4381" y="138190"/>
                    </a:lnTo>
                    <a:lnTo>
                      <a:pt x="18740" y="165339"/>
                    </a:lnTo>
                    <a:lnTo>
                      <a:pt x="12675" y="195871"/>
                    </a:lnTo>
                    <a:lnTo>
                      <a:pt x="31786" y="256209"/>
                    </a:lnTo>
                    <a:lnTo>
                      <a:pt x="90581" y="297858"/>
                    </a:lnTo>
                    <a:lnTo>
                      <a:pt x="127205" y="301045"/>
                    </a:lnTo>
                    <a:lnTo>
                      <a:pt x="161035" y="290497"/>
                    </a:lnTo>
                    <a:lnTo>
                      <a:pt x="174232" y="278736"/>
                    </a:lnTo>
                    <a:lnTo>
                      <a:pt x="123996" y="278736"/>
                    </a:lnTo>
                    <a:lnTo>
                      <a:pt x="95826" y="275817"/>
                    </a:lnTo>
                    <a:lnTo>
                      <a:pt x="68624" y="262140"/>
                    </a:lnTo>
                    <a:lnTo>
                      <a:pt x="49112" y="241967"/>
                    </a:lnTo>
                    <a:lnTo>
                      <a:pt x="37600" y="217919"/>
                    </a:lnTo>
                    <a:lnTo>
                      <a:pt x="34825" y="192545"/>
                    </a:lnTo>
                    <a:lnTo>
                      <a:pt x="41521" y="168392"/>
                    </a:lnTo>
                    <a:lnTo>
                      <a:pt x="42915" y="165678"/>
                    </a:lnTo>
                    <a:lnTo>
                      <a:pt x="44474" y="163140"/>
                    </a:lnTo>
                    <a:lnTo>
                      <a:pt x="46145" y="160803"/>
                    </a:lnTo>
                    <a:lnTo>
                      <a:pt x="65280" y="144016"/>
                    </a:lnTo>
                    <a:lnTo>
                      <a:pt x="31129" y="144016"/>
                    </a:lnTo>
                    <a:lnTo>
                      <a:pt x="23488" y="123980"/>
                    </a:lnTo>
                    <a:lnTo>
                      <a:pt x="22265" y="101659"/>
                    </a:lnTo>
                    <a:lnTo>
                      <a:pt x="27468" y="78745"/>
                    </a:lnTo>
                    <a:lnTo>
                      <a:pt x="39108" y="56928"/>
                    </a:lnTo>
                    <a:lnTo>
                      <a:pt x="61206" y="35083"/>
                    </a:lnTo>
                    <a:lnTo>
                      <a:pt x="87247" y="23190"/>
                    </a:lnTo>
                    <a:lnTo>
                      <a:pt x="114015" y="22041"/>
                    </a:lnTo>
                    <a:lnTo>
                      <a:pt x="158388" y="22041"/>
                    </a:lnTo>
                    <a:lnTo>
                      <a:pt x="151465" y="14081"/>
                    </a:lnTo>
                    <a:lnTo>
                      <a:pt x="119262" y="0"/>
                    </a:lnTo>
                    <a:close/>
                  </a:path>
                  <a:path w="202564" h="301625" extrusionOk="0">
                    <a:moveTo>
                      <a:pt x="170846" y="135495"/>
                    </a:moveTo>
                    <a:lnTo>
                      <a:pt x="92230" y="135495"/>
                    </a:lnTo>
                    <a:lnTo>
                      <a:pt x="120403" y="138417"/>
                    </a:lnTo>
                    <a:lnTo>
                      <a:pt x="147608" y="152095"/>
                    </a:lnTo>
                    <a:lnTo>
                      <a:pt x="168600" y="174439"/>
                    </a:lnTo>
                    <a:lnTo>
                      <a:pt x="179829" y="200964"/>
                    </a:lnTo>
                    <a:lnTo>
                      <a:pt x="180567" y="228389"/>
                    </a:lnTo>
                    <a:lnTo>
                      <a:pt x="170086" y="253433"/>
                    </a:lnTo>
                    <a:lnTo>
                      <a:pt x="149846" y="271180"/>
                    </a:lnTo>
                    <a:lnTo>
                      <a:pt x="123996" y="278736"/>
                    </a:lnTo>
                    <a:lnTo>
                      <a:pt x="174232" y="278736"/>
                    </a:lnTo>
                    <a:lnTo>
                      <a:pt x="187778" y="266664"/>
                    </a:lnTo>
                    <a:lnTo>
                      <a:pt x="201513" y="235742"/>
                    </a:lnTo>
                    <a:lnTo>
                      <a:pt x="202468" y="202057"/>
                    </a:lnTo>
                    <a:lnTo>
                      <a:pt x="191363" y="169131"/>
                    </a:lnTo>
                    <a:lnTo>
                      <a:pt x="168918" y="140485"/>
                    </a:lnTo>
                    <a:lnTo>
                      <a:pt x="170846" y="135495"/>
                    </a:lnTo>
                    <a:close/>
                  </a:path>
                  <a:path w="202564" h="301625" extrusionOk="0">
                    <a:moveTo>
                      <a:pt x="98742" y="112729"/>
                    </a:moveTo>
                    <a:lnTo>
                      <a:pt x="81427" y="114363"/>
                    </a:lnTo>
                    <a:lnTo>
                      <a:pt x="80309" y="114538"/>
                    </a:lnTo>
                    <a:lnTo>
                      <a:pt x="77394" y="115167"/>
                    </a:lnTo>
                    <a:lnTo>
                      <a:pt x="72883" y="116436"/>
                    </a:lnTo>
                    <a:lnTo>
                      <a:pt x="71916" y="116649"/>
                    </a:lnTo>
                    <a:lnTo>
                      <a:pt x="68737" y="117655"/>
                    </a:lnTo>
                    <a:lnTo>
                      <a:pt x="66538" y="118496"/>
                    </a:lnTo>
                    <a:lnTo>
                      <a:pt x="63924" y="119552"/>
                    </a:lnTo>
                    <a:lnTo>
                      <a:pt x="63472" y="119690"/>
                    </a:lnTo>
                    <a:lnTo>
                      <a:pt x="60456" y="120984"/>
                    </a:lnTo>
                    <a:lnTo>
                      <a:pt x="57918" y="122228"/>
                    </a:lnTo>
                    <a:lnTo>
                      <a:pt x="54756" y="123980"/>
                    </a:lnTo>
                    <a:lnTo>
                      <a:pt x="54124" y="124415"/>
                    </a:lnTo>
                    <a:lnTo>
                      <a:pt x="49952" y="126903"/>
                    </a:lnTo>
                    <a:lnTo>
                      <a:pt x="47414" y="128674"/>
                    </a:lnTo>
                    <a:lnTo>
                      <a:pt x="46597" y="129340"/>
                    </a:lnTo>
                    <a:lnTo>
                      <a:pt x="42915" y="132130"/>
                    </a:lnTo>
                    <a:lnTo>
                      <a:pt x="40679" y="134052"/>
                    </a:lnTo>
                    <a:lnTo>
                      <a:pt x="38995" y="135660"/>
                    </a:lnTo>
                    <a:lnTo>
                      <a:pt x="37751" y="136816"/>
                    </a:lnTo>
                    <a:lnTo>
                      <a:pt x="36520" y="138023"/>
                    </a:lnTo>
                    <a:lnTo>
                      <a:pt x="34509" y="140159"/>
                    </a:lnTo>
                    <a:lnTo>
                      <a:pt x="32336" y="142697"/>
                    </a:lnTo>
                    <a:lnTo>
                      <a:pt x="31695" y="143312"/>
                    </a:lnTo>
                    <a:lnTo>
                      <a:pt x="31129" y="144016"/>
                    </a:lnTo>
                    <a:lnTo>
                      <a:pt x="65280" y="144016"/>
                    </a:lnTo>
                    <a:lnTo>
                      <a:pt x="66380" y="143050"/>
                    </a:lnTo>
                    <a:lnTo>
                      <a:pt x="92230" y="135495"/>
                    </a:lnTo>
                    <a:lnTo>
                      <a:pt x="170846" y="135495"/>
                    </a:lnTo>
                    <a:lnTo>
                      <a:pt x="174022" y="127279"/>
                    </a:lnTo>
                    <a:lnTo>
                      <a:pt x="151076" y="127279"/>
                    </a:lnTo>
                    <a:lnTo>
                      <a:pt x="149254" y="126199"/>
                    </a:lnTo>
                    <a:lnTo>
                      <a:pt x="144843" y="123937"/>
                    </a:lnTo>
                    <a:lnTo>
                      <a:pt x="144165" y="123510"/>
                    </a:lnTo>
                    <a:lnTo>
                      <a:pt x="140647" y="121801"/>
                    </a:lnTo>
                    <a:lnTo>
                      <a:pt x="137819" y="120570"/>
                    </a:lnTo>
                    <a:lnTo>
                      <a:pt x="134201" y="119175"/>
                    </a:lnTo>
                    <a:lnTo>
                      <a:pt x="133434" y="118961"/>
                    </a:lnTo>
                    <a:lnTo>
                      <a:pt x="130557" y="117931"/>
                    </a:lnTo>
                    <a:lnTo>
                      <a:pt x="128446" y="117202"/>
                    </a:lnTo>
                    <a:lnTo>
                      <a:pt x="125217" y="116285"/>
                    </a:lnTo>
                    <a:lnTo>
                      <a:pt x="124123" y="116046"/>
                    </a:lnTo>
                    <a:lnTo>
                      <a:pt x="119386" y="114865"/>
                    </a:lnTo>
                    <a:lnTo>
                      <a:pt x="101670" y="112754"/>
                    </a:lnTo>
                    <a:lnTo>
                      <a:pt x="98742" y="112729"/>
                    </a:lnTo>
                    <a:close/>
                  </a:path>
                  <a:path w="202564" h="301625" extrusionOk="0">
                    <a:moveTo>
                      <a:pt x="158388" y="22041"/>
                    </a:moveTo>
                    <a:lnTo>
                      <a:pt x="114015" y="22041"/>
                    </a:lnTo>
                    <a:lnTo>
                      <a:pt x="138297" y="32426"/>
                    </a:lnTo>
                    <a:lnTo>
                      <a:pt x="154288" y="50941"/>
                    </a:lnTo>
                    <a:lnTo>
                      <a:pt x="161866" y="74655"/>
                    </a:lnTo>
                    <a:lnTo>
                      <a:pt x="160854" y="100968"/>
                    </a:lnTo>
                    <a:lnTo>
                      <a:pt x="151076" y="127279"/>
                    </a:lnTo>
                    <a:lnTo>
                      <a:pt x="174022" y="127279"/>
                    </a:lnTo>
                    <a:lnTo>
                      <a:pt x="182277" y="105919"/>
                    </a:lnTo>
                    <a:lnTo>
                      <a:pt x="183619" y="70936"/>
                    </a:lnTo>
                    <a:lnTo>
                      <a:pt x="173247" y="39127"/>
                    </a:lnTo>
                    <a:lnTo>
                      <a:pt x="158388" y="220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25" name="object 21"/>
              <p:cNvSpPr/>
              <p:nvPr/>
            </p:nvSpPr>
            <p:spPr bwMode="auto">
              <a:xfrm>
                <a:off x="5737225" y="6692900"/>
                <a:ext cx="50800" cy="42863"/>
              </a:xfrm>
              <a:custGeom>
                <a:avLst/>
                <a:gdLst>
                  <a:gd name="T0" fmla="*/ 22102 w 50164"/>
                  <a:gd name="T1" fmla="*/ 0 h 43815"/>
                  <a:gd name="T2" fmla="*/ 0 w 50164"/>
                  <a:gd name="T3" fmla="*/ 3539 h 43815"/>
                  <a:gd name="T4" fmla="*/ 1628 w 50164"/>
                  <a:gd name="T5" fmla="*/ 14455 h 43815"/>
                  <a:gd name="T6" fmla="*/ 3287 w 50164"/>
                  <a:gd name="T7" fmla="*/ 20943 h 43815"/>
                  <a:gd name="T8" fmla="*/ 32887 w 50164"/>
                  <a:gd name="T9" fmla="*/ 42316 h 43815"/>
                  <a:gd name="T10" fmla="*/ 39662 w 50164"/>
                  <a:gd name="T11" fmla="*/ 41915 h 43815"/>
                  <a:gd name="T12" fmla="*/ 50719 w 50164"/>
                  <a:gd name="T13" fmla="*/ 40145 h 43815"/>
                  <a:gd name="T14" fmla="*/ 47868 w 50164"/>
                  <a:gd name="T15" fmla="*/ 21044 h 43815"/>
                  <a:gd name="T16" fmla="*/ 30308 w 50164"/>
                  <a:gd name="T17" fmla="*/ 21044 h 43815"/>
                  <a:gd name="T18" fmla="*/ 24633 w 50164"/>
                  <a:gd name="T19" fmla="*/ 16938 h 43815"/>
                  <a:gd name="T20" fmla="*/ 22102 w 50164"/>
                  <a:gd name="T21" fmla="*/ 0 h 43815"/>
                  <a:gd name="T22" fmla="*/ 47461 w 50164"/>
                  <a:gd name="T23" fmla="*/ 18314 h 43815"/>
                  <a:gd name="T24" fmla="*/ 30308 w 50164"/>
                  <a:gd name="T25" fmla="*/ 21044 h 43815"/>
                  <a:gd name="T26" fmla="*/ 47868 w 50164"/>
                  <a:gd name="T27" fmla="*/ 21044 h 43815"/>
                  <a:gd name="T28" fmla="*/ 47461 w 50164"/>
                  <a:gd name="T29" fmla="*/ 18314 h 4381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0164" h="43815" extrusionOk="0">
                    <a:moveTo>
                      <a:pt x="21825" y="0"/>
                    </a:moveTo>
                    <a:lnTo>
                      <a:pt x="0" y="3618"/>
                    </a:lnTo>
                    <a:lnTo>
                      <a:pt x="1608" y="14776"/>
                    </a:lnTo>
                    <a:lnTo>
                      <a:pt x="3246" y="21408"/>
                    </a:lnTo>
                    <a:lnTo>
                      <a:pt x="32475" y="43256"/>
                    </a:lnTo>
                    <a:lnTo>
                      <a:pt x="39165" y="42846"/>
                    </a:lnTo>
                    <a:lnTo>
                      <a:pt x="50084" y="41037"/>
                    </a:lnTo>
                    <a:lnTo>
                      <a:pt x="47269" y="21511"/>
                    </a:lnTo>
                    <a:lnTo>
                      <a:pt x="29929" y="21511"/>
                    </a:lnTo>
                    <a:lnTo>
                      <a:pt x="24325" y="17314"/>
                    </a:lnTo>
                    <a:lnTo>
                      <a:pt x="21825" y="0"/>
                    </a:lnTo>
                    <a:close/>
                  </a:path>
                  <a:path w="50164" h="43815" extrusionOk="0">
                    <a:moveTo>
                      <a:pt x="46867" y="18721"/>
                    </a:moveTo>
                    <a:lnTo>
                      <a:pt x="29929" y="21511"/>
                    </a:lnTo>
                    <a:lnTo>
                      <a:pt x="47269" y="21511"/>
                    </a:lnTo>
                    <a:lnTo>
                      <a:pt x="46867" y="187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26" name="object 22"/>
              <p:cNvSpPr/>
              <p:nvPr/>
            </p:nvSpPr>
            <p:spPr bwMode="auto">
              <a:xfrm>
                <a:off x="5765799" y="6856413"/>
                <a:ext cx="42863" cy="52387"/>
              </a:xfrm>
              <a:custGeom>
                <a:avLst/>
                <a:gdLst>
                  <a:gd name="T0" fmla="*/ 39128 w 42545"/>
                  <a:gd name="T1" fmla="*/ 0 h 52070"/>
                  <a:gd name="T2" fmla="*/ 711 w 42545"/>
                  <a:gd name="T3" fmla="*/ 27430 h 52070"/>
                  <a:gd name="T4" fmla="*/ 0 w 42545"/>
                  <a:gd name="T5" fmla="*/ 40958 h 52070"/>
                  <a:gd name="T6" fmla="*/ 1607 w 42545"/>
                  <a:gd name="T7" fmla="*/ 52197 h 52070"/>
                  <a:gd name="T8" fmla="*/ 23608 w 42545"/>
                  <a:gd name="T9" fmla="*/ 48556 h 52070"/>
                  <a:gd name="T10" fmla="*/ 21102 w 42545"/>
                  <a:gd name="T11" fmla="*/ 31123 h 52070"/>
                  <a:gd name="T12" fmla="*/ 25305 w 42545"/>
                  <a:gd name="T13" fmla="*/ 25270 h 52070"/>
                  <a:gd name="T14" fmla="*/ 42369 w 42545"/>
                  <a:gd name="T15" fmla="*/ 22451 h 52070"/>
                  <a:gd name="T16" fmla="*/ 39128 w 42545"/>
                  <a:gd name="T17" fmla="*/ 0 h 5207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2545" h="52070" extrusionOk="0">
                    <a:moveTo>
                      <a:pt x="38838" y="0"/>
                    </a:moveTo>
                    <a:lnTo>
                      <a:pt x="706" y="27264"/>
                    </a:lnTo>
                    <a:lnTo>
                      <a:pt x="0" y="40710"/>
                    </a:lnTo>
                    <a:lnTo>
                      <a:pt x="1595" y="51881"/>
                    </a:lnTo>
                    <a:lnTo>
                      <a:pt x="23433" y="48262"/>
                    </a:lnTo>
                    <a:lnTo>
                      <a:pt x="20945" y="30935"/>
                    </a:lnTo>
                    <a:lnTo>
                      <a:pt x="25117" y="25117"/>
                    </a:lnTo>
                    <a:lnTo>
                      <a:pt x="42055" y="22315"/>
                    </a:lnTo>
                    <a:lnTo>
                      <a:pt x="3883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</p:grpSp>
        <p:grpSp>
          <p:nvGrpSpPr>
            <p:cNvPr id="27" name="Group 18"/>
            <p:cNvGrpSpPr/>
            <p:nvPr userDrawn="1"/>
          </p:nvGrpSpPr>
          <p:grpSpPr bwMode="auto">
            <a:xfrm>
              <a:off x="2976439" y="3432698"/>
              <a:ext cx="487626" cy="487627"/>
              <a:chOff x="6221413" y="6340475"/>
              <a:chExt cx="782637" cy="782638"/>
            </a:xfrm>
          </p:grpSpPr>
          <p:sp>
            <p:nvSpPr>
              <p:cNvPr id="28" name="object 7"/>
              <p:cNvSpPr/>
              <p:nvPr/>
            </p:nvSpPr>
            <p:spPr bwMode="auto">
              <a:xfrm>
                <a:off x="6221413" y="6340475"/>
                <a:ext cx="782637" cy="782638"/>
              </a:xfrm>
              <a:custGeom>
                <a:avLst/>
                <a:gdLst>
                  <a:gd name="T0" fmla="*/ 391312 w 781684"/>
                  <a:gd name="T1" fmla="*/ 0 h 781684"/>
                  <a:gd name="T2" fmla="*/ 342227 w 781684"/>
                  <a:gd name="T3" fmla="*/ 3049 h 781684"/>
                  <a:gd name="T4" fmla="*/ 294960 w 781684"/>
                  <a:gd name="T5" fmla="*/ 11951 h 781684"/>
                  <a:gd name="T6" fmla="*/ 249880 w 781684"/>
                  <a:gd name="T7" fmla="*/ 26339 h 781684"/>
                  <a:gd name="T8" fmla="*/ 207353 w 781684"/>
                  <a:gd name="T9" fmla="*/ 45848 h 781684"/>
                  <a:gd name="T10" fmla="*/ 167746 w 781684"/>
                  <a:gd name="T11" fmla="*/ 70109 h 781684"/>
                  <a:gd name="T12" fmla="*/ 131425 w 781684"/>
                  <a:gd name="T13" fmla="*/ 98757 h 781684"/>
                  <a:gd name="T14" fmla="*/ 98757 w 781684"/>
                  <a:gd name="T15" fmla="*/ 131425 h 781684"/>
                  <a:gd name="T16" fmla="*/ 70109 w 781684"/>
                  <a:gd name="T17" fmla="*/ 167746 h 781684"/>
                  <a:gd name="T18" fmla="*/ 45848 w 781684"/>
                  <a:gd name="T19" fmla="*/ 207354 h 781684"/>
                  <a:gd name="T20" fmla="*/ 26339 w 781684"/>
                  <a:gd name="T21" fmla="*/ 249881 h 781684"/>
                  <a:gd name="T22" fmla="*/ 11951 w 781684"/>
                  <a:gd name="T23" fmla="*/ 294961 h 781684"/>
                  <a:gd name="T24" fmla="*/ 3049 w 781684"/>
                  <a:gd name="T25" fmla="*/ 342227 h 781684"/>
                  <a:gd name="T26" fmla="*/ 0 w 781684"/>
                  <a:gd name="T27" fmla="*/ 391313 h 781684"/>
                  <a:gd name="T28" fmla="*/ 3049 w 781684"/>
                  <a:gd name="T29" fmla="*/ 440399 h 781684"/>
                  <a:gd name="T30" fmla="*/ 11951 w 781684"/>
                  <a:gd name="T31" fmla="*/ 487665 h 781684"/>
                  <a:gd name="T32" fmla="*/ 26339 w 781684"/>
                  <a:gd name="T33" fmla="*/ 532745 h 781684"/>
                  <a:gd name="T34" fmla="*/ 45848 w 781684"/>
                  <a:gd name="T35" fmla="*/ 575272 h 781684"/>
                  <a:gd name="T36" fmla="*/ 70109 w 781684"/>
                  <a:gd name="T37" fmla="*/ 614880 h 781684"/>
                  <a:gd name="T38" fmla="*/ 98757 w 781684"/>
                  <a:gd name="T39" fmla="*/ 651201 h 781684"/>
                  <a:gd name="T40" fmla="*/ 131425 w 781684"/>
                  <a:gd name="T41" fmla="*/ 683869 h 781684"/>
                  <a:gd name="T42" fmla="*/ 167746 w 781684"/>
                  <a:gd name="T43" fmla="*/ 712517 h 781684"/>
                  <a:gd name="T44" fmla="*/ 207353 w 781684"/>
                  <a:gd name="T45" fmla="*/ 736778 h 781684"/>
                  <a:gd name="T46" fmla="*/ 249880 w 781684"/>
                  <a:gd name="T47" fmla="*/ 756287 h 781684"/>
                  <a:gd name="T48" fmla="*/ 294960 w 781684"/>
                  <a:gd name="T49" fmla="*/ 770675 h 781684"/>
                  <a:gd name="T50" fmla="*/ 342227 w 781684"/>
                  <a:gd name="T51" fmla="*/ 779577 h 781684"/>
                  <a:gd name="T52" fmla="*/ 391312 w 781684"/>
                  <a:gd name="T53" fmla="*/ 782626 h 781684"/>
                  <a:gd name="T54" fmla="*/ 440398 w 781684"/>
                  <a:gd name="T55" fmla="*/ 779577 h 781684"/>
                  <a:gd name="T56" fmla="*/ 487665 w 781684"/>
                  <a:gd name="T57" fmla="*/ 770675 h 781684"/>
                  <a:gd name="T58" fmla="*/ 532745 w 781684"/>
                  <a:gd name="T59" fmla="*/ 756287 h 781684"/>
                  <a:gd name="T60" fmla="*/ 575271 w 781684"/>
                  <a:gd name="T61" fmla="*/ 736778 h 781684"/>
                  <a:gd name="T62" fmla="*/ 614879 w 781684"/>
                  <a:gd name="T63" fmla="*/ 712517 h 781684"/>
                  <a:gd name="T64" fmla="*/ 651200 w 781684"/>
                  <a:gd name="T65" fmla="*/ 683869 h 781684"/>
                  <a:gd name="T66" fmla="*/ 683868 w 781684"/>
                  <a:gd name="T67" fmla="*/ 651201 h 781684"/>
                  <a:gd name="T68" fmla="*/ 712516 w 781684"/>
                  <a:gd name="T69" fmla="*/ 614880 h 781684"/>
                  <a:gd name="T70" fmla="*/ 736777 w 781684"/>
                  <a:gd name="T71" fmla="*/ 575272 h 781684"/>
                  <a:gd name="T72" fmla="*/ 756286 w 781684"/>
                  <a:gd name="T73" fmla="*/ 532745 h 781684"/>
                  <a:gd name="T74" fmla="*/ 770674 w 781684"/>
                  <a:gd name="T75" fmla="*/ 487665 h 781684"/>
                  <a:gd name="T76" fmla="*/ 779576 w 781684"/>
                  <a:gd name="T77" fmla="*/ 440399 h 781684"/>
                  <a:gd name="T78" fmla="*/ 782625 w 781684"/>
                  <a:gd name="T79" fmla="*/ 391313 h 781684"/>
                  <a:gd name="T80" fmla="*/ 779576 w 781684"/>
                  <a:gd name="T81" fmla="*/ 342227 h 781684"/>
                  <a:gd name="T82" fmla="*/ 770674 w 781684"/>
                  <a:gd name="T83" fmla="*/ 294961 h 781684"/>
                  <a:gd name="T84" fmla="*/ 756286 w 781684"/>
                  <a:gd name="T85" fmla="*/ 249881 h 781684"/>
                  <a:gd name="T86" fmla="*/ 736777 w 781684"/>
                  <a:gd name="T87" fmla="*/ 207354 h 781684"/>
                  <a:gd name="T88" fmla="*/ 712516 w 781684"/>
                  <a:gd name="T89" fmla="*/ 167746 h 781684"/>
                  <a:gd name="T90" fmla="*/ 683868 w 781684"/>
                  <a:gd name="T91" fmla="*/ 131425 h 781684"/>
                  <a:gd name="T92" fmla="*/ 651200 w 781684"/>
                  <a:gd name="T93" fmla="*/ 98757 h 781684"/>
                  <a:gd name="T94" fmla="*/ 614879 w 781684"/>
                  <a:gd name="T95" fmla="*/ 70109 h 781684"/>
                  <a:gd name="T96" fmla="*/ 575271 w 781684"/>
                  <a:gd name="T97" fmla="*/ 45848 h 781684"/>
                  <a:gd name="T98" fmla="*/ 532745 w 781684"/>
                  <a:gd name="T99" fmla="*/ 26339 h 781684"/>
                  <a:gd name="T100" fmla="*/ 487665 w 781684"/>
                  <a:gd name="T101" fmla="*/ 11951 h 781684"/>
                  <a:gd name="T102" fmla="*/ 440398 w 781684"/>
                  <a:gd name="T103" fmla="*/ 3049 h 781684"/>
                  <a:gd name="T104" fmla="*/ 391312 w 781684"/>
                  <a:gd name="T105" fmla="*/ 0 h 7816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81684" h="781684" extrusionOk="0">
                    <a:moveTo>
                      <a:pt x="390836" y="0"/>
                    </a:moveTo>
                    <a:lnTo>
                      <a:pt x="341810" y="3045"/>
                    </a:lnTo>
                    <a:lnTo>
                      <a:pt x="294601" y="11936"/>
                    </a:lnTo>
                    <a:lnTo>
                      <a:pt x="249576" y="26307"/>
                    </a:lnTo>
                    <a:lnTo>
                      <a:pt x="207101" y="45792"/>
                    </a:lnTo>
                    <a:lnTo>
                      <a:pt x="167542" y="70024"/>
                    </a:lnTo>
                    <a:lnTo>
                      <a:pt x="131265" y="98637"/>
                    </a:lnTo>
                    <a:lnTo>
                      <a:pt x="98637" y="131265"/>
                    </a:lnTo>
                    <a:lnTo>
                      <a:pt x="70024" y="167542"/>
                    </a:lnTo>
                    <a:lnTo>
                      <a:pt x="45792" y="207101"/>
                    </a:lnTo>
                    <a:lnTo>
                      <a:pt x="26307" y="249576"/>
                    </a:lnTo>
                    <a:lnTo>
                      <a:pt x="11936" y="294601"/>
                    </a:lnTo>
                    <a:lnTo>
                      <a:pt x="3045" y="341810"/>
                    </a:lnTo>
                    <a:lnTo>
                      <a:pt x="0" y="390836"/>
                    </a:lnTo>
                    <a:lnTo>
                      <a:pt x="3045" y="439862"/>
                    </a:lnTo>
                    <a:lnTo>
                      <a:pt x="11936" y="487071"/>
                    </a:lnTo>
                    <a:lnTo>
                      <a:pt x="26307" y="532096"/>
                    </a:lnTo>
                    <a:lnTo>
                      <a:pt x="45792" y="574571"/>
                    </a:lnTo>
                    <a:lnTo>
                      <a:pt x="70024" y="614130"/>
                    </a:lnTo>
                    <a:lnTo>
                      <a:pt x="98637" y="650407"/>
                    </a:lnTo>
                    <a:lnTo>
                      <a:pt x="131265" y="683035"/>
                    </a:lnTo>
                    <a:lnTo>
                      <a:pt x="167542" y="711648"/>
                    </a:lnTo>
                    <a:lnTo>
                      <a:pt x="207101" y="735880"/>
                    </a:lnTo>
                    <a:lnTo>
                      <a:pt x="249576" y="755365"/>
                    </a:lnTo>
                    <a:lnTo>
                      <a:pt x="294601" y="769736"/>
                    </a:lnTo>
                    <a:lnTo>
                      <a:pt x="341810" y="778627"/>
                    </a:lnTo>
                    <a:lnTo>
                      <a:pt x="390836" y="781672"/>
                    </a:lnTo>
                    <a:lnTo>
                      <a:pt x="439862" y="778627"/>
                    </a:lnTo>
                    <a:lnTo>
                      <a:pt x="487071" y="769736"/>
                    </a:lnTo>
                    <a:lnTo>
                      <a:pt x="532096" y="755365"/>
                    </a:lnTo>
                    <a:lnTo>
                      <a:pt x="574571" y="735880"/>
                    </a:lnTo>
                    <a:lnTo>
                      <a:pt x="614130" y="711648"/>
                    </a:lnTo>
                    <a:lnTo>
                      <a:pt x="650407" y="683035"/>
                    </a:lnTo>
                    <a:lnTo>
                      <a:pt x="683035" y="650407"/>
                    </a:lnTo>
                    <a:lnTo>
                      <a:pt x="711648" y="614130"/>
                    </a:lnTo>
                    <a:lnTo>
                      <a:pt x="735880" y="574571"/>
                    </a:lnTo>
                    <a:lnTo>
                      <a:pt x="755365" y="532096"/>
                    </a:lnTo>
                    <a:lnTo>
                      <a:pt x="769736" y="487071"/>
                    </a:lnTo>
                    <a:lnTo>
                      <a:pt x="778627" y="439862"/>
                    </a:lnTo>
                    <a:lnTo>
                      <a:pt x="781672" y="390836"/>
                    </a:lnTo>
                    <a:lnTo>
                      <a:pt x="778627" y="341810"/>
                    </a:lnTo>
                    <a:lnTo>
                      <a:pt x="769736" y="294601"/>
                    </a:lnTo>
                    <a:lnTo>
                      <a:pt x="755365" y="249576"/>
                    </a:lnTo>
                    <a:lnTo>
                      <a:pt x="735880" y="207101"/>
                    </a:lnTo>
                    <a:lnTo>
                      <a:pt x="711648" y="167542"/>
                    </a:lnTo>
                    <a:lnTo>
                      <a:pt x="683035" y="131265"/>
                    </a:lnTo>
                    <a:lnTo>
                      <a:pt x="650407" y="98637"/>
                    </a:lnTo>
                    <a:lnTo>
                      <a:pt x="614130" y="70024"/>
                    </a:lnTo>
                    <a:lnTo>
                      <a:pt x="574571" y="45792"/>
                    </a:lnTo>
                    <a:lnTo>
                      <a:pt x="532096" y="26307"/>
                    </a:lnTo>
                    <a:lnTo>
                      <a:pt x="487071" y="11936"/>
                    </a:lnTo>
                    <a:lnTo>
                      <a:pt x="439862" y="3045"/>
                    </a:lnTo>
                    <a:lnTo>
                      <a:pt x="390836" y="0"/>
                    </a:lnTo>
                    <a:close/>
                  </a:path>
                </a:pathLst>
              </a:custGeom>
              <a:solidFill>
                <a:srgbClr val="8982BE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29" name="object 23"/>
              <p:cNvSpPr/>
              <p:nvPr/>
            </p:nvSpPr>
            <p:spPr bwMode="auto">
              <a:xfrm>
                <a:off x="6445250" y="6481763"/>
                <a:ext cx="265113" cy="503237"/>
              </a:xfrm>
              <a:custGeom>
                <a:avLst/>
                <a:gdLst>
                  <a:gd name="T0" fmla="*/ 77803 w 265429"/>
                  <a:gd name="T1" fmla="*/ 27 h 504190"/>
                  <a:gd name="T2" fmla="*/ 17305 w 265429"/>
                  <a:gd name="T3" fmla="*/ 103978 h 504190"/>
                  <a:gd name="T4" fmla="*/ 5024 w 265429"/>
                  <a:gd name="T5" fmla="*/ 142349 h 504190"/>
                  <a:gd name="T6" fmla="*/ 0 w 265429"/>
                  <a:gd name="T7" fmla="*/ 182185 h 504190"/>
                  <a:gd name="T8" fmla="*/ 0 w 265429"/>
                  <a:gd name="T9" fmla="*/ 447510 h 504190"/>
                  <a:gd name="T10" fmla="*/ 4639 w 265429"/>
                  <a:gd name="T11" fmla="*/ 469026 h 504190"/>
                  <a:gd name="T12" fmla="*/ 17288 w 265429"/>
                  <a:gd name="T13" fmla="*/ 486611 h 504190"/>
                  <a:gd name="T14" fmla="*/ 36040 w 265429"/>
                  <a:gd name="T15" fmla="*/ 498476 h 504190"/>
                  <a:gd name="T16" fmla="*/ 58985 w 265429"/>
                  <a:gd name="T17" fmla="*/ 502829 h 504190"/>
                  <a:gd name="T18" fmla="*/ 207741 w 265429"/>
                  <a:gd name="T19" fmla="*/ 502829 h 504190"/>
                  <a:gd name="T20" fmla="*/ 223496 w 265429"/>
                  <a:gd name="T21" fmla="*/ 501547 h 504190"/>
                  <a:gd name="T22" fmla="*/ 239628 w 265429"/>
                  <a:gd name="T23" fmla="*/ 496639 h 504190"/>
                  <a:gd name="T24" fmla="*/ 253695 w 265429"/>
                  <a:gd name="T25" fmla="*/ 486512 h 504190"/>
                  <a:gd name="T26" fmla="*/ 263250 w 265429"/>
                  <a:gd name="T27" fmla="*/ 469570 h 504190"/>
                  <a:gd name="T28" fmla="*/ 251680 w 265429"/>
                  <a:gd name="T29" fmla="*/ 467600 h 504190"/>
                  <a:gd name="T30" fmla="*/ 221170 w 265429"/>
                  <a:gd name="T31" fmla="*/ 467600 h 504190"/>
                  <a:gd name="T32" fmla="*/ 214769 w 265429"/>
                  <a:gd name="T33" fmla="*/ 465644 h 504190"/>
                  <a:gd name="T34" fmla="*/ 58985 w 265429"/>
                  <a:gd name="T35" fmla="*/ 465644 h 504190"/>
                  <a:gd name="T36" fmla="*/ 50606 w 265429"/>
                  <a:gd name="T37" fmla="*/ 464193 h 504190"/>
                  <a:gd name="T38" fmla="*/ 43674 w 265429"/>
                  <a:gd name="T39" fmla="*/ 460264 h 504190"/>
                  <a:gd name="T40" fmla="*/ 38954 w 265429"/>
                  <a:gd name="T41" fmla="*/ 454491 h 504190"/>
                  <a:gd name="T42" fmla="*/ 37211 w 265429"/>
                  <a:gd name="T43" fmla="*/ 447510 h 504190"/>
                  <a:gd name="T44" fmla="*/ 37211 w 265429"/>
                  <a:gd name="T45" fmla="*/ 182185 h 504190"/>
                  <a:gd name="T46" fmla="*/ 45814 w 265429"/>
                  <a:gd name="T47" fmla="*/ 133560 h 504190"/>
                  <a:gd name="T48" fmla="*/ 94088 w 265429"/>
                  <a:gd name="T49" fmla="*/ 26347 h 504190"/>
                  <a:gd name="T50" fmla="*/ 95806 w 265429"/>
                  <a:gd name="T51" fmla="*/ 19194 h 504190"/>
                  <a:gd name="T52" fmla="*/ 94663 w 265429"/>
                  <a:gd name="T53" fmla="*/ 12172 h 504190"/>
                  <a:gd name="T54" fmla="*/ 90959 w 265429"/>
                  <a:gd name="T55" fmla="*/ 6086 h 504190"/>
                  <a:gd name="T56" fmla="*/ 84989 w 265429"/>
                  <a:gd name="T57" fmla="*/ 1741 h 504190"/>
                  <a:gd name="T58" fmla="*/ 77803 w 265429"/>
                  <a:gd name="T59" fmla="*/ 27 h 504190"/>
                  <a:gd name="T60" fmla="*/ 225149 w 265429"/>
                  <a:gd name="T61" fmla="*/ 463086 h 504190"/>
                  <a:gd name="T62" fmla="*/ 221170 w 265429"/>
                  <a:gd name="T63" fmla="*/ 467600 h 504190"/>
                  <a:gd name="T64" fmla="*/ 251680 w 265429"/>
                  <a:gd name="T65" fmla="*/ 467600 h 504190"/>
                  <a:gd name="T66" fmla="*/ 225149 w 265429"/>
                  <a:gd name="T67" fmla="*/ 463086 h 504190"/>
                  <a:gd name="T68" fmla="*/ 192560 w 265429"/>
                  <a:gd name="T69" fmla="*/ 0 h 504190"/>
                  <a:gd name="T70" fmla="*/ 185327 w 265429"/>
                  <a:gd name="T71" fmla="*/ 1540 h 504190"/>
                  <a:gd name="T72" fmla="*/ 179287 w 265429"/>
                  <a:gd name="T73" fmla="*/ 5778 h 504190"/>
                  <a:gd name="T74" fmla="*/ 175458 w 265429"/>
                  <a:gd name="T75" fmla="*/ 11785 h 504190"/>
                  <a:gd name="T76" fmla="*/ 174153 w 265429"/>
                  <a:gd name="T77" fmla="*/ 18786 h 504190"/>
                  <a:gd name="T78" fmla="*/ 175689 w 265429"/>
                  <a:gd name="T79" fmla="*/ 26009 h 504190"/>
                  <a:gd name="T80" fmla="*/ 216200 w 265429"/>
                  <a:gd name="T81" fmla="*/ 118814 h 504190"/>
                  <a:gd name="T82" fmla="*/ 219465 w 265429"/>
                  <a:gd name="T83" fmla="*/ 125532 h 504190"/>
                  <a:gd name="T84" fmla="*/ 222466 w 265429"/>
                  <a:gd name="T85" fmla="*/ 131445 h 504190"/>
                  <a:gd name="T86" fmla="*/ 225085 w 265429"/>
                  <a:gd name="T87" fmla="*/ 138159 h 504190"/>
                  <a:gd name="T88" fmla="*/ 227206 w 265429"/>
                  <a:gd name="T89" fmla="*/ 147283 h 504190"/>
                  <a:gd name="T90" fmla="*/ 264919 w 265429"/>
                  <a:gd name="T91" fmla="*/ 147283 h 504190"/>
                  <a:gd name="T92" fmla="*/ 263537 w 265429"/>
                  <a:gd name="T93" fmla="*/ 133827 h 504190"/>
                  <a:gd name="T94" fmla="*/ 260011 w 265429"/>
                  <a:gd name="T95" fmla="*/ 123368 h 504190"/>
                  <a:gd name="T96" fmla="*/ 255278 w 265429"/>
                  <a:gd name="T97" fmla="*/ 114040 h 504190"/>
                  <a:gd name="T98" fmla="*/ 250230 w 265429"/>
                  <a:gd name="T99" fmla="*/ 103877 h 504190"/>
                  <a:gd name="T100" fmla="*/ 209812 w 265429"/>
                  <a:gd name="T101" fmla="*/ 11172 h 504190"/>
                  <a:gd name="T102" fmla="*/ 205593 w 265429"/>
                  <a:gd name="T103" fmla="*/ 5115 h 504190"/>
                  <a:gd name="T104" fmla="*/ 199579 w 265429"/>
                  <a:gd name="T105" fmla="*/ 1292 h 504190"/>
                  <a:gd name="T106" fmla="*/ 192560 w 265429"/>
                  <a:gd name="T107" fmla="*/ 0 h 50419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65429" h="504190" extrusionOk="0">
                    <a:moveTo>
                      <a:pt x="77896" y="27"/>
                    </a:moveTo>
                    <a:lnTo>
                      <a:pt x="17326" y="104175"/>
                    </a:lnTo>
                    <a:lnTo>
                      <a:pt x="5030" y="142619"/>
                    </a:lnTo>
                    <a:lnTo>
                      <a:pt x="0" y="182530"/>
                    </a:lnTo>
                    <a:lnTo>
                      <a:pt x="0" y="448357"/>
                    </a:lnTo>
                    <a:lnTo>
                      <a:pt x="4645" y="469914"/>
                    </a:lnTo>
                    <a:lnTo>
                      <a:pt x="17309" y="487533"/>
                    </a:lnTo>
                    <a:lnTo>
                      <a:pt x="36083" y="499420"/>
                    </a:lnTo>
                    <a:lnTo>
                      <a:pt x="59055" y="503781"/>
                    </a:lnTo>
                    <a:lnTo>
                      <a:pt x="207989" y="503781"/>
                    </a:lnTo>
                    <a:lnTo>
                      <a:pt x="223762" y="502497"/>
                    </a:lnTo>
                    <a:lnTo>
                      <a:pt x="239914" y="497580"/>
                    </a:lnTo>
                    <a:lnTo>
                      <a:pt x="253997" y="487433"/>
                    </a:lnTo>
                    <a:lnTo>
                      <a:pt x="263564" y="470459"/>
                    </a:lnTo>
                    <a:lnTo>
                      <a:pt x="251980" y="468486"/>
                    </a:lnTo>
                    <a:lnTo>
                      <a:pt x="221434" y="468486"/>
                    </a:lnTo>
                    <a:lnTo>
                      <a:pt x="215025" y="466526"/>
                    </a:lnTo>
                    <a:lnTo>
                      <a:pt x="59055" y="466526"/>
                    </a:lnTo>
                    <a:lnTo>
                      <a:pt x="50666" y="465072"/>
                    </a:lnTo>
                    <a:lnTo>
                      <a:pt x="43726" y="461136"/>
                    </a:lnTo>
                    <a:lnTo>
                      <a:pt x="39000" y="455352"/>
                    </a:lnTo>
                    <a:lnTo>
                      <a:pt x="37255" y="448357"/>
                    </a:lnTo>
                    <a:lnTo>
                      <a:pt x="37255" y="182530"/>
                    </a:lnTo>
                    <a:lnTo>
                      <a:pt x="45869" y="133813"/>
                    </a:lnTo>
                    <a:lnTo>
                      <a:pt x="94200" y="26397"/>
                    </a:lnTo>
                    <a:lnTo>
                      <a:pt x="95920" y="19230"/>
                    </a:lnTo>
                    <a:lnTo>
                      <a:pt x="94776" y="12195"/>
                    </a:lnTo>
                    <a:lnTo>
                      <a:pt x="91067" y="6098"/>
                    </a:lnTo>
                    <a:lnTo>
                      <a:pt x="85090" y="1744"/>
                    </a:lnTo>
                    <a:lnTo>
                      <a:pt x="77896" y="27"/>
                    </a:lnTo>
                    <a:close/>
                  </a:path>
                  <a:path w="265429" h="504190" extrusionOk="0">
                    <a:moveTo>
                      <a:pt x="225417" y="463963"/>
                    </a:moveTo>
                    <a:lnTo>
                      <a:pt x="221434" y="468486"/>
                    </a:lnTo>
                    <a:lnTo>
                      <a:pt x="251980" y="468486"/>
                    </a:lnTo>
                    <a:lnTo>
                      <a:pt x="225417" y="463963"/>
                    </a:lnTo>
                    <a:close/>
                  </a:path>
                  <a:path w="265429" h="504190" extrusionOk="0">
                    <a:moveTo>
                      <a:pt x="192790" y="0"/>
                    </a:moveTo>
                    <a:lnTo>
                      <a:pt x="185548" y="1543"/>
                    </a:lnTo>
                    <a:lnTo>
                      <a:pt x="179501" y="5789"/>
                    </a:lnTo>
                    <a:lnTo>
                      <a:pt x="175667" y="11807"/>
                    </a:lnTo>
                    <a:lnTo>
                      <a:pt x="174361" y="18822"/>
                    </a:lnTo>
                    <a:lnTo>
                      <a:pt x="175898" y="26058"/>
                    </a:lnTo>
                    <a:lnTo>
                      <a:pt x="216458" y="119039"/>
                    </a:lnTo>
                    <a:lnTo>
                      <a:pt x="219727" y="125770"/>
                    </a:lnTo>
                    <a:lnTo>
                      <a:pt x="222731" y="131694"/>
                    </a:lnTo>
                    <a:lnTo>
                      <a:pt x="225353" y="138421"/>
                    </a:lnTo>
                    <a:lnTo>
                      <a:pt x="227477" y="147562"/>
                    </a:lnTo>
                    <a:lnTo>
                      <a:pt x="265235" y="147562"/>
                    </a:lnTo>
                    <a:lnTo>
                      <a:pt x="263851" y="134080"/>
                    </a:lnTo>
                    <a:lnTo>
                      <a:pt x="260321" y="123602"/>
                    </a:lnTo>
                    <a:lnTo>
                      <a:pt x="255582" y="114256"/>
                    </a:lnTo>
                    <a:lnTo>
                      <a:pt x="250528" y="104074"/>
                    </a:lnTo>
                    <a:lnTo>
                      <a:pt x="210062" y="11193"/>
                    </a:lnTo>
                    <a:lnTo>
                      <a:pt x="205838" y="5125"/>
                    </a:lnTo>
                    <a:lnTo>
                      <a:pt x="199817" y="1294"/>
                    </a:lnTo>
                    <a:lnTo>
                      <a:pt x="19279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30" name="object 24"/>
              <p:cNvSpPr/>
              <p:nvPr/>
            </p:nvSpPr>
            <p:spPr bwMode="auto">
              <a:xfrm>
                <a:off x="6496050" y="6429375"/>
                <a:ext cx="169862" cy="38100"/>
              </a:xfrm>
              <a:custGeom>
                <a:avLst/>
                <a:gdLst>
                  <a:gd name="T0" fmla="*/ 150823 w 168909"/>
                  <a:gd name="T1" fmla="*/ 0 h 37465"/>
                  <a:gd name="T2" fmla="*/ 18713 w 168909"/>
                  <a:gd name="T3" fmla="*/ 0 h 37465"/>
                  <a:gd name="T4" fmla="*/ 11429 w 168909"/>
                  <a:gd name="T5" fmla="*/ 1485 h 37465"/>
                  <a:gd name="T6" fmla="*/ 5481 w 168909"/>
                  <a:gd name="T7" fmla="*/ 5537 h 37465"/>
                  <a:gd name="T8" fmla="*/ 1470 w 168909"/>
                  <a:gd name="T9" fmla="*/ 11552 h 37465"/>
                  <a:gd name="T10" fmla="*/ 0 w 168909"/>
                  <a:gd name="T11" fmla="*/ 18923 h 37465"/>
                  <a:gd name="T12" fmla="*/ 1470 w 168909"/>
                  <a:gd name="T13" fmla="*/ 26288 h 37465"/>
                  <a:gd name="T14" fmla="*/ 5481 w 168909"/>
                  <a:gd name="T15" fmla="*/ 32299 h 37465"/>
                  <a:gd name="T16" fmla="*/ 11429 w 168909"/>
                  <a:gd name="T17" fmla="*/ 36350 h 37465"/>
                  <a:gd name="T18" fmla="*/ 18713 w 168909"/>
                  <a:gd name="T19" fmla="*/ 37836 h 37465"/>
                  <a:gd name="T20" fmla="*/ 150823 w 168909"/>
                  <a:gd name="T21" fmla="*/ 37836 h 37465"/>
                  <a:gd name="T22" fmla="*/ 158113 w 168909"/>
                  <a:gd name="T23" fmla="*/ 36350 h 37465"/>
                  <a:gd name="T24" fmla="*/ 164061 w 168909"/>
                  <a:gd name="T25" fmla="*/ 32299 h 37465"/>
                  <a:gd name="T26" fmla="*/ 168068 w 168909"/>
                  <a:gd name="T27" fmla="*/ 26288 h 37465"/>
                  <a:gd name="T28" fmla="*/ 169537 w 168909"/>
                  <a:gd name="T29" fmla="*/ 18923 h 37465"/>
                  <a:gd name="T30" fmla="*/ 168068 w 168909"/>
                  <a:gd name="T31" fmla="*/ 11552 h 37465"/>
                  <a:gd name="T32" fmla="*/ 164061 w 168909"/>
                  <a:gd name="T33" fmla="*/ 5537 h 37465"/>
                  <a:gd name="T34" fmla="*/ 158113 w 168909"/>
                  <a:gd name="T35" fmla="*/ 1485 h 37465"/>
                  <a:gd name="T36" fmla="*/ 150823 w 168909"/>
                  <a:gd name="T37" fmla="*/ 0 h 3746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8909" h="37465" extrusionOk="0">
                    <a:moveTo>
                      <a:pt x="149976" y="0"/>
                    </a:moveTo>
                    <a:lnTo>
                      <a:pt x="18608" y="0"/>
                    </a:lnTo>
                    <a:lnTo>
                      <a:pt x="11365" y="1460"/>
                    </a:lnTo>
                    <a:lnTo>
                      <a:pt x="5450" y="5445"/>
                    </a:lnTo>
                    <a:lnTo>
                      <a:pt x="1462" y="11359"/>
                    </a:lnTo>
                    <a:lnTo>
                      <a:pt x="0" y="18608"/>
                    </a:lnTo>
                    <a:lnTo>
                      <a:pt x="1462" y="25850"/>
                    </a:lnTo>
                    <a:lnTo>
                      <a:pt x="5450" y="31761"/>
                    </a:lnTo>
                    <a:lnTo>
                      <a:pt x="11365" y="35744"/>
                    </a:lnTo>
                    <a:lnTo>
                      <a:pt x="18608" y="37205"/>
                    </a:lnTo>
                    <a:lnTo>
                      <a:pt x="149976" y="37205"/>
                    </a:lnTo>
                    <a:lnTo>
                      <a:pt x="157225" y="35744"/>
                    </a:lnTo>
                    <a:lnTo>
                      <a:pt x="163140" y="31761"/>
                    </a:lnTo>
                    <a:lnTo>
                      <a:pt x="167124" y="25850"/>
                    </a:lnTo>
                    <a:lnTo>
                      <a:pt x="168585" y="18608"/>
                    </a:lnTo>
                    <a:lnTo>
                      <a:pt x="167124" y="11359"/>
                    </a:lnTo>
                    <a:lnTo>
                      <a:pt x="163140" y="5445"/>
                    </a:lnTo>
                    <a:lnTo>
                      <a:pt x="157225" y="1460"/>
                    </a:lnTo>
                    <a:lnTo>
                      <a:pt x="1499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31" name="object 25"/>
              <p:cNvSpPr>
                <a:spLocks noChangeArrowheads="1"/>
              </p:cNvSpPr>
              <p:nvPr/>
            </p:nvSpPr>
            <p:spPr bwMode="auto">
              <a:xfrm>
                <a:off x="6604000" y="6848475"/>
                <a:ext cx="198438" cy="92075"/>
              </a:xfrm>
              <a:prstGeom prst="rect">
                <a:avLst/>
              </a:prstGeom>
              <a:blipFill>
                <a:blip r:embed="rId9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object 26"/>
              <p:cNvSpPr/>
              <p:nvPr/>
            </p:nvSpPr>
            <p:spPr bwMode="auto">
              <a:xfrm>
                <a:off x="6491288" y="6594475"/>
                <a:ext cx="423862" cy="257175"/>
              </a:xfrm>
              <a:custGeom>
                <a:avLst/>
                <a:gdLst>
                  <a:gd name="T0" fmla="*/ 6349 w 424815"/>
                  <a:gd name="T1" fmla="*/ 53428 h 257175"/>
                  <a:gd name="T2" fmla="*/ 0 w 424815"/>
                  <a:gd name="T3" fmla="*/ 77970 h 257175"/>
                  <a:gd name="T4" fmla="*/ 38902 w 424815"/>
                  <a:gd name="T5" fmla="*/ 129825 h 257175"/>
                  <a:gd name="T6" fmla="*/ 74497 w 424815"/>
                  <a:gd name="T7" fmla="*/ 141407 h 257175"/>
                  <a:gd name="T8" fmla="*/ 92979 w 424815"/>
                  <a:gd name="T9" fmla="*/ 228552 h 257175"/>
                  <a:gd name="T10" fmla="*/ 97667 w 424815"/>
                  <a:gd name="T11" fmla="*/ 241483 h 257175"/>
                  <a:gd name="T12" fmla="*/ 102830 w 424815"/>
                  <a:gd name="T13" fmla="*/ 256603 h 257175"/>
                  <a:gd name="T14" fmla="*/ 152017 w 424815"/>
                  <a:gd name="T15" fmla="*/ 237171 h 257175"/>
                  <a:gd name="T16" fmla="*/ 211914 w 424815"/>
                  <a:gd name="T17" fmla="*/ 230254 h 257175"/>
                  <a:gd name="T18" fmla="*/ 333132 w 424815"/>
                  <a:gd name="T19" fmla="*/ 222451 h 257175"/>
                  <a:gd name="T20" fmla="*/ 344712 w 424815"/>
                  <a:gd name="T21" fmla="*/ 187742 h 257175"/>
                  <a:gd name="T22" fmla="*/ 348214 w 424815"/>
                  <a:gd name="T23" fmla="*/ 168748 h 257175"/>
                  <a:gd name="T24" fmla="*/ 245226 w 424815"/>
                  <a:gd name="T25" fmla="*/ 168610 h 257175"/>
                  <a:gd name="T26" fmla="*/ 151999 w 424815"/>
                  <a:gd name="T27" fmla="*/ 160996 h 257175"/>
                  <a:gd name="T28" fmla="*/ 159534 w 424815"/>
                  <a:gd name="T29" fmla="*/ 134257 h 257175"/>
                  <a:gd name="T30" fmla="*/ 245361 w 424815"/>
                  <a:gd name="T31" fmla="*/ 134119 h 257175"/>
                  <a:gd name="T32" fmla="*/ 384921 w 424815"/>
                  <a:gd name="T33" fmla="*/ 129825 h 257175"/>
                  <a:gd name="T34" fmla="*/ 416779 w 424815"/>
                  <a:gd name="T35" fmla="*/ 105885 h 257175"/>
                  <a:gd name="T36" fmla="*/ 423827 w 424815"/>
                  <a:gd name="T37" fmla="*/ 77970 h 257175"/>
                  <a:gd name="T38" fmla="*/ 107356 w 424815"/>
                  <a:gd name="T39" fmla="*/ 72337 h 257175"/>
                  <a:gd name="T40" fmla="*/ 11386 w 424815"/>
                  <a:gd name="T41" fmla="*/ 42105 h 257175"/>
                  <a:gd name="T42" fmla="*/ 211914 w 424815"/>
                  <a:gd name="T43" fmla="*/ 230254 h 257175"/>
                  <a:gd name="T44" fmla="*/ 271810 w 424815"/>
                  <a:gd name="T45" fmla="*/ 237171 h 257175"/>
                  <a:gd name="T46" fmla="*/ 320996 w 424815"/>
                  <a:gd name="T47" fmla="*/ 256603 h 257175"/>
                  <a:gd name="T48" fmla="*/ 326160 w 424815"/>
                  <a:gd name="T49" fmla="*/ 241483 h 257175"/>
                  <a:gd name="T50" fmla="*/ 330221 w 424815"/>
                  <a:gd name="T51" fmla="*/ 230254 h 257175"/>
                  <a:gd name="T52" fmla="*/ 264242 w 424815"/>
                  <a:gd name="T53" fmla="*/ 134119 h 257175"/>
                  <a:gd name="T54" fmla="*/ 271890 w 424815"/>
                  <a:gd name="T55" fmla="*/ 160996 h 257175"/>
                  <a:gd name="T56" fmla="*/ 348214 w 424815"/>
                  <a:gd name="T57" fmla="*/ 168748 h 257175"/>
                  <a:gd name="T58" fmla="*/ 349331 w 424815"/>
                  <a:gd name="T59" fmla="*/ 141407 h 257175"/>
                  <a:gd name="T60" fmla="*/ 366027 w 424815"/>
                  <a:gd name="T61" fmla="*/ 135507 h 257175"/>
                  <a:gd name="T62" fmla="*/ 245226 w 424815"/>
                  <a:gd name="T63" fmla="*/ 134257 h 257175"/>
                  <a:gd name="T64" fmla="*/ 185799 w 424815"/>
                  <a:gd name="T65" fmla="*/ 141872 h 257175"/>
                  <a:gd name="T66" fmla="*/ 178252 w 424815"/>
                  <a:gd name="T67" fmla="*/ 168610 h 257175"/>
                  <a:gd name="T68" fmla="*/ 237702 w 424815"/>
                  <a:gd name="T69" fmla="*/ 160996 h 257175"/>
                  <a:gd name="T70" fmla="*/ 245226 w 424815"/>
                  <a:gd name="T71" fmla="*/ 134257 h 257175"/>
                  <a:gd name="T72" fmla="*/ 126939 w 424815"/>
                  <a:gd name="T73" fmla="*/ 0 h 257175"/>
                  <a:gd name="T74" fmla="*/ 129944 w 424815"/>
                  <a:gd name="T75" fmla="*/ 33445 h 257175"/>
                  <a:gd name="T76" fmla="*/ 136655 w 424815"/>
                  <a:gd name="T77" fmla="*/ 56128 h 257175"/>
                  <a:gd name="T78" fmla="*/ 129283 w 424815"/>
                  <a:gd name="T79" fmla="*/ 59068 h 257175"/>
                  <a:gd name="T80" fmla="*/ 112834 w 424815"/>
                  <a:gd name="T81" fmla="*/ 67964 h 257175"/>
                  <a:gd name="T82" fmla="*/ 316458 w 424815"/>
                  <a:gd name="T83" fmla="*/ 72337 h 257175"/>
                  <a:gd name="T84" fmla="*/ 289756 w 424815"/>
                  <a:gd name="T85" fmla="*/ 48903 h 257175"/>
                  <a:gd name="T86" fmla="*/ 160688 w 424815"/>
                  <a:gd name="T87" fmla="*/ 41705 h 257175"/>
                  <a:gd name="T88" fmla="*/ 155489 w 424815"/>
                  <a:gd name="T89" fmla="*/ 17509 h 257175"/>
                  <a:gd name="T90" fmla="*/ 412441 w 424815"/>
                  <a:gd name="T91" fmla="*/ 42105 h 257175"/>
                  <a:gd name="T92" fmla="*/ 316458 w 424815"/>
                  <a:gd name="T93" fmla="*/ 72337 h 257175"/>
                  <a:gd name="T94" fmla="*/ 421606 w 424815"/>
                  <a:gd name="T95" fmla="*/ 64869 h 257175"/>
                  <a:gd name="T96" fmla="*/ 412441 w 424815"/>
                  <a:gd name="T97" fmla="*/ 42105 h 257175"/>
                  <a:gd name="T98" fmla="*/ 201175 w 424815"/>
                  <a:gd name="T99" fmla="*/ 45330 h 257175"/>
                  <a:gd name="T100" fmla="*/ 176758 w 424815"/>
                  <a:gd name="T101" fmla="*/ 46988 h 257175"/>
                  <a:gd name="T102" fmla="*/ 260092 w 424815"/>
                  <a:gd name="T103" fmla="*/ 48903 h 257175"/>
                  <a:gd name="T104" fmla="*/ 234447 w 424815"/>
                  <a:gd name="T105" fmla="*/ 45862 h 257175"/>
                  <a:gd name="T106" fmla="*/ 211914 w 424815"/>
                  <a:gd name="T107" fmla="*/ 45196 h 257175"/>
                  <a:gd name="T108" fmla="*/ 269232 w 424815"/>
                  <a:gd name="T109" fmla="*/ 0 h 257175"/>
                  <a:gd name="T110" fmla="*/ 267085 w 424815"/>
                  <a:gd name="T111" fmla="*/ 26232 h 257175"/>
                  <a:gd name="T112" fmla="*/ 289756 w 424815"/>
                  <a:gd name="T113" fmla="*/ 48903 h 257175"/>
                  <a:gd name="T114" fmla="*/ 293882 w 424815"/>
                  <a:gd name="T115" fmla="*/ 33445 h 257175"/>
                  <a:gd name="T116" fmla="*/ 296888 w 424815"/>
                  <a:gd name="T117" fmla="*/ 0 h 25717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424815" h="257175" extrusionOk="0">
                    <a:moveTo>
                      <a:pt x="11412" y="42105"/>
                    </a:moveTo>
                    <a:lnTo>
                      <a:pt x="6363" y="53428"/>
                    </a:lnTo>
                    <a:lnTo>
                      <a:pt x="2226" y="64869"/>
                    </a:lnTo>
                    <a:lnTo>
                      <a:pt x="0" y="77970"/>
                    </a:lnTo>
                    <a:lnTo>
                      <a:pt x="1132" y="91908"/>
                    </a:lnTo>
                    <a:lnTo>
                      <a:pt x="38989" y="129825"/>
                    </a:lnTo>
                    <a:lnTo>
                      <a:pt x="74890" y="138328"/>
                    </a:lnTo>
                    <a:lnTo>
                      <a:pt x="74664" y="141407"/>
                    </a:lnTo>
                    <a:lnTo>
                      <a:pt x="79293" y="187742"/>
                    </a:lnTo>
                    <a:lnTo>
                      <a:pt x="93188" y="228552"/>
                    </a:lnTo>
                    <a:lnTo>
                      <a:pt x="95518" y="234861"/>
                    </a:lnTo>
                    <a:lnTo>
                      <a:pt x="97887" y="241483"/>
                    </a:lnTo>
                    <a:lnTo>
                      <a:pt x="102119" y="253914"/>
                    </a:lnTo>
                    <a:lnTo>
                      <a:pt x="103061" y="256603"/>
                    </a:lnTo>
                    <a:lnTo>
                      <a:pt x="125959" y="245447"/>
                    </a:lnTo>
                    <a:lnTo>
                      <a:pt x="152359" y="237171"/>
                    </a:lnTo>
                    <a:lnTo>
                      <a:pt x="181442" y="232025"/>
                    </a:lnTo>
                    <a:lnTo>
                      <a:pt x="212390" y="230254"/>
                    </a:lnTo>
                    <a:lnTo>
                      <a:pt x="330963" y="230254"/>
                    </a:lnTo>
                    <a:lnTo>
                      <a:pt x="333881" y="222451"/>
                    </a:lnTo>
                    <a:lnTo>
                      <a:pt x="340291" y="204949"/>
                    </a:lnTo>
                    <a:lnTo>
                      <a:pt x="345487" y="187742"/>
                    </a:lnTo>
                    <a:lnTo>
                      <a:pt x="348970" y="169218"/>
                    </a:lnTo>
                    <a:lnTo>
                      <a:pt x="348997" y="168748"/>
                    </a:lnTo>
                    <a:lnTo>
                      <a:pt x="245913" y="168748"/>
                    </a:lnTo>
                    <a:lnTo>
                      <a:pt x="245777" y="168610"/>
                    </a:lnTo>
                    <a:lnTo>
                      <a:pt x="159893" y="168610"/>
                    </a:lnTo>
                    <a:lnTo>
                      <a:pt x="152341" y="160996"/>
                    </a:lnTo>
                    <a:lnTo>
                      <a:pt x="152328" y="141872"/>
                    </a:lnTo>
                    <a:lnTo>
                      <a:pt x="159893" y="134257"/>
                    </a:lnTo>
                    <a:lnTo>
                      <a:pt x="245777" y="134257"/>
                    </a:lnTo>
                    <a:lnTo>
                      <a:pt x="245913" y="134119"/>
                    </a:lnTo>
                    <a:lnTo>
                      <a:pt x="371475" y="134119"/>
                    </a:lnTo>
                    <a:lnTo>
                      <a:pt x="385786" y="129825"/>
                    </a:lnTo>
                    <a:lnTo>
                      <a:pt x="403730" y="120284"/>
                    </a:lnTo>
                    <a:lnTo>
                      <a:pt x="417716" y="105885"/>
                    </a:lnTo>
                    <a:lnTo>
                      <a:pt x="423647" y="91908"/>
                    </a:lnTo>
                    <a:lnTo>
                      <a:pt x="424780" y="77970"/>
                    </a:lnTo>
                    <a:lnTo>
                      <a:pt x="423823" y="72337"/>
                    </a:lnTo>
                    <a:lnTo>
                      <a:pt x="107597" y="72337"/>
                    </a:lnTo>
                    <a:lnTo>
                      <a:pt x="47220" y="53401"/>
                    </a:lnTo>
                    <a:lnTo>
                      <a:pt x="11412" y="42105"/>
                    </a:lnTo>
                    <a:close/>
                  </a:path>
                  <a:path w="424815" h="257175" extrusionOk="0">
                    <a:moveTo>
                      <a:pt x="330963" y="230254"/>
                    </a:moveTo>
                    <a:lnTo>
                      <a:pt x="212390" y="230254"/>
                    </a:lnTo>
                    <a:lnTo>
                      <a:pt x="243338" y="232025"/>
                    </a:lnTo>
                    <a:lnTo>
                      <a:pt x="272421" y="237171"/>
                    </a:lnTo>
                    <a:lnTo>
                      <a:pt x="298821" y="245447"/>
                    </a:lnTo>
                    <a:lnTo>
                      <a:pt x="321718" y="256603"/>
                    </a:lnTo>
                    <a:lnTo>
                      <a:pt x="322661" y="253914"/>
                    </a:lnTo>
                    <a:lnTo>
                      <a:pt x="326893" y="241483"/>
                    </a:lnTo>
                    <a:lnTo>
                      <a:pt x="329262" y="234861"/>
                    </a:lnTo>
                    <a:lnTo>
                      <a:pt x="330963" y="230254"/>
                    </a:lnTo>
                    <a:close/>
                  </a:path>
                  <a:path w="424815" h="257175" extrusionOk="0">
                    <a:moveTo>
                      <a:pt x="371475" y="134119"/>
                    </a:moveTo>
                    <a:lnTo>
                      <a:pt x="264836" y="134119"/>
                    </a:lnTo>
                    <a:lnTo>
                      <a:pt x="272501" y="141872"/>
                    </a:lnTo>
                    <a:lnTo>
                      <a:pt x="272501" y="160996"/>
                    </a:lnTo>
                    <a:lnTo>
                      <a:pt x="264836" y="168748"/>
                    </a:lnTo>
                    <a:lnTo>
                      <a:pt x="348997" y="168748"/>
                    </a:lnTo>
                    <a:lnTo>
                      <a:pt x="350241" y="147765"/>
                    </a:lnTo>
                    <a:lnTo>
                      <a:pt x="350116" y="141407"/>
                    </a:lnTo>
                    <a:lnTo>
                      <a:pt x="349889" y="138328"/>
                    </a:lnTo>
                    <a:lnTo>
                      <a:pt x="366850" y="135507"/>
                    </a:lnTo>
                    <a:lnTo>
                      <a:pt x="371475" y="134119"/>
                    </a:lnTo>
                    <a:close/>
                  </a:path>
                  <a:path w="424815" h="257175" extrusionOk="0">
                    <a:moveTo>
                      <a:pt x="245777" y="134257"/>
                    </a:moveTo>
                    <a:lnTo>
                      <a:pt x="178653" y="134257"/>
                    </a:lnTo>
                    <a:lnTo>
                      <a:pt x="186217" y="141872"/>
                    </a:lnTo>
                    <a:lnTo>
                      <a:pt x="186205" y="160996"/>
                    </a:lnTo>
                    <a:lnTo>
                      <a:pt x="178653" y="168610"/>
                    </a:lnTo>
                    <a:lnTo>
                      <a:pt x="245777" y="168610"/>
                    </a:lnTo>
                    <a:lnTo>
                      <a:pt x="238236" y="160996"/>
                    </a:lnTo>
                    <a:lnTo>
                      <a:pt x="238236" y="141872"/>
                    </a:lnTo>
                    <a:lnTo>
                      <a:pt x="245777" y="134257"/>
                    </a:lnTo>
                    <a:close/>
                  </a:path>
                  <a:path w="424815" h="257175" extrusionOk="0">
                    <a:moveTo>
                      <a:pt x="154942" y="0"/>
                    </a:moveTo>
                    <a:lnTo>
                      <a:pt x="127224" y="0"/>
                    </a:lnTo>
                    <a:lnTo>
                      <a:pt x="128049" y="18145"/>
                    </a:lnTo>
                    <a:lnTo>
                      <a:pt x="130236" y="33445"/>
                    </a:lnTo>
                    <a:lnTo>
                      <a:pt x="133352" y="46054"/>
                    </a:lnTo>
                    <a:lnTo>
                      <a:pt x="136962" y="56128"/>
                    </a:lnTo>
                    <a:lnTo>
                      <a:pt x="133243" y="57522"/>
                    </a:lnTo>
                    <a:lnTo>
                      <a:pt x="129574" y="59068"/>
                    </a:lnTo>
                    <a:lnTo>
                      <a:pt x="119233" y="64119"/>
                    </a:lnTo>
                    <a:lnTo>
                      <a:pt x="113088" y="67964"/>
                    </a:lnTo>
                    <a:lnTo>
                      <a:pt x="107597" y="72337"/>
                    </a:lnTo>
                    <a:lnTo>
                      <a:pt x="317170" y="72337"/>
                    </a:lnTo>
                    <a:lnTo>
                      <a:pt x="287818" y="56128"/>
                    </a:lnTo>
                    <a:lnTo>
                      <a:pt x="290407" y="48903"/>
                    </a:lnTo>
                    <a:lnTo>
                      <a:pt x="164052" y="48903"/>
                    </a:lnTo>
                    <a:lnTo>
                      <a:pt x="161049" y="41705"/>
                    </a:lnTo>
                    <a:lnTo>
                      <a:pt x="158093" y="31326"/>
                    </a:lnTo>
                    <a:lnTo>
                      <a:pt x="155839" y="17509"/>
                    </a:lnTo>
                    <a:lnTo>
                      <a:pt x="154942" y="0"/>
                    </a:lnTo>
                    <a:close/>
                  </a:path>
                  <a:path w="424815" h="257175" extrusionOk="0">
                    <a:moveTo>
                      <a:pt x="413368" y="42105"/>
                    </a:moveTo>
                    <a:lnTo>
                      <a:pt x="377473" y="53428"/>
                    </a:lnTo>
                    <a:lnTo>
                      <a:pt x="317170" y="72337"/>
                    </a:lnTo>
                    <a:lnTo>
                      <a:pt x="423823" y="72337"/>
                    </a:lnTo>
                    <a:lnTo>
                      <a:pt x="422554" y="64869"/>
                    </a:lnTo>
                    <a:lnTo>
                      <a:pt x="418407" y="53401"/>
                    </a:lnTo>
                    <a:lnTo>
                      <a:pt x="413368" y="42105"/>
                    </a:lnTo>
                    <a:close/>
                  </a:path>
                  <a:path w="424815" h="257175" extrusionOk="0">
                    <a:moveTo>
                      <a:pt x="212390" y="45196"/>
                    </a:moveTo>
                    <a:lnTo>
                      <a:pt x="201627" y="45330"/>
                    </a:lnTo>
                    <a:lnTo>
                      <a:pt x="189781" y="45862"/>
                    </a:lnTo>
                    <a:lnTo>
                      <a:pt x="177155" y="46988"/>
                    </a:lnTo>
                    <a:lnTo>
                      <a:pt x="164052" y="48903"/>
                    </a:lnTo>
                    <a:lnTo>
                      <a:pt x="260677" y="48903"/>
                    </a:lnTo>
                    <a:lnTo>
                      <a:pt x="247586" y="46988"/>
                    </a:lnTo>
                    <a:lnTo>
                      <a:pt x="234974" y="45862"/>
                    </a:lnTo>
                    <a:lnTo>
                      <a:pt x="223142" y="45330"/>
                    </a:lnTo>
                    <a:lnTo>
                      <a:pt x="212390" y="45196"/>
                    </a:lnTo>
                    <a:close/>
                  </a:path>
                  <a:path w="424815" h="257175" extrusionOk="0">
                    <a:moveTo>
                      <a:pt x="297556" y="0"/>
                    </a:moveTo>
                    <a:lnTo>
                      <a:pt x="269837" y="0"/>
                    </a:lnTo>
                    <a:lnTo>
                      <a:pt x="269235" y="14373"/>
                    </a:lnTo>
                    <a:lnTo>
                      <a:pt x="267686" y="26232"/>
                    </a:lnTo>
                    <a:lnTo>
                      <a:pt x="260677" y="48903"/>
                    </a:lnTo>
                    <a:lnTo>
                      <a:pt x="290407" y="48903"/>
                    </a:lnTo>
                    <a:lnTo>
                      <a:pt x="291428" y="46054"/>
                    </a:lnTo>
                    <a:lnTo>
                      <a:pt x="294543" y="33445"/>
                    </a:lnTo>
                    <a:lnTo>
                      <a:pt x="296731" y="18145"/>
                    </a:lnTo>
                    <a:lnTo>
                      <a:pt x="29755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</p:grpSp>
        <p:grpSp>
          <p:nvGrpSpPr>
            <p:cNvPr id="33" name="Group 19"/>
            <p:cNvGrpSpPr/>
            <p:nvPr userDrawn="1"/>
          </p:nvGrpSpPr>
          <p:grpSpPr bwMode="auto">
            <a:xfrm>
              <a:off x="3584394" y="3432698"/>
              <a:ext cx="486638" cy="487627"/>
              <a:chOff x="7192962" y="6340475"/>
              <a:chExt cx="781050" cy="782638"/>
            </a:xfrm>
          </p:grpSpPr>
          <p:sp>
            <p:nvSpPr>
              <p:cNvPr id="34" name="object 8"/>
              <p:cNvSpPr/>
              <p:nvPr/>
            </p:nvSpPr>
            <p:spPr bwMode="auto">
              <a:xfrm>
                <a:off x="7192962" y="6340475"/>
                <a:ext cx="781050" cy="782638"/>
              </a:xfrm>
              <a:custGeom>
                <a:avLst/>
                <a:gdLst>
                  <a:gd name="T0" fmla="*/ 390519 w 781684"/>
                  <a:gd name="T1" fmla="*/ 0 h 781684"/>
                  <a:gd name="T2" fmla="*/ 341533 w 781684"/>
                  <a:gd name="T3" fmla="*/ 3049 h 781684"/>
                  <a:gd name="T4" fmla="*/ 294362 w 781684"/>
                  <a:gd name="T5" fmla="*/ 11951 h 781684"/>
                  <a:gd name="T6" fmla="*/ 249374 w 781684"/>
                  <a:gd name="T7" fmla="*/ 26339 h 781684"/>
                  <a:gd name="T8" fmla="*/ 206933 w 781684"/>
                  <a:gd name="T9" fmla="*/ 45848 h 781684"/>
                  <a:gd name="T10" fmla="*/ 167406 w 781684"/>
                  <a:gd name="T11" fmla="*/ 70109 h 781684"/>
                  <a:gd name="T12" fmla="*/ 131159 w 781684"/>
                  <a:gd name="T13" fmla="*/ 98757 h 781684"/>
                  <a:gd name="T14" fmla="*/ 98557 w 781684"/>
                  <a:gd name="T15" fmla="*/ 131425 h 781684"/>
                  <a:gd name="T16" fmla="*/ 69967 w 781684"/>
                  <a:gd name="T17" fmla="*/ 167746 h 781684"/>
                  <a:gd name="T18" fmla="*/ 45755 w 781684"/>
                  <a:gd name="T19" fmla="*/ 207354 h 781684"/>
                  <a:gd name="T20" fmla="*/ 26286 w 781684"/>
                  <a:gd name="T21" fmla="*/ 249881 h 781684"/>
                  <a:gd name="T22" fmla="*/ 11926 w 781684"/>
                  <a:gd name="T23" fmla="*/ 294961 h 781684"/>
                  <a:gd name="T24" fmla="*/ 3043 w 781684"/>
                  <a:gd name="T25" fmla="*/ 342227 h 781684"/>
                  <a:gd name="T26" fmla="*/ 0 w 781684"/>
                  <a:gd name="T27" fmla="*/ 391313 h 781684"/>
                  <a:gd name="T28" fmla="*/ 3043 w 781684"/>
                  <a:gd name="T29" fmla="*/ 440399 h 781684"/>
                  <a:gd name="T30" fmla="*/ 11926 w 781684"/>
                  <a:gd name="T31" fmla="*/ 487665 h 781684"/>
                  <a:gd name="T32" fmla="*/ 26286 w 781684"/>
                  <a:gd name="T33" fmla="*/ 532745 h 781684"/>
                  <a:gd name="T34" fmla="*/ 45755 w 781684"/>
                  <a:gd name="T35" fmla="*/ 575272 h 781684"/>
                  <a:gd name="T36" fmla="*/ 69967 w 781684"/>
                  <a:gd name="T37" fmla="*/ 614880 h 781684"/>
                  <a:gd name="T38" fmla="*/ 98557 w 781684"/>
                  <a:gd name="T39" fmla="*/ 651201 h 781684"/>
                  <a:gd name="T40" fmla="*/ 131159 w 781684"/>
                  <a:gd name="T41" fmla="*/ 683869 h 781684"/>
                  <a:gd name="T42" fmla="*/ 167406 w 781684"/>
                  <a:gd name="T43" fmla="*/ 712517 h 781684"/>
                  <a:gd name="T44" fmla="*/ 206933 w 781684"/>
                  <a:gd name="T45" fmla="*/ 736778 h 781684"/>
                  <a:gd name="T46" fmla="*/ 249374 w 781684"/>
                  <a:gd name="T47" fmla="*/ 756287 h 781684"/>
                  <a:gd name="T48" fmla="*/ 294362 w 781684"/>
                  <a:gd name="T49" fmla="*/ 770675 h 781684"/>
                  <a:gd name="T50" fmla="*/ 341533 w 781684"/>
                  <a:gd name="T51" fmla="*/ 779577 h 781684"/>
                  <a:gd name="T52" fmla="*/ 390519 w 781684"/>
                  <a:gd name="T53" fmla="*/ 782626 h 781684"/>
                  <a:gd name="T54" fmla="*/ 439505 w 781684"/>
                  <a:gd name="T55" fmla="*/ 779577 h 781684"/>
                  <a:gd name="T56" fmla="*/ 486676 w 781684"/>
                  <a:gd name="T57" fmla="*/ 770675 h 781684"/>
                  <a:gd name="T58" fmla="*/ 531664 w 781684"/>
                  <a:gd name="T59" fmla="*/ 756287 h 781684"/>
                  <a:gd name="T60" fmla="*/ 574105 w 781684"/>
                  <a:gd name="T61" fmla="*/ 736778 h 781684"/>
                  <a:gd name="T62" fmla="*/ 613632 w 781684"/>
                  <a:gd name="T63" fmla="*/ 712517 h 781684"/>
                  <a:gd name="T64" fmla="*/ 649879 w 781684"/>
                  <a:gd name="T65" fmla="*/ 683869 h 781684"/>
                  <a:gd name="T66" fmla="*/ 682481 w 781684"/>
                  <a:gd name="T67" fmla="*/ 651201 h 781684"/>
                  <a:gd name="T68" fmla="*/ 711071 w 781684"/>
                  <a:gd name="T69" fmla="*/ 614880 h 781684"/>
                  <a:gd name="T70" fmla="*/ 735283 w 781684"/>
                  <a:gd name="T71" fmla="*/ 575272 h 781684"/>
                  <a:gd name="T72" fmla="*/ 754752 w 781684"/>
                  <a:gd name="T73" fmla="*/ 532745 h 781684"/>
                  <a:gd name="T74" fmla="*/ 769112 w 781684"/>
                  <a:gd name="T75" fmla="*/ 487665 h 781684"/>
                  <a:gd name="T76" fmla="*/ 777995 w 781684"/>
                  <a:gd name="T77" fmla="*/ 440399 h 781684"/>
                  <a:gd name="T78" fmla="*/ 781038 w 781684"/>
                  <a:gd name="T79" fmla="*/ 391313 h 781684"/>
                  <a:gd name="T80" fmla="*/ 777995 w 781684"/>
                  <a:gd name="T81" fmla="*/ 342227 h 781684"/>
                  <a:gd name="T82" fmla="*/ 769112 w 781684"/>
                  <a:gd name="T83" fmla="*/ 294961 h 781684"/>
                  <a:gd name="T84" fmla="*/ 754752 w 781684"/>
                  <a:gd name="T85" fmla="*/ 249881 h 781684"/>
                  <a:gd name="T86" fmla="*/ 735283 w 781684"/>
                  <a:gd name="T87" fmla="*/ 207354 h 781684"/>
                  <a:gd name="T88" fmla="*/ 711071 w 781684"/>
                  <a:gd name="T89" fmla="*/ 167746 h 781684"/>
                  <a:gd name="T90" fmla="*/ 682481 w 781684"/>
                  <a:gd name="T91" fmla="*/ 131425 h 781684"/>
                  <a:gd name="T92" fmla="*/ 649879 w 781684"/>
                  <a:gd name="T93" fmla="*/ 98757 h 781684"/>
                  <a:gd name="T94" fmla="*/ 613632 w 781684"/>
                  <a:gd name="T95" fmla="*/ 70109 h 781684"/>
                  <a:gd name="T96" fmla="*/ 574105 w 781684"/>
                  <a:gd name="T97" fmla="*/ 45848 h 781684"/>
                  <a:gd name="T98" fmla="*/ 531664 w 781684"/>
                  <a:gd name="T99" fmla="*/ 26339 h 781684"/>
                  <a:gd name="T100" fmla="*/ 486676 w 781684"/>
                  <a:gd name="T101" fmla="*/ 11951 h 781684"/>
                  <a:gd name="T102" fmla="*/ 439505 w 781684"/>
                  <a:gd name="T103" fmla="*/ 3049 h 781684"/>
                  <a:gd name="T104" fmla="*/ 390519 w 781684"/>
                  <a:gd name="T105" fmla="*/ 0 h 7816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81684" h="781684" extrusionOk="0">
                    <a:moveTo>
                      <a:pt x="390836" y="0"/>
                    </a:moveTo>
                    <a:lnTo>
                      <a:pt x="341810" y="3045"/>
                    </a:lnTo>
                    <a:lnTo>
                      <a:pt x="294601" y="11936"/>
                    </a:lnTo>
                    <a:lnTo>
                      <a:pt x="249576" y="26307"/>
                    </a:lnTo>
                    <a:lnTo>
                      <a:pt x="207101" y="45792"/>
                    </a:lnTo>
                    <a:lnTo>
                      <a:pt x="167542" y="70024"/>
                    </a:lnTo>
                    <a:lnTo>
                      <a:pt x="131265" y="98637"/>
                    </a:lnTo>
                    <a:lnTo>
                      <a:pt x="98637" y="131265"/>
                    </a:lnTo>
                    <a:lnTo>
                      <a:pt x="70024" y="167542"/>
                    </a:lnTo>
                    <a:lnTo>
                      <a:pt x="45792" y="207101"/>
                    </a:lnTo>
                    <a:lnTo>
                      <a:pt x="26307" y="249576"/>
                    </a:lnTo>
                    <a:lnTo>
                      <a:pt x="11936" y="294601"/>
                    </a:lnTo>
                    <a:lnTo>
                      <a:pt x="3045" y="341810"/>
                    </a:lnTo>
                    <a:lnTo>
                      <a:pt x="0" y="390836"/>
                    </a:lnTo>
                    <a:lnTo>
                      <a:pt x="3045" y="439862"/>
                    </a:lnTo>
                    <a:lnTo>
                      <a:pt x="11936" y="487071"/>
                    </a:lnTo>
                    <a:lnTo>
                      <a:pt x="26307" y="532096"/>
                    </a:lnTo>
                    <a:lnTo>
                      <a:pt x="45792" y="574571"/>
                    </a:lnTo>
                    <a:lnTo>
                      <a:pt x="70024" y="614130"/>
                    </a:lnTo>
                    <a:lnTo>
                      <a:pt x="98637" y="650407"/>
                    </a:lnTo>
                    <a:lnTo>
                      <a:pt x="131265" y="683035"/>
                    </a:lnTo>
                    <a:lnTo>
                      <a:pt x="167542" y="711648"/>
                    </a:lnTo>
                    <a:lnTo>
                      <a:pt x="207101" y="735880"/>
                    </a:lnTo>
                    <a:lnTo>
                      <a:pt x="249576" y="755365"/>
                    </a:lnTo>
                    <a:lnTo>
                      <a:pt x="294601" y="769736"/>
                    </a:lnTo>
                    <a:lnTo>
                      <a:pt x="341810" y="778627"/>
                    </a:lnTo>
                    <a:lnTo>
                      <a:pt x="390836" y="781672"/>
                    </a:lnTo>
                    <a:lnTo>
                      <a:pt x="439862" y="778627"/>
                    </a:lnTo>
                    <a:lnTo>
                      <a:pt x="487071" y="769736"/>
                    </a:lnTo>
                    <a:lnTo>
                      <a:pt x="532096" y="755365"/>
                    </a:lnTo>
                    <a:lnTo>
                      <a:pt x="574571" y="735880"/>
                    </a:lnTo>
                    <a:lnTo>
                      <a:pt x="614130" y="711648"/>
                    </a:lnTo>
                    <a:lnTo>
                      <a:pt x="650407" y="683035"/>
                    </a:lnTo>
                    <a:lnTo>
                      <a:pt x="683035" y="650407"/>
                    </a:lnTo>
                    <a:lnTo>
                      <a:pt x="711648" y="614130"/>
                    </a:lnTo>
                    <a:lnTo>
                      <a:pt x="735880" y="574571"/>
                    </a:lnTo>
                    <a:lnTo>
                      <a:pt x="755365" y="532096"/>
                    </a:lnTo>
                    <a:lnTo>
                      <a:pt x="769736" y="487071"/>
                    </a:lnTo>
                    <a:lnTo>
                      <a:pt x="778627" y="439862"/>
                    </a:lnTo>
                    <a:lnTo>
                      <a:pt x="781672" y="390836"/>
                    </a:lnTo>
                    <a:lnTo>
                      <a:pt x="778627" y="341810"/>
                    </a:lnTo>
                    <a:lnTo>
                      <a:pt x="769736" y="294601"/>
                    </a:lnTo>
                    <a:lnTo>
                      <a:pt x="755365" y="249576"/>
                    </a:lnTo>
                    <a:lnTo>
                      <a:pt x="735880" y="207101"/>
                    </a:lnTo>
                    <a:lnTo>
                      <a:pt x="711648" y="167542"/>
                    </a:lnTo>
                    <a:lnTo>
                      <a:pt x="683035" y="131265"/>
                    </a:lnTo>
                    <a:lnTo>
                      <a:pt x="650407" y="98637"/>
                    </a:lnTo>
                    <a:lnTo>
                      <a:pt x="614130" y="70024"/>
                    </a:lnTo>
                    <a:lnTo>
                      <a:pt x="574571" y="45792"/>
                    </a:lnTo>
                    <a:lnTo>
                      <a:pt x="532096" y="26307"/>
                    </a:lnTo>
                    <a:lnTo>
                      <a:pt x="487071" y="11936"/>
                    </a:lnTo>
                    <a:lnTo>
                      <a:pt x="439862" y="3045"/>
                    </a:lnTo>
                    <a:lnTo>
                      <a:pt x="390836" y="0"/>
                    </a:lnTo>
                    <a:close/>
                  </a:path>
                </a:pathLst>
              </a:custGeom>
              <a:solidFill>
                <a:srgbClr val="BC5CA3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35" name="object 27"/>
              <p:cNvSpPr/>
              <p:nvPr/>
            </p:nvSpPr>
            <p:spPr bwMode="auto">
              <a:xfrm>
                <a:off x="7305675" y="6548438"/>
                <a:ext cx="523875" cy="360362"/>
              </a:xfrm>
              <a:custGeom>
                <a:avLst/>
                <a:gdLst>
                  <a:gd name="T0" fmla="*/ 175495 w 522604"/>
                  <a:gd name="T1" fmla="*/ 0 h 360045"/>
                  <a:gd name="T2" fmla="*/ 168214 w 522604"/>
                  <a:gd name="T3" fmla="*/ 52769 h 360045"/>
                  <a:gd name="T4" fmla="*/ 60779 w 522604"/>
                  <a:gd name="T5" fmla="*/ 60506 h 360045"/>
                  <a:gd name="T6" fmla="*/ 7431 w 522604"/>
                  <a:gd name="T7" fmla="*/ 119636 h 360045"/>
                  <a:gd name="T8" fmla="*/ 0 w 522604"/>
                  <a:gd name="T9" fmla="*/ 310554 h 360045"/>
                  <a:gd name="T10" fmla="*/ 52322 w 522604"/>
                  <a:gd name="T11" fmla="*/ 317824 h 360045"/>
                  <a:gd name="T12" fmla="*/ 71209 w 522604"/>
                  <a:gd name="T13" fmla="*/ 348062 h 360045"/>
                  <a:gd name="T14" fmla="*/ 105362 w 522604"/>
                  <a:gd name="T15" fmla="*/ 360117 h 360045"/>
                  <a:gd name="T16" fmla="*/ 139494 w 522604"/>
                  <a:gd name="T17" fmla="*/ 348006 h 360045"/>
                  <a:gd name="T18" fmla="*/ 154152 w 522604"/>
                  <a:gd name="T19" fmla="*/ 327934 h 360045"/>
                  <a:gd name="T20" fmla="*/ 96870 w 522604"/>
                  <a:gd name="T21" fmla="*/ 326207 h 360045"/>
                  <a:gd name="T22" fmla="*/ 85168 w 522604"/>
                  <a:gd name="T23" fmla="*/ 314517 h 360045"/>
                  <a:gd name="T24" fmla="*/ 85088 w 522604"/>
                  <a:gd name="T25" fmla="*/ 297430 h 360045"/>
                  <a:gd name="T26" fmla="*/ 96801 w 522604"/>
                  <a:gd name="T27" fmla="*/ 285734 h 360045"/>
                  <a:gd name="T28" fmla="*/ 32383 w 522604"/>
                  <a:gd name="T29" fmla="*/ 285641 h 360045"/>
                  <a:gd name="T30" fmla="*/ 50369 w 522604"/>
                  <a:gd name="T31" fmla="*/ 106967 h 360045"/>
                  <a:gd name="T32" fmla="*/ 200446 w 522604"/>
                  <a:gd name="T33" fmla="*/ 85102 h 360045"/>
                  <a:gd name="T34" fmla="*/ 523738 w 522604"/>
                  <a:gd name="T35" fmla="*/ 32332 h 360045"/>
                  <a:gd name="T36" fmla="*/ 516458 w 522604"/>
                  <a:gd name="T37" fmla="*/ 0 h 360045"/>
                  <a:gd name="T38" fmla="*/ 105362 w 522604"/>
                  <a:gd name="T39" fmla="*/ 284006 h 360045"/>
                  <a:gd name="T40" fmla="*/ 120892 w 522604"/>
                  <a:gd name="T41" fmla="*/ 290445 h 360045"/>
                  <a:gd name="T42" fmla="*/ 127316 w 522604"/>
                  <a:gd name="T43" fmla="*/ 305976 h 360045"/>
                  <a:gd name="T44" fmla="*/ 120892 w 522604"/>
                  <a:gd name="T45" fmla="*/ 321497 h 360045"/>
                  <a:gd name="T46" fmla="*/ 105362 w 522604"/>
                  <a:gd name="T47" fmla="*/ 327934 h 360045"/>
                  <a:gd name="T48" fmla="*/ 158351 w 522604"/>
                  <a:gd name="T49" fmla="*/ 317824 h 360045"/>
                  <a:gd name="T50" fmla="*/ 269991 w 522604"/>
                  <a:gd name="T51" fmla="*/ 313218 h 360045"/>
                  <a:gd name="T52" fmla="*/ 268097 w 522604"/>
                  <a:gd name="T53" fmla="*/ 300143 h 360045"/>
                  <a:gd name="T54" fmla="*/ 155669 w 522604"/>
                  <a:gd name="T55" fmla="*/ 285641 h 360045"/>
                  <a:gd name="T56" fmla="*/ 105362 w 522604"/>
                  <a:gd name="T57" fmla="*/ 251673 h 360045"/>
                  <a:gd name="T58" fmla="*/ 74729 w 522604"/>
                  <a:gd name="T59" fmla="*/ 261234 h 360045"/>
                  <a:gd name="T60" fmla="*/ 55055 w 522604"/>
                  <a:gd name="T61" fmla="*/ 285641 h 360045"/>
                  <a:gd name="T62" fmla="*/ 105362 w 522604"/>
                  <a:gd name="T63" fmla="*/ 284006 h 360045"/>
                  <a:gd name="T64" fmla="*/ 147574 w 522604"/>
                  <a:gd name="T65" fmla="*/ 271919 h 360045"/>
                  <a:gd name="T66" fmla="*/ 121632 w 522604"/>
                  <a:gd name="T67" fmla="*/ 254176 h 360045"/>
                  <a:gd name="T68" fmla="*/ 200446 w 522604"/>
                  <a:gd name="T69" fmla="*/ 85102 h 360045"/>
                  <a:gd name="T70" fmla="*/ 168076 w 522604"/>
                  <a:gd name="T71" fmla="*/ 285641 h 360045"/>
                  <a:gd name="T72" fmla="*/ 200446 w 522604"/>
                  <a:gd name="T73" fmla="*/ 85102 h 360045"/>
                  <a:gd name="T74" fmla="*/ 491241 w 522604"/>
                  <a:gd name="T75" fmla="*/ 32332 h 360045"/>
                  <a:gd name="T76" fmla="*/ 523738 w 522604"/>
                  <a:gd name="T77" fmla="*/ 139343 h 36004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522604" h="360045" extrusionOk="0">
                    <a:moveTo>
                      <a:pt x="515205" y="0"/>
                    </a:moveTo>
                    <a:lnTo>
                      <a:pt x="175069" y="0"/>
                    </a:lnTo>
                    <a:lnTo>
                      <a:pt x="167806" y="7262"/>
                    </a:lnTo>
                    <a:lnTo>
                      <a:pt x="167806" y="52723"/>
                    </a:lnTo>
                    <a:lnTo>
                      <a:pt x="100118" y="52723"/>
                    </a:lnTo>
                    <a:lnTo>
                      <a:pt x="60632" y="60453"/>
                    </a:lnTo>
                    <a:lnTo>
                      <a:pt x="28949" y="82602"/>
                    </a:lnTo>
                    <a:lnTo>
                      <a:pt x="7413" y="119531"/>
                    </a:lnTo>
                    <a:lnTo>
                      <a:pt x="0" y="167253"/>
                    </a:lnTo>
                    <a:lnTo>
                      <a:pt x="0" y="310281"/>
                    </a:lnTo>
                    <a:lnTo>
                      <a:pt x="7262" y="317544"/>
                    </a:lnTo>
                    <a:lnTo>
                      <a:pt x="52195" y="317544"/>
                    </a:lnTo>
                    <a:lnTo>
                      <a:pt x="59169" y="334366"/>
                    </a:lnTo>
                    <a:lnTo>
                      <a:pt x="71036" y="347756"/>
                    </a:lnTo>
                    <a:lnTo>
                      <a:pt x="86711" y="356604"/>
                    </a:lnTo>
                    <a:lnTo>
                      <a:pt x="105106" y="359800"/>
                    </a:lnTo>
                    <a:lnTo>
                      <a:pt x="123485" y="356583"/>
                    </a:lnTo>
                    <a:lnTo>
                      <a:pt x="139156" y="347700"/>
                    </a:lnTo>
                    <a:lnTo>
                      <a:pt x="151017" y="334303"/>
                    </a:lnTo>
                    <a:lnTo>
                      <a:pt x="153778" y="327646"/>
                    </a:lnTo>
                    <a:lnTo>
                      <a:pt x="105106" y="327646"/>
                    </a:lnTo>
                    <a:lnTo>
                      <a:pt x="96635" y="325920"/>
                    </a:lnTo>
                    <a:lnTo>
                      <a:pt x="89687" y="321214"/>
                    </a:lnTo>
                    <a:lnTo>
                      <a:pt x="84961" y="314240"/>
                    </a:lnTo>
                    <a:lnTo>
                      <a:pt x="83155" y="305707"/>
                    </a:lnTo>
                    <a:lnTo>
                      <a:pt x="84882" y="297168"/>
                    </a:lnTo>
                    <a:lnTo>
                      <a:pt x="89588" y="290190"/>
                    </a:lnTo>
                    <a:lnTo>
                      <a:pt x="96566" y="285483"/>
                    </a:lnTo>
                    <a:lnTo>
                      <a:pt x="97027" y="285390"/>
                    </a:lnTo>
                    <a:lnTo>
                      <a:pt x="32304" y="285390"/>
                    </a:lnTo>
                    <a:lnTo>
                      <a:pt x="32319" y="167253"/>
                    </a:lnTo>
                    <a:lnTo>
                      <a:pt x="50247" y="106873"/>
                    </a:lnTo>
                    <a:lnTo>
                      <a:pt x="99967" y="85027"/>
                    </a:lnTo>
                    <a:lnTo>
                      <a:pt x="199960" y="85027"/>
                    </a:lnTo>
                    <a:lnTo>
                      <a:pt x="199960" y="32304"/>
                    </a:lnTo>
                    <a:lnTo>
                      <a:pt x="522467" y="32304"/>
                    </a:lnTo>
                    <a:lnTo>
                      <a:pt x="522467" y="7262"/>
                    </a:lnTo>
                    <a:lnTo>
                      <a:pt x="515205" y="0"/>
                    </a:lnTo>
                    <a:close/>
                  </a:path>
                  <a:path w="522604" h="360045" extrusionOk="0">
                    <a:moveTo>
                      <a:pt x="154329" y="283756"/>
                    </a:moveTo>
                    <a:lnTo>
                      <a:pt x="105106" y="283756"/>
                    </a:lnTo>
                    <a:lnTo>
                      <a:pt x="113638" y="285483"/>
                    </a:lnTo>
                    <a:lnTo>
                      <a:pt x="120599" y="290190"/>
                    </a:lnTo>
                    <a:lnTo>
                      <a:pt x="125288" y="297168"/>
                    </a:lnTo>
                    <a:lnTo>
                      <a:pt x="127007" y="305707"/>
                    </a:lnTo>
                    <a:lnTo>
                      <a:pt x="125288" y="314240"/>
                    </a:lnTo>
                    <a:lnTo>
                      <a:pt x="120599" y="321214"/>
                    </a:lnTo>
                    <a:lnTo>
                      <a:pt x="113638" y="325920"/>
                    </a:lnTo>
                    <a:lnTo>
                      <a:pt x="105106" y="327646"/>
                    </a:lnTo>
                    <a:lnTo>
                      <a:pt x="153778" y="327646"/>
                    </a:lnTo>
                    <a:lnTo>
                      <a:pt x="157967" y="317544"/>
                    </a:lnTo>
                    <a:lnTo>
                      <a:pt x="278215" y="317544"/>
                    </a:lnTo>
                    <a:lnTo>
                      <a:pt x="269336" y="312942"/>
                    </a:lnTo>
                    <a:lnTo>
                      <a:pt x="265892" y="308059"/>
                    </a:lnTo>
                    <a:lnTo>
                      <a:pt x="267447" y="299879"/>
                    </a:lnTo>
                    <a:lnTo>
                      <a:pt x="273566" y="285390"/>
                    </a:lnTo>
                    <a:lnTo>
                      <a:pt x="155291" y="285390"/>
                    </a:lnTo>
                    <a:lnTo>
                      <a:pt x="154329" y="283756"/>
                    </a:lnTo>
                    <a:close/>
                  </a:path>
                  <a:path w="522604" h="360045" extrusionOk="0">
                    <a:moveTo>
                      <a:pt x="105106" y="251452"/>
                    </a:moveTo>
                    <a:lnTo>
                      <a:pt x="88854" y="253973"/>
                    </a:lnTo>
                    <a:lnTo>
                      <a:pt x="74548" y="261004"/>
                    </a:lnTo>
                    <a:lnTo>
                      <a:pt x="62975" y="271743"/>
                    </a:lnTo>
                    <a:lnTo>
                      <a:pt x="54921" y="285390"/>
                    </a:lnTo>
                    <a:lnTo>
                      <a:pt x="97027" y="285390"/>
                    </a:lnTo>
                    <a:lnTo>
                      <a:pt x="105106" y="283756"/>
                    </a:lnTo>
                    <a:lnTo>
                      <a:pt x="154329" y="283756"/>
                    </a:lnTo>
                    <a:lnTo>
                      <a:pt x="147216" y="271680"/>
                    </a:lnTo>
                    <a:lnTo>
                      <a:pt x="135636" y="260948"/>
                    </a:lnTo>
                    <a:lnTo>
                      <a:pt x="121337" y="253952"/>
                    </a:lnTo>
                    <a:lnTo>
                      <a:pt x="105106" y="251452"/>
                    </a:lnTo>
                    <a:close/>
                  </a:path>
                  <a:path w="522604" h="360045" extrusionOk="0">
                    <a:moveTo>
                      <a:pt x="199960" y="85027"/>
                    </a:moveTo>
                    <a:lnTo>
                      <a:pt x="167668" y="85027"/>
                    </a:lnTo>
                    <a:lnTo>
                      <a:pt x="167668" y="285390"/>
                    </a:lnTo>
                    <a:lnTo>
                      <a:pt x="199960" y="285390"/>
                    </a:lnTo>
                    <a:lnTo>
                      <a:pt x="199960" y="85027"/>
                    </a:lnTo>
                    <a:close/>
                  </a:path>
                  <a:path w="522604" h="360045" extrusionOk="0">
                    <a:moveTo>
                      <a:pt x="522467" y="32304"/>
                    </a:moveTo>
                    <a:lnTo>
                      <a:pt x="490049" y="32304"/>
                    </a:lnTo>
                    <a:lnTo>
                      <a:pt x="490049" y="135162"/>
                    </a:lnTo>
                    <a:lnTo>
                      <a:pt x="522467" y="139220"/>
                    </a:lnTo>
                    <a:lnTo>
                      <a:pt x="522467" y="323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36" name="object 28"/>
              <p:cNvSpPr/>
              <p:nvPr/>
            </p:nvSpPr>
            <p:spPr bwMode="auto">
              <a:xfrm>
                <a:off x="7535863" y="6618288"/>
                <a:ext cx="325437" cy="311150"/>
              </a:xfrm>
              <a:custGeom>
                <a:avLst/>
                <a:gdLst>
                  <a:gd name="T0" fmla="*/ 0 w 324484"/>
                  <a:gd name="T1" fmla="*/ 16727 h 311784"/>
                  <a:gd name="T2" fmla="*/ 4473 w 324484"/>
                  <a:gd name="T3" fmla="*/ 29079 h 311784"/>
                  <a:gd name="T4" fmla="*/ 50924 w 324484"/>
                  <a:gd name="T5" fmla="*/ 45330 h 311784"/>
                  <a:gd name="T6" fmla="*/ 55574 w 324484"/>
                  <a:gd name="T7" fmla="*/ 229749 h 311784"/>
                  <a:gd name="T8" fmla="*/ 56180 w 324484"/>
                  <a:gd name="T9" fmla="*/ 239592 h 311784"/>
                  <a:gd name="T10" fmla="*/ 63085 w 324484"/>
                  <a:gd name="T11" fmla="*/ 247667 h 311784"/>
                  <a:gd name="T12" fmla="*/ 285875 w 324484"/>
                  <a:gd name="T13" fmla="*/ 249673 h 311784"/>
                  <a:gd name="T14" fmla="*/ 296486 w 324484"/>
                  <a:gd name="T15" fmla="*/ 241674 h 311784"/>
                  <a:gd name="T16" fmla="*/ 298149 w 324484"/>
                  <a:gd name="T17" fmla="*/ 228206 h 311784"/>
                  <a:gd name="T18" fmla="*/ 289807 w 324484"/>
                  <a:gd name="T19" fmla="*/ 217823 h 311784"/>
                  <a:gd name="T20" fmla="*/ 92435 w 324484"/>
                  <a:gd name="T21" fmla="*/ 216218 h 311784"/>
                  <a:gd name="T22" fmla="*/ 298628 w 324484"/>
                  <a:gd name="T23" fmla="*/ 194148 h 311784"/>
                  <a:gd name="T24" fmla="*/ 308710 w 324484"/>
                  <a:gd name="T25" fmla="*/ 187616 h 311784"/>
                  <a:gd name="T26" fmla="*/ 311041 w 324484"/>
                  <a:gd name="T27" fmla="*/ 180255 h 311784"/>
                  <a:gd name="T28" fmla="*/ 325345 w 324484"/>
                  <a:gd name="T29" fmla="*/ 97670 h 311784"/>
                  <a:gd name="T30" fmla="*/ 321412 w 324484"/>
                  <a:gd name="T31" fmla="*/ 89833 h 311784"/>
                  <a:gd name="T32" fmla="*/ 314973 w 324484"/>
                  <a:gd name="T33" fmla="*/ 83788 h 311784"/>
                  <a:gd name="T34" fmla="*/ 85983 w 324484"/>
                  <a:gd name="T35" fmla="*/ 58146 h 311784"/>
                  <a:gd name="T36" fmla="*/ 22305 w 324484"/>
                  <a:gd name="T37" fmla="*/ 1191 h 311784"/>
                  <a:gd name="T38" fmla="*/ 104948 w 324484"/>
                  <a:gd name="T39" fmla="*/ 258940 h 311784"/>
                  <a:gd name="T40" fmla="*/ 84559 w 324484"/>
                  <a:gd name="T41" fmla="*/ 261435 h 311784"/>
                  <a:gd name="T42" fmla="*/ 72032 w 324484"/>
                  <a:gd name="T43" fmla="*/ 277449 h 311784"/>
                  <a:gd name="T44" fmla="*/ 74540 w 324484"/>
                  <a:gd name="T45" fmla="*/ 297800 h 311784"/>
                  <a:gd name="T46" fmla="*/ 90645 w 324484"/>
                  <a:gd name="T47" fmla="*/ 310565 h 311784"/>
                  <a:gd name="T48" fmla="*/ 111035 w 324484"/>
                  <a:gd name="T49" fmla="*/ 308007 h 311784"/>
                  <a:gd name="T50" fmla="*/ 123557 w 324484"/>
                  <a:gd name="T51" fmla="*/ 291694 h 311784"/>
                  <a:gd name="T52" fmla="*/ 121053 w 324484"/>
                  <a:gd name="T53" fmla="*/ 271392 h 311784"/>
                  <a:gd name="T54" fmla="*/ 104948 w 324484"/>
                  <a:gd name="T55" fmla="*/ 258940 h 311784"/>
                  <a:gd name="T56" fmla="*/ 243419 w 324484"/>
                  <a:gd name="T57" fmla="*/ 258940 h 311784"/>
                  <a:gd name="T58" fmla="*/ 227314 w 324484"/>
                  <a:gd name="T59" fmla="*/ 271392 h 311784"/>
                  <a:gd name="T60" fmla="*/ 224806 w 324484"/>
                  <a:gd name="T61" fmla="*/ 291694 h 311784"/>
                  <a:gd name="T62" fmla="*/ 237332 w 324484"/>
                  <a:gd name="T63" fmla="*/ 308007 h 311784"/>
                  <a:gd name="T64" fmla="*/ 257723 w 324484"/>
                  <a:gd name="T65" fmla="*/ 310565 h 311784"/>
                  <a:gd name="T66" fmla="*/ 273828 w 324484"/>
                  <a:gd name="T67" fmla="*/ 297800 h 311784"/>
                  <a:gd name="T68" fmla="*/ 276335 w 324484"/>
                  <a:gd name="T69" fmla="*/ 277449 h 311784"/>
                  <a:gd name="T70" fmla="*/ 263810 w 324484"/>
                  <a:gd name="T71" fmla="*/ 261435 h 31178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24484" h="311784" extrusionOk="0">
                    <a:moveTo>
                      <a:pt x="17955" y="0"/>
                    </a:moveTo>
                    <a:lnTo>
                      <a:pt x="0" y="16761"/>
                    </a:lnTo>
                    <a:lnTo>
                      <a:pt x="414" y="21046"/>
                    </a:lnTo>
                    <a:lnTo>
                      <a:pt x="4460" y="29138"/>
                    </a:lnTo>
                    <a:lnTo>
                      <a:pt x="7727" y="31864"/>
                    </a:lnTo>
                    <a:lnTo>
                      <a:pt x="50775" y="45422"/>
                    </a:lnTo>
                    <a:lnTo>
                      <a:pt x="64333" y="181690"/>
                    </a:lnTo>
                    <a:lnTo>
                      <a:pt x="55411" y="230217"/>
                    </a:lnTo>
                    <a:lnTo>
                      <a:pt x="54708" y="235444"/>
                    </a:lnTo>
                    <a:lnTo>
                      <a:pt x="56015" y="240080"/>
                    </a:lnTo>
                    <a:lnTo>
                      <a:pt x="59344" y="244126"/>
                    </a:lnTo>
                    <a:lnTo>
                      <a:pt x="62900" y="248172"/>
                    </a:lnTo>
                    <a:lnTo>
                      <a:pt x="67185" y="250182"/>
                    </a:lnTo>
                    <a:lnTo>
                      <a:pt x="285038" y="250182"/>
                    </a:lnTo>
                    <a:lnTo>
                      <a:pt x="288958" y="248587"/>
                    </a:lnTo>
                    <a:lnTo>
                      <a:pt x="295618" y="242166"/>
                    </a:lnTo>
                    <a:lnTo>
                      <a:pt x="297276" y="238183"/>
                    </a:lnTo>
                    <a:lnTo>
                      <a:pt x="297276" y="228671"/>
                    </a:lnTo>
                    <a:lnTo>
                      <a:pt x="295618" y="224675"/>
                    </a:lnTo>
                    <a:lnTo>
                      <a:pt x="288958" y="218267"/>
                    </a:lnTo>
                    <a:lnTo>
                      <a:pt x="285038" y="216659"/>
                    </a:lnTo>
                    <a:lnTo>
                      <a:pt x="92164" y="216659"/>
                    </a:lnTo>
                    <a:lnTo>
                      <a:pt x="96085" y="194544"/>
                    </a:lnTo>
                    <a:lnTo>
                      <a:pt x="297754" y="194544"/>
                    </a:lnTo>
                    <a:lnTo>
                      <a:pt x="301385" y="193225"/>
                    </a:lnTo>
                    <a:lnTo>
                      <a:pt x="307806" y="187998"/>
                    </a:lnTo>
                    <a:lnTo>
                      <a:pt x="309653" y="184668"/>
                    </a:lnTo>
                    <a:lnTo>
                      <a:pt x="310130" y="180622"/>
                    </a:lnTo>
                    <a:lnTo>
                      <a:pt x="323676" y="102857"/>
                    </a:lnTo>
                    <a:lnTo>
                      <a:pt x="324392" y="97869"/>
                    </a:lnTo>
                    <a:lnTo>
                      <a:pt x="323324" y="93584"/>
                    </a:lnTo>
                    <a:lnTo>
                      <a:pt x="320471" y="90016"/>
                    </a:lnTo>
                    <a:lnTo>
                      <a:pt x="317858" y="86208"/>
                    </a:lnTo>
                    <a:lnTo>
                      <a:pt x="314051" y="83959"/>
                    </a:lnTo>
                    <a:lnTo>
                      <a:pt x="309050" y="83230"/>
                    </a:lnTo>
                    <a:lnTo>
                      <a:pt x="85731" y="58264"/>
                    </a:lnTo>
                    <a:lnTo>
                      <a:pt x="82879" y="31148"/>
                    </a:lnTo>
                    <a:lnTo>
                      <a:pt x="22240" y="1193"/>
                    </a:lnTo>
                    <a:lnTo>
                      <a:pt x="17955" y="0"/>
                    </a:lnTo>
                    <a:close/>
                  </a:path>
                  <a:path w="324484" h="311784" extrusionOk="0">
                    <a:moveTo>
                      <a:pt x="104641" y="259468"/>
                    </a:moveTo>
                    <a:lnTo>
                      <a:pt x="90380" y="259468"/>
                    </a:lnTo>
                    <a:lnTo>
                      <a:pt x="84311" y="261968"/>
                    </a:lnTo>
                    <a:lnTo>
                      <a:pt x="74322" y="271945"/>
                    </a:lnTo>
                    <a:lnTo>
                      <a:pt x="71821" y="278014"/>
                    </a:lnTo>
                    <a:lnTo>
                      <a:pt x="71821" y="292288"/>
                    </a:lnTo>
                    <a:lnTo>
                      <a:pt x="74322" y="298407"/>
                    </a:lnTo>
                    <a:lnTo>
                      <a:pt x="84311" y="308635"/>
                    </a:lnTo>
                    <a:lnTo>
                      <a:pt x="90380" y="311198"/>
                    </a:lnTo>
                    <a:lnTo>
                      <a:pt x="104641" y="311198"/>
                    </a:lnTo>
                    <a:lnTo>
                      <a:pt x="110710" y="308635"/>
                    </a:lnTo>
                    <a:lnTo>
                      <a:pt x="120699" y="298407"/>
                    </a:lnTo>
                    <a:lnTo>
                      <a:pt x="123195" y="292288"/>
                    </a:lnTo>
                    <a:lnTo>
                      <a:pt x="123200" y="278014"/>
                    </a:lnTo>
                    <a:lnTo>
                      <a:pt x="120699" y="271945"/>
                    </a:lnTo>
                    <a:lnTo>
                      <a:pt x="110710" y="261968"/>
                    </a:lnTo>
                    <a:lnTo>
                      <a:pt x="104641" y="259468"/>
                    </a:lnTo>
                    <a:close/>
                  </a:path>
                  <a:path w="324484" h="311784" extrusionOk="0">
                    <a:moveTo>
                      <a:pt x="256968" y="259468"/>
                    </a:moveTo>
                    <a:lnTo>
                      <a:pt x="242706" y="259468"/>
                    </a:lnTo>
                    <a:lnTo>
                      <a:pt x="236637" y="261968"/>
                    </a:lnTo>
                    <a:lnTo>
                      <a:pt x="226648" y="271945"/>
                    </a:lnTo>
                    <a:lnTo>
                      <a:pt x="224148" y="278014"/>
                    </a:lnTo>
                    <a:lnTo>
                      <a:pt x="224148" y="292288"/>
                    </a:lnTo>
                    <a:lnTo>
                      <a:pt x="226648" y="298407"/>
                    </a:lnTo>
                    <a:lnTo>
                      <a:pt x="236637" y="308635"/>
                    </a:lnTo>
                    <a:lnTo>
                      <a:pt x="242706" y="311198"/>
                    </a:lnTo>
                    <a:lnTo>
                      <a:pt x="256968" y="311198"/>
                    </a:lnTo>
                    <a:lnTo>
                      <a:pt x="263037" y="308635"/>
                    </a:lnTo>
                    <a:lnTo>
                      <a:pt x="273026" y="298407"/>
                    </a:lnTo>
                    <a:lnTo>
                      <a:pt x="275521" y="292288"/>
                    </a:lnTo>
                    <a:lnTo>
                      <a:pt x="275526" y="278014"/>
                    </a:lnTo>
                    <a:lnTo>
                      <a:pt x="273026" y="271945"/>
                    </a:lnTo>
                    <a:lnTo>
                      <a:pt x="263037" y="261968"/>
                    </a:lnTo>
                    <a:lnTo>
                      <a:pt x="256968" y="25946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</p:grpSp>
      </p:grpSp>
      <p:cxnSp>
        <p:nvCxnSpPr>
          <p:cNvPr id="37" name="Google Shape;15;p3"/>
          <p:cNvCxnSpPr>
            <a:cxnSpLocks/>
          </p:cNvCxnSpPr>
          <p:nvPr userDrawn="1"/>
        </p:nvCxnSpPr>
        <p:spPr bwMode="auto">
          <a:xfrm>
            <a:off x="1381250" y="4820615"/>
            <a:ext cx="6031604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1381125" y="1295400"/>
            <a:ext cx="3878400" cy="30956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sp>
        <p:nvSpPr>
          <p:cNvPr id="39" name="Picture Placeholder 2"/>
          <p:cNvSpPr>
            <a:spLocks noGrp="1"/>
          </p:cNvSpPr>
          <p:nvPr>
            <p:ph type="pic" sz="quarter" idx="15"/>
          </p:nvPr>
        </p:nvSpPr>
        <p:spPr bwMode="auto">
          <a:xfrm>
            <a:off x="5653088" y="665163"/>
            <a:ext cx="2944812" cy="3340100"/>
          </a:xfrm>
        </p:spPr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40" name="Google Shape;29;p5"/>
          <p:cNvSpPr>
            <a:spLocks noGrp="1"/>
          </p:cNvSpPr>
          <p:nvPr>
            <p:ph type="title"/>
          </p:nvPr>
        </p:nvSpPr>
        <p:spPr bwMode="auto">
          <a:xfrm>
            <a:off x="1381250" y="604628"/>
            <a:ext cx="3878400" cy="43560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800" b="1">
                <a:latin typeface="Calibri"/>
                <a:ea typeface="Calibri"/>
                <a:cs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grpSp>
        <p:nvGrpSpPr>
          <p:cNvPr id="41" name="Group 53"/>
          <p:cNvGrpSpPr/>
          <p:nvPr userDrawn="1"/>
        </p:nvGrpSpPr>
        <p:grpSpPr bwMode="auto">
          <a:xfrm>
            <a:off x="733384" y="516428"/>
            <a:ext cx="612000" cy="612000"/>
            <a:chOff x="5298135" y="1025068"/>
            <a:chExt cx="979084" cy="979084"/>
          </a:xfrm>
        </p:grpSpPr>
        <p:sp>
          <p:nvSpPr>
            <p:cNvPr id="42" name="Google Shape;63;p10"/>
            <p:cNvSpPr/>
            <p:nvPr/>
          </p:nvSpPr>
          <p:spPr bwMode="auto">
            <a:xfrm>
              <a:off x="5298135" y="1025068"/>
              <a:ext cx="979084" cy="979084"/>
            </a:xfrm>
            <a:prstGeom prst="ellipse">
              <a:avLst/>
            </a:prstGeom>
            <a:solidFill>
              <a:srgbClr val="4AC2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pic>
          <p:nvPicPr>
            <p:cNvPr id="43" name="Graphic 55"/>
            <p:cNvPicPr>
              <a:picLocks noChangeAspect="1"/>
            </p:cNvPicPr>
            <p:nvPr/>
          </p:nvPicPr>
          <p:blipFill>
            <a:blip r:embed="rId10"/>
            <a:srcRect r="37306"/>
            <a:stretch/>
          </p:blipFill>
          <p:spPr bwMode="auto">
            <a:xfrm>
              <a:off x="5519859" y="1204084"/>
              <a:ext cx="606997" cy="576452"/>
            </a:xfrm>
            <a:prstGeom prst="rect">
              <a:avLst/>
            </a:prstGeom>
          </p:spPr>
        </p:pic>
      </p:grpSp>
      <p:pic>
        <p:nvPicPr>
          <p:cNvPr id="44" name="Graphic 56"/>
          <p:cNvPicPr>
            <a:picLocks noChangeAspect="1"/>
          </p:cNvPicPr>
          <p:nvPr userDrawn="1"/>
        </p:nvPicPr>
        <p:blipFill>
          <a:blip r:embed="rId11"/>
          <a:stretch/>
        </p:blipFill>
        <p:spPr bwMode="auto">
          <a:xfrm>
            <a:off x="341938" y="4709185"/>
            <a:ext cx="932973" cy="216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Subtitle" preserve="1" userDrawn="1">
  <p:cSld name="1_Subtit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14;p3"/>
          <p:cNvSpPr>
            <a:spLocks noGrp="1"/>
          </p:cNvSpPr>
          <p:nvPr>
            <p:ph type="subTitle" idx="1"/>
          </p:nvPr>
        </p:nvSpPr>
        <p:spPr bwMode="auto">
          <a:xfrm>
            <a:off x="2022300" y="2815922"/>
            <a:ext cx="3787725" cy="10453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00">
                <a:latin typeface="+mn-lt"/>
                <a:cs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9pPr>
          </a:lstStyle>
          <a:p>
            <a:pPr>
              <a:defRPr/>
            </a:pPr>
            <a:endParaRPr/>
          </a:p>
        </p:txBody>
      </p:sp>
      <p:cxnSp>
        <p:nvCxnSpPr>
          <p:cNvPr id="5" name="Google Shape;15;p3"/>
          <p:cNvCxnSpPr>
            <a:cxnSpLocks/>
          </p:cNvCxnSpPr>
          <p:nvPr/>
        </p:nvCxnSpPr>
        <p:spPr bwMode="auto">
          <a:xfrm>
            <a:off x="-6025" y="2571762"/>
            <a:ext cx="9150025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Oval 33"/>
          <p:cNvSpPr/>
          <p:nvPr userDrawn="1"/>
        </p:nvSpPr>
        <p:spPr bwMode="auto">
          <a:xfrm>
            <a:off x="1064450" y="2234738"/>
            <a:ext cx="673997" cy="67399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900">
                <a:solidFill>
                  <a:schemeClr val="tx1"/>
                </a:solidFill>
              </a:rPr>
              <a:t>Place Pilot icon</a:t>
            </a:r>
            <a:endParaRPr lang="en-IE" sz="900">
              <a:solidFill>
                <a:schemeClr val="tx1"/>
              </a:solidFill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auto">
          <a:xfrm>
            <a:off x="2022300" y="1822146"/>
            <a:ext cx="2960447" cy="9937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Click to add text</a:t>
            </a:r>
            <a:endParaRPr lang="en-IE"/>
          </a:p>
        </p:txBody>
      </p:sp>
      <p:grpSp>
        <p:nvGrpSpPr>
          <p:cNvPr id="8" name="Group 41"/>
          <p:cNvGrpSpPr/>
          <p:nvPr userDrawn="1"/>
        </p:nvGrpSpPr>
        <p:grpSpPr bwMode="auto">
          <a:xfrm>
            <a:off x="7537141" y="4690989"/>
            <a:ext cx="1372953" cy="229553"/>
            <a:chOff x="1154546" y="3432698"/>
            <a:chExt cx="2916485" cy="487627"/>
          </a:xfrm>
        </p:grpSpPr>
        <p:grpSp>
          <p:nvGrpSpPr>
            <p:cNvPr id="9" name="Group 42"/>
            <p:cNvGrpSpPr/>
            <p:nvPr userDrawn="1"/>
          </p:nvGrpSpPr>
          <p:grpSpPr bwMode="auto">
            <a:xfrm>
              <a:off x="1154546" y="3432698"/>
              <a:ext cx="486638" cy="487627"/>
              <a:chOff x="3309937" y="6340475"/>
              <a:chExt cx="781050" cy="782638"/>
            </a:xfrm>
          </p:grpSpPr>
          <p:sp>
            <p:nvSpPr>
              <p:cNvPr id="10" name="object 4"/>
              <p:cNvSpPr/>
              <p:nvPr/>
            </p:nvSpPr>
            <p:spPr bwMode="auto">
              <a:xfrm>
                <a:off x="3309937" y="6340475"/>
                <a:ext cx="781050" cy="782638"/>
              </a:xfrm>
              <a:custGeom>
                <a:avLst/>
                <a:gdLst>
                  <a:gd name="T0" fmla="*/ 390519 w 781685"/>
                  <a:gd name="T1" fmla="*/ 0 h 781684"/>
                  <a:gd name="T2" fmla="*/ 341532 w 781685"/>
                  <a:gd name="T3" fmla="*/ 3049 h 781684"/>
                  <a:gd name="T4" fmla="*/ 294362 w 781685"/>
                  <a:gd name="T5" fmla="*/ 11951 h 781684"/>
                  <a:gd name="T6" fmla="*/ 249373 w 781685"/>
                  <a:gd name="T7" fmla="*/ 26339 h 781684"/>
                  <a:gd name="T8" fmla="*/ 206933 w 781685"/>
                  <a:gd name="T9" fmla="*/ 45848 h 781684"/>
                  <a:gd name="T10" fmla="*/ 167406 w 781685"/>
                  <a:gd name="T11" fmla="*/ 70109 h 781684"/>
                  <a:gd name="T12" fmla="*/ 131158 w 781685"/>
                  <a:gd name="T13" fmla="*/ 98757 h 781684"/>
                  <a:gd name="T14" fmla="*/ 98557 w 781685"/>
                  <a:gd name="T15" fmla="*/ 131425 h 781684"/>
                  <a:gd name="T16" fmla="*/ 69967 w 781685"/>
                  <a:gd name="T17" fmla="*/ 167746 h 781684"/>
                  <a:gd name="T18" fmla="*/ 45755 w 781685"/>
                  <a:gd name="T19" fmla="*/ 207354 h 781684"/>
                  <a:gd name="T20" fmla="*/ 26286 w 781685"/>
                  <a:gd name="T21" fmla="*/ 249881 h 781684"/>
                  <a:gd name="T22" fmla="*/ 11926 w 781685"/>
                  <a:gd name="T23" fmla="*/ 294961 h 781684"/>
                  <a:gd name="T24" fmla="*/ 3043 w 781685"/>
                  <a:gd name="T25" fmla="*/ 342227 h 781684"/>
                  <a:gd name="T26" fmla="*/ 0 w 781685"/>
                  <a:gd name="T27" fmla="*/ 391313 h 781684"/>
                  <a:gd name="T28" fmla="*/ 3043 w 781685"/>
                  <a:gd name="T29" fmla="*/ 440399 h 781684"/>
                  <a:gd name="T30" fmla="*/ 11926 w 781685"/>
                  <a:gd name="T31" fmla="*/ 487665 h 781684"/>
                  <a:gd name="T32" fmla="*/ 26286 w 781685"/>
                  <a:gd name="T33" fmla="*/ 532745 h 781684"/>
                  <a:gd name="T34" fmla="*/ 45755 w 781685"/>
                  <a:gd name="T35" fmla="*/ 575272 h 781684"/>
                  <a:gd name="T36" fmla="*/ 69967 w 781685"/>
                  <a:gd name="T37" fmla="*/ 614880 h 781684"/>
                  <a:gd name="T38" fmla="*/ 98557 w 781685"/>
                  <a:gd name="T39" fmla="*/ 651201 h 781684"/>
                  <a:gd name="T40" fmla="*/ 131158 w 781685"/>
                  <a:gd name="T41" fmla="*/ 683869 h 781684"/>
                  <a:gd name="T42" fmla="*/ 167406 w 781685"/>
                  <a:gd name="T43" fmla="*/ 712517 h 781684"/>
                  <a:gd name="T44" fmla="*/ 206933 w 781685"/>
                  <a:gd name="T45" fmla="*/ 736778 h 781684"/>
                  <a:gd name="T46" fmla="*/ 249373 w 781685"/>
                  <a:gd name="T47" fmla="*/ 756287 h 781684"/>
                  <a:gd name="T48" fmla="*/ 294362 w 781685"/>
                  <a:gd name="T49" fmla="*/ 770675 h 781684"/>
                  <a:gd name="T50" fmla="*/ 341532 w 781685"/>
                  <a:gd name="T51" fmla="*/ 779577 h 781684"/>
                  <a:gd name="T52" fmla="*/ 390519 w 781685"/>
                  <a:gd name="T53" fmla="*/ 782626 h 781684"/>
                  <a:gd name="T54" fmla="*/ 439505 w 781685"/>
                  <a:gd name="T55" fmla="*/ 779577 h 781684"/>
                  <a:gd name="T56" fmla="*/ 486675 w 781685"/>
                  <a:gd name="T57" fmla="*/ 770675 h 781684"/>
                  <a:gd name="T58" fmla="*/ 531664 w 781685"/>
                  <a:gd name="T59" fmla="*/ 756287 h 781684"/>
                  <a:gd name="T60" fmla="*/ 574104 w 781685"/>
                  <a:gd name="T61" fmla="*/ 736778 h 781684"/>
                  <a:gd name="T62" fmla="*/ 613631 w 781685"/>
                  <a:gd name="T63" fmla="*/ 712517 h 781684"/>
                  <a:gd name="T64" fmla="*/ 649879 w 781685"/>
                  <a:gd name="T65" fmla="*/ 683869 h 781684"/>
                  <a:gd name="T66" fmla="*/ 682480 w 781685"/>
                  <a:gd name="T67" fmla="*/ 651201 h 781684"/>
                  <a:gd name="T68" fmla="*/ 711070 w 781685"/>
                  <a:gd name="T69" fmla="*/ 614880 h 781684"/>
                  <a:gd name="T70" fmla="*/ 735282 w 781685"/>
                  <a:gd name="T71" fmla="*/ 575272 h 781684"/>
                  <a:gd name="T72" fmla="*/ 754751 w 781685"/>
                  <a:gd name="T73" fmla="*/ 532745 h 781684"/>
                  <a:gd name="T74" fmla="*/ 769111 w 781685"/>
                  <a:gd name="T75" fmla="*/ 487665 h 781684"/>
                  <a:gd name="T76" fmla="*/ 777994 w 781685"/>
                  <a:gd name="T77" fmla="*/ 440399 h 781684"/>
                  <a:gd name="T78" fmla="*/ 781037 w 781685"/>
                  <a:gd name="T79" fmla="*/ 391313 h 781684"/>
                  <a:gd name="T80" fmla="*/ 777994 w 781685"/>
                  <a:gd name="T81" fmla="*/ 342227 h 781684"/>
                  <a:gd name="T82" fmla="*/ 769111 w 781685"/>
                  <a:gd name="T83" fmla="*/ 294961 h 781684"/>
                  <a:gd name="T84" fmla="*/ 754751 w 781685"/>
                  <a:gd name="T85" fmla="*/ 249881 h 781684"/>
                  <a:gd name="T86" fmla="*/ 735282 w 781685"/>
                  <a:gd name="T87" fmla="*/ 207354 h 781684"/>
                  <a:gd name="T88" fmla="*/ 711070 w 781685"/>
                  <a:gd name="T89" fmla="*/ 167746 h 781684"/>
                  <a:gd name="T90" fmla="*/ 682480 w 781685"/>
                  <a:gd name="T91" fmla="*/ 131425 h 781684"/>
                  <a:gd name="T92" fmla="*/ 649879 w 781685"/>
                  <a:gd name="T93" fmla="*/ 98757 h 781684"/>
                  <a:gd name="T94" fmla="*/ 613631 w 781685"/>
                  <a:gd name="T95" fmla="*/ 70109 h 781684"/>
                  <a:gd name="T96" fmla="*/ 574104 w 781685"/>
                  <a:gd name="T97" fmla="*/ 45848 h 781684"/>
                  <a:gd name="T98" fmla="*/ 531664 w 781685"/>
                  <a:gd name="T99" fmla="*/ 26339 h 781684"/>
                  <a:gd name="T100" fmla="*/ 486675 w 781685"/>
                  <a:gd name="T101" fmla="*/ 11951 h 781684"/>
                  <a:gd name="T102" fmla="*/ 439505 w 781685"/>
                  <a:gd name="T103" fmla="*/ 3049 h 781684"/>
                  <a:gd name="T104" fmla="*/ 390519 w 781685"/>
                  <a:gd name="T105" fmla="*/ 0 h 7816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81685" h="781684" extrusionOk="0">
                    <a:moveTo>
                      <a:pt x="390836" y="0"/>
                    </a:moveTo>
                    <a:lnTo>
                      <a:pt x="341810" y="3045"/>
                    </a:lnTo>
                    <a:lnTo>
                      <a:pt x="294601" y="11936"/>
                    </a:lnTo>
                    <a:lnTo>
                      <a:pt x="249576" y="26307"/>
                    </a:lnTo>
                    <a:lnTo>
                      <a:pt x="207101" y="45792"/>
                    </a:lnTo>
                    <a:lnTo>
                      <a:pt x="167542" y="70024"/>
                    </a:lnTo>
                    <a:lnTo>
                      <a:pt x="131265" y="98637"/>
                    </a:lnTo>
                    <a:lnTo>
                      <a:pt x="98637" y="131265"/>
                    </a:lnTo>
                    <a:lnTo>
                      <a:pt x="70024" y="167542"/>
                    </a:lnTo>
                    <a:lnTo>
                      <a:pt x="45792" y="207101"/>
                    </a:lnTo>
                    <a:lnTo>
                      <a:pt x="26307" y="249576"/>
                    </a:lnTo>
                    <a:lnTo>
                      <a:pt x="11936" y="294601"/>
                    </a:lnTo>
                    <a:lnTo>
                      <a:pt x="3045" y="341810"/>
                    </a:lnTo>
                    <a:lnTo>
                      <a:pt x="0" y="390836"/>
                    </a:lnTo>
                    <a:lnTo>
                      <a:pt x="3045" y="439862"/>
                    </a:lnTo>
                    <a:lnTo>
                      <a:pt x="11936" y="487071"/>
                    </a:lnTo>
                    <a:lnTo>
                      <a:pt x="26307" y="532096"/>
                    </a:lnTo>
                    <a:lnTo>
                      <a:pt x="45792" y="574571"/>
                    </a:lnTo>
                    <a:lnTo>
                      <a:pt x="70024" y="614130"/>
                    </a:lnTo>
                    <a:lnTo>
                      <a:pt x="98637" y="650407"/>
                    </a:lnTo>
                    <a:lnTo>
                      <a:pt x="131265" y="683035"/>
                    </a:lnTo>
                    <a:lnTo>
                      <a:pt x="167542" y="711648"/>
                    </a:lnTo>
                    <a:lnTo>
                      <a:pt x="207101" y="735880"/>
                    </a:lnTo>
                    <a:lnTo>
                      <a:pt x="249576" y="755365"/>
                    </a:lnTo>
                    <a:lnTo>
                      <a:pt x="294601" y="769736"/>
                    </a:lnTo>
                    <a:lnTo>
                      <a:pt x="341810" y="778627"/>
                    </a:lnTo>
                    <a:lnTo>
                      <a:pt x="390836" y="781672"/>
                    </a:lnTo>
                    <a:lnTo>
                      <a:pt x="439862" y="778627"/>
                    </a:lnTo>
                    <a:lnTo>
                      <a:pt x="487071" y="769736"/>
                    </a:lnTo>
                    <a:lnTo>
                      <a:pt x="532096" y="755365"/>
                    </a:lnTo>
                    <a:lnTo>
                      <a:pt x="574571" y="735880"/>
                    </a:lnTo>
                    <a:lnTo>
                      <a:pt x="614130" y="711648"/>
                    </a:lnTo>
                    <a:lnTo>
                      <a:pt x="650407" y="683035"/>
                    </a:lnTo>
                    <a:lnTo>
                      <a:pt x="683035" y="650407"/>
                    </a:lnTo>
                    <a:lnTo>
                      <a:pt x="711648" y="614130"/>
                    </a:lnTo>
                    <a:lnTo>
                      <a:pt x="735880" y="574571"/>
                    </a:lnTo>
                    <a:lnTo>
                      <a:pt x="755365" y="532096"/>
                    </a:lnTo>
                    <a:lnTo>
                      <a:pt x="769736" y="487071"/>
                    </a:lnTo>
                    <a:lnTo>
                      <a:pt x="778627" y="439862"/>
                    </a:lnTo>
                    <a:lnTo>
                      <a:pt x="781672" y="390836"/>
                    </a:lnTo>
                    <a:lnTo>
                      <a:pt x="778627" y="341810"/>
                    </a:lnTo>
                    <a:lnTo>
                      <a:pt x="769736" y="294601"/>
                    </a:lnTo>
                    <a:lnTo>
                      <a:pt x="755365" y="249576"/>
                    </a:lnTo>
                    <a:lnTo>
                      <a:pt x="735880" y="207101"/>
                    </a:lnTo>
                    <a:lnTo>
                      <a:pt x="711648" y="167542"/>
                    </a:lnTo>
                    <a:lnTo>
                      <a:pt x="683035" y="131265"/>
                    </a:lnTo>
                    <a:lnTo>
                      <a:pt x="650407" y="98637"/>
                    </a:lnTo>
                    <a:lnTo>
                      <a:pt x="614130" y="70024"/>
                    </a:lnTo>
                    <a:lnTo>
                      <a:pt x="574571" y="45792"/>
                    </a:lnTo>
                    <a:lnTo>
                      <a:pt x="532096" y="26307"/>
                    </a:lnTo>
                    <a:lnTo>
                      <a:pt x="487071" y="11936"/>
                    </a:lnTo>
                    <a:lnTo>
                      <a:pt x="439862" y="3045"/>
                    </a:lnTo>
                    <a:lnTo>
                      <a:pt x="390836" y="0"/>
                    </a:lnTo>
                    <a:close/>
                  </a:path>
                </a:pathLst>
              </a:custGeom>
              <a:solidFill>
                <a:srgbClr val="E1B027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11" name="object 9"/>
              <p:cNvSpPr/>
              <p:nvPr/>
            </p:nvSpPr>
            <p:spPr bwMode="auto">
              <a:xfrm>
                <a:off x="3573463" y="6499225"/>
                <a:ext cx="355600" cy="506413"/>
              </a:xfrm>
              <a:custGeom>
                <a:avLst/>
                <a:gdLst>
                  <a:gd name="T0" fmla="*/ 0 w 354329"/>
                  <a:gd name="T1" fmla="*/ 389961 h 506729"/>
                  <a:gd name="T2" fmla="*/ 17814 w 354329"/>
                  <a:gd name="T3" fmla="*/ 418452 h 506729"/>
                  <a:gd name="T4" fmla="*/ 100486 w 354329"/>
                  <a:gd name="T5" fmla="*/ 492206 h 506729"/>
                  <a:gd name="T6" fmla="*/ 209026 w 354329"/>
                  <a:gd name="T7" fmla="*/ 502102 h 506729"/>
                  <a:gd name="T8" fmla="*/ 274289 w 354329"/>
                  <a:gd name="T9" fmla="*/ 474520 h 506729"/>
                  <a:gd name="T10" fmla="*/ 172254 w 354329"/>
                  <a:gd name="T11" fmla="*/ 470089 h 506729"/>
                  <a:gd name="T12" fmla="*/ 89926 w 354329"/>
                  <a:gd name="T13" fmla="*/ 445147 h 506729"/>
                  <a:gd name="T14" fmla="*/ 47808 w 354329"/>
                  <a:gd name="T15" fmla="*/ 399918 h 506729"/>
                  <a:gd name="T16" fmla="*/ 215018 w 354329"/>
                  <a:gd name="T17" fmla="*/ 49371 h 506729"/>
                  <a:gd name="T18" fmla="*/ 176409 w 354329"/>
                  <a:gd name="T19" fmla="*/ 55278 h 506729"/>
                  <a:gd name="T20" fmla="*/ 184974 w 354329"/>
                  <a:gd name="T21" fmla="*/ 68127 h 506729"/>
                  <a:gd name="T22" fmla="*/ 217096 w 354329"/>
                  <a:gd name="T23" fmla="*/ 115968 h 506729"/>
                  <a:gd name="T24" fmla="*/ 273813 w 354329"/>
                  <a:gd name="T25" fmla="*/ 206455 h 506729"/>
                  <a:gd name="T26" fmla="*/ 313270 w 354329"/>
                  <a:gd name="T27" fmla="*/ 290531 h 506729"/>
                  <a:gd name="T28" fmla="*/ 316293 w 354329"/>
                  <a:gd name="T29" fmla="*/ 353231 h 506729"/>
                  <a:gd name="T30" fmla="*/ 254571 w 354329"/>
                  <a:gd name="T31" fmla="*/ 445439 h 506729"/>
                  <a:gd name="T32" fmla="*/ 172254 w 354329"/>
                  <a:gd name="T33" fmla="*/ 470089 h 506729"/>
                  <a:gd name="T34" fmla="*/ 323742 w 354329"/>
                  <a:gd name="T35" fmla="*/ 425268 h 506729"/>
                  <a:gd name="T36" fmla="*/ 355215 w 354329"/>
                  <a:gd name="T37" fmla="*/ 323671 h 506729"/>
                  <a:gd name="T38" fmla="*/ 332069 w 354329"/>
                  <a:gd name="T39" fmla="*/ 241325 h 506729"/>
                  <a:gd name="T40" fmla="*/ 278702 w 354329"/>
                  <a:gd name="T41" fmla="*/ 145232 h 506729"/>
                  <a:gd name="T42" fmla="*/ 215018 w 354329"/>
                  <a:gd name="T43" fmla="*/ 49371 h 506729"/>
                  <a:gd name="T44" fmla="*/ 168466 w 354329"/>
                  <a:gd name="T45" fmla="*/ 216 h 506729"/>
                  <a:gd name="T46" fmla="*/ 157083 w 354329"/>
                  <a:gd name="T47" fmla="*/ 8133 h 506729"/>
                  <a:gd name="T48" fmla="*/ 132075 w 354329"/>
                  <a:gd name="T49" fmla="*/ 46378 h 506729"/>
                  <a:gd name="T50" fmla="*/ 104778 w 354329"/>
                  <a:gd name="T51" fmla="*/ 86892 h 506729"/>
                  <a:gd name="T52" fmla="*/ 159536 w 354329"/>
                  <a:gd name="T53" fmla="*/ 68127 h 506729"/>
                  <a:gd name="T54" fmla="*/ 168106 w 354329"/>
                  <a:gd name="T55" fmla="*/ 55278 h 506729"/>
                  <a:gd name="T56" fmla="*/ 215018 w 354329"/>
                  <a:gd name="T57" fmla="*/ 49371 h 506729"/>
                  <a:gd name="T58" fmla="*/ 187437 w 354329"/>
                  <a:gd name="T59" fmla="*/ 8133 h 506729"/>
                  <a:gd name="T60" fmla="*/ 184007 w 354329"/>
                  <a:gd name="T61" fmla="*/ 4002 h 506729"/>
                  <a:gd name="T62" fmla="*/ 175333 w 354329"/>
                  <a:gd name="T63" fmla="*/ 0 h 50672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54329" h="506729" extrusionOk="0">
                    <a:moveTo>
                      <a:pt x="42381" y="389123"/>
                    </a:moveTo>
                    <a:lnTo>
                      <a:pt x="0" y="390204"/>
                    </a:lnTo>
                    <a:lnTo>
                      <a:pt x="7234" y="401873"/>
                    </a:lnTo>
                    <a:lnTo>
                      <a:pt x="17750" y="418713"/>
                    </a:lnTo>
                    <a:lnTo>
                      <a:pt x="42997" y="453193"/>
                    </a:lnTo>
                    <a:lnTo>
                      <a:pt x="100127" y="492513"/>
                    </a:lnTo>
                    <a:lnTo>
                      <a:pt x="171638" y="506154"/>
                    </a:lnTo>
                    <a:lnTo>
                      <a:pt x="208279" y="502415"/>
                    </a:lnTo>
                    <a:lnTo>
                      <a:pt x="242408" y="491711"/>
                    </a:lnTo>
                    <a:lnTo>
                      <a:pt x="273309" y="474816"/>
                    </a:lnTo>
                    <a:lnTo>
                      <a:pt x="278666" y="470382"/>
                    </a:lnTo>
                    <a:lnTo>
                      <a:pt x="171638" y="470382"/>
                    </a:lnTo>
                    <a:lnTo>
                      <a:pt x="142064" y="467394"/>
                    </a:lnTo>
                    <a:lnTo>
                      <a:pt x="89605" y="445425"/>
                    </a:lnTo>
                    <a:lnTo>
                      <a:pt x="59567" y="418713"/>
                    </a:lnTo>
                    <a:lnTo>
                      <a:pt x="47637" y="400168"/>
                    </a:lnTo>
                    <a:lnTo>
                      <a:pt x="42381" y="389123"/>
                    </a:lnTo>
                    <a:close/>
                  </a:path>
                  <a:path w="354329" h="506729" extrusionOk="0">
                    <a:moveTo>
                      <a:pt x="214249" y="49402"/>
                    </a:moveTo>
                    <a:lnTo>
                      <a:pt x="171638" y="49402"/>
                    </a:lnTo>
                    <a:lnTo>
                      <a:pt x="175778" y="55312"/>
                    </a:lnTo>
                    <a:lnTo>
                      <a:pt x="179983" y="61612"/>
                    </a:lnTo>
                    <a:lnTo>
                      <a:pt x="184313" y="68170"/>
                    </a:lnTo>
                    <a:lnTo>
                      <a:pt x="188827" y="74859"/>
                    </a:lnTo>
                    <a:lnTo>
                      <a:pt x="216320" y="116040"/>
                    </a:lnTo>
                    <a:lnTo>
                      <a:pt x="245284" y="160815"/>
                    </a:lnTo>
                    <a:lnTo>
                      <a:pt x="272834" y="206584"/>
                    </a:lnTo>
                    <a:lnTo>
                      <a:pt x="296084" y="250750"/>
                    </a:lnTo>
                    <a:lnTo>
                      <a:pt x="312150" y="290712"/>
                    </a:lnTo>
                    <a:lnTo>
                      <a:pt x="318147" y="323873"/>
                    </a:lnTo>
                    <a:lnTo>
                      <a:pt x="315162" y="353451"/>
                    </a:lnTo>
                    <a:lnTo>
                      <a:pt x="293201" y="405897"/>
                    </a:lnTo>
                    <a:lnTo>
                      <a:pt x="253661" y="445717"/>
                    </a:lnTo>
                    <a:lnTo>
                      <a:pt x="201211" y="467491"/>
                    </a:lnTo>
                    <a:lnTo>
                      <a:pt x="171638" y="470382"/>
                    </a:lnTo>
                    <a:lnTo>
                      <a:pt x="278666" y="470382"/>
                    </a:lnTo>
                    <a:lnTo>
                      <a:pt x="322585" y="425533"/>
                    </a:lnTo>
                    <a:lnTo>
                      <a:pt x="350201" y="360510"/>
                    </a:lnTo>
                    <a:lnTo>
                      <a:pt x="353945" y="323873"/>
                    </a:lnTo>
                    <a:lnTo>
                      <a:pt x="347679" y="285655"/>
                    </a:lnTo>
                    <a:lnTo>
                      <a:pt x="330882" y="241476"/>
                    </a:lnTo>
                    <a:lnTo>
                      <a:pt x="306557" y="193858"/>
                    </a:lnTo>
                    <a:lnTo>
                      <a:pt x="277706" y="145323"/>
                    </a:lnTo>
                    <a:lnTo>
                      <a:pt x="247329" y="98396"/>
                    </a:lnTo>
                    <a:lnTo>
                      <a:pt x="214249" y="49402"/>
                    </a:lnTo>
                    <a:close/>
                  </a:path>
                  <a:path w="354329" h="506729" extrusionOk="0">
                    <a:moveTo>
                      <a:pt x="174706" y="0"/>
                    </a:moveTo>
                    <a:lnTo>
                      <a:pt x="167864" y="216"/>
                    </a:lnTo>
                    <a:lnTo>
                      <a:pt x="161542" y="3014"/>
                    </a:lnTo>
                    <a:lnTo>
                      <a:pt x="156522" y="8138"/>
                    </a:lnTo>
                    <a:lnTo>
                      <a:pt x="146410" y="23885"/>
                    </a:lnTo>
                    <a:lnTo>
                      <a:pt x="131603" y="46407"/>
                    </a:lnTo>
                    <a:lnTo>
                      <a:pt x="116225" y="69496"/>
                    </a:lnTo>
                    <a:lnTo>
                      <a:pt x="104403" y="86946"/>
                    </a:lnTo>
                    <a:lnTo>
                      <a:pt x="148481" y="83667"/>
                    </a:lnTo>
                    <a:lnTo>
                      <a:pt x="158966" y="68170"/>
                    </a:lnTo>
                    <a:lnTo>
                      <a:pt x="163301" y="61612"/>
                    </a:lnTo>
                    <a:lnTo>
                      <a:pt x="167505" y="55312"/>
                    </a:lnTo>
                    <a:lnTo>
                      <a:pt x="171638" y="49402"/>
                    </a:lnTo>
                    <a:lnTo>
                      <a:pt x="214249" y="49402"/>
                    </a:lnTo>
                    <a:lnTo>
                      <a:pt x="209896" y="42954"/>
                    </a:lnTo>
                    <a:lnTo>
                      <a:pt x="186767" y="8138"/>
                    </a:lnTo>
                    <a:lnTo>
                      <a:pt x="185410" y="6065"/>
                    </a:lnTo>
                    <a:lnTo>
                      <a:pt x="183349" y="4004"/>
                    </a:lnTo>
                    <a:lnTo>
                      <a:pt x="181288" y="2622"/>
                    </a:lnTo>
                    <a:lnTo>
                      <a:pt x="17470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12" name="object 10"/>
              <p:cNvSpPr>
                <a:spLocks noChangeArrowheads="1"/>
              </p:cNvSpPr>
              <p:nvPr/>
            </p:nvSpPr>
            <p:spPr bwMode="auto">
              <a:xfrm>
                <a:off x="3779838" y="6810375"/>
                <a:ext cx="88900" cy="122238"/>
              </a:xfrm>
              <a:prstGeom prst="rect">
                <a:avLst/>
              </a:prstGeom>
              <a:blipFill>
                <a:blip r:embed="rId2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object 11"/>
              <p:cNvSpPr>
                <a:spLocks noChangeArrowheads="1"/>
              </p:cNvSpPr>
              <p:nvPr/>
            </p:nvSpPr>
            <p:spPr bwMode="auto">
              <a:xfrm>
                <a:off x="3471863" y="6457950"/>
                <a:ext cx="268287" cy="496888"/>
              </a:xfrm>
              <a:prstGeom prst="rect">
                <a:avLst/>
              </a:prstGeom>
              <a:blipFill>
                <a:blip r:embed="rId3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4" name="Group 43"/>
            <p:cNvGrpSpPr/>
            <p:nvPr userDrawn="1"/>
          </p:nvGrpSpPr>
          <p:grpSpPr bwMode="auto">
            <a:xfrm>
              <a:off x="1761514" y="3432698"/>
              <a:ext cx="487627" cy="487627"/>
              <a:chOff x="4279900" y="6340475"/>
              <a:chExt cx="782638" cy="782638"/>
            </a:xfrm>
          </p:grpSpPr>
          <p:sp>
            <p:nvSpPr>
              <p:cNvPr id="15" name="object 5"/>
              <p:cNvSpPr/>
              <p:nvPr/>
            </p:nvSpPr>
            <p:spPr bwMode="auto">
              <a:xfrm>
                <a:off x="4279900" y="6340475"/>
                <a:ext cx="782638" cy="782638"/>
              </a:xfrm>
              <a:custGeom>
                <a:avLst/>
                <a:gdLst>
                  <a:gd name="T0" fmla="*/ 391312 w 781685"/>
                  <a:gd name="T1" fmla="*/ 0 h 781684"/>
                  <a:gd name="T2" fmla="*/ 342227 w 781685"/>
                  <a:gd name="T3" fmla="*/ 3049 h 781684"/>
                  <a:gd name="T4" fmla="*/ 294960 w 781685"/>
                  <a:gd name="T5" fmla="*/ 11951 h 781684"/>
                  <a:gd name="T6" fmla="*/ 249880 w 781685"/>
                  <a:gd name="T7" fmla="*/ 26339 h 781684"/>
                  <a:gd name="T8" fmla="*/ 207353 w 781685"/>
                  <a:gd name="T9" fmla="*/ 45848 h 781684"/>
                  <a:gd name="T10" fmla="*/ 167746 w 781685"/>
                  <a:gd name="T11" fmla="*/ 70109 h 781684"/>
                  <a:gd name="T12" fmla="*/ 131425 w 781685"/>
                  <a:gd name="T13" fmla="*/ 98757 h 781684"/>
                  <a:gd name="T14" fmla="*/ 98757 w 781685"/>
                  <a:gd name="T15" fmla="*/ 131425 h 781684"/>
                  <a:gd name="T16" fmla="*/ 70109 w 781685"/>
                  <a:gd name="T17" fmla="*/ 167746 h 781684"/>
                  <a:gd name="T18" fmla="*/ 45848 w 781685"/>
                  <a:gd name="T19" fmla="*/ 207354 h 781684"/>
                  <a:gd name="T20" fmla="*/ 26339 w 781685"/>
                  <a:gd name="T21" fmla="*/ 249881 h 781684"/>
                  <a:gd name="T22" fmla="*/ 11951 w 781685"/>
                  <a:gd name="T23" fmla="*/ 294961 h 781684"/>
                  <a:gd name="T24" fmla="*/ 3049 w 781685"/>
                  <a:gd name="T25" fmla="*/ 342227 h 781684"/>
                  <a:gd name="T26" fmla="*/ 0 w 781685"/>
                  <a:gd name="T27" fmla="*/ 391313 h 781684"/>
                  <a:gd name="T28" fmla="*/ 3049 w 781685"/>
                  <a:gd name="T29" fmla="*/ 440399 h 781684"/>
                  <a:gd name="T30" fmla="*/ 11951 w 781685"/>
                  <a:gd name="T31" fmla="*/ 487665 h 781684"/>
                  <a:gd name="T32" fmla="*/ 26339 w 781685"/>
                  <a:gd name="T33" fmla="*/ 532745 h 781684"/>
                  <a:gd name="T34" fmla="*/ 45848 w 781685"/>
                  <a:gd name="T35" fmla="*/ 575272 h 781684"/>
                  <a:gd name="T36" fmla="*/ 70109 w 781685"/>
                  <a:gd name="T37" fmla="*/ 614880 h 781684"/>
                  <a:gd name="T38" fmla="*/ 98757 w 781685"/>
                  <a:gd name="T39" fmla="*/ 651201 h 781684"/>
                  <a:gd name="T40" fmla="*/ 131425 w 781685"/>
                  <a:gd name="T41" fmla="*/ 683869 h 781684"/>
                  <a:gd name="T42" fmla="*/ 167746 w 781685"/>
                  <a:gd name="T43" fmla="*/ 712517 h 781684"/>
                  <a:gd name="T44" fmla="*/ 207353 w 781685"/>
                  <a:gd name="T45" fmla="*/ 736778 h 781684"/>
                  <a:gd name="T46" fmla="*/ 249880 w 781685"/>
                  <a:gd name="T47" fmla="*/ 756287 h 781684"/>
                  <a:gd name="T48" fmla="*/ 294960 w 781685"/>
                  <a:gd name="T49" fmla="*/ 770675 h 781684"/>
                  <a:gd name="T50" fmla="*/ 342227 w 781685"/>
                  <a:gd name="T51" fmla="*/ 779577 h 781684"/>
                  <a:gd name="T52" fmla="*/ 391312 w 781685"/>
                  <a:gd name="T53" fmla="*/ 782626 h 781684"/>
                  <a:gd name="T54" fmla="*/ 440398 w 781685"/>
                  <a:gd name="T55" fmla="*/ 779577 h 781684"/>
                  <a:gd name="T56" fmla="*/ 487665 w 781685"/>
                  <a:gd name="T57" fmla="*/ 770675 h 781684"/>
                  <a:gd name="T58" fmla="*/ 532745 w 781685"/>
                  <a:gd name="T59" fmla="*/ 756287 h 781684"/>
                  <a:gd name="T60" fmla="*/ 575271 w 781685"/>
                  <a:gd name="T61" fmla="*/ 736778 h 781684"/>
                  <a:gd name="T62" fmla="*/ 614879 w 781685"/>
                  <a:gd name="T63" fmla="*/ 712517 h 781684"/>
                  <a:gd name="T64" fmla="*/ 651200 w 781685"/>
                  <a:gd name="T65" fmla="*/ 683869 h 781684"/>
                  <a:gd name="T66" fmla="*/ 683868 w 781685"/>
                  <a:gd name="T67" fmla="*/ 651201 h 781684"/>
                  <a:gd name="T68" fmla="*/ 712516 w 781685"/>
                  <a:gd name="T69" fmla="*/ 614880 h 781684"/>
                  <a:gd name="T70" fmla="*/ 736777 w 781685"/>
                  <a:gd name="T71" fmla="*/ 575272 h 781684"/>
                  <a:gd name="T72" fmla="*/ 756286 w 781685"/>
                  <a:gd name="T73" fmla="*/ 532745 h 781684"/>
                  <a:gd name="T74" fmla="*/ 770674 w 781685"/>
                  <a:gd name="T75" fmla="*/ 487665 h 781684"/>
                  <a:gd name="T76" fmla="*/ 779576 w 781685"/>
                  <a:gd name="T77" fmla="*/ 440399 h 781684"/>
                  <a:gd name="T78" fmla="*/ 782625 w 781685"/>
                  <a:gd name="T79" fmla="*/ 391313 h 781684"/>
                  <a:gd name="T80" fmla="*/ 779576 w 781685"/>
                  <a:gd name="T81" fmla="*/ 342227 h 781684"/>
                  <a:gd name="T82" fmla="*/ 770674 w 781685"/>
                  <a:gd name="T83" fmla="*/ 294961 h 781684"/>
                  <a:gd name="T84" fmla="*/ 756286 w 781685"/>
                  <a:gd name="T85" fmla="*/ 249881 h 781684"/>
                  <a:gd name="T86" fmla="*/ 736777 w 781685"/>
                  <a:gd name="T87" fmla="*/ 207354 h 781684"/>
                  <a:gd name="T88" fmla="*/ 712516 w 781685"/>
                  <a:gd name="T89" fmla="*/ 167746 h 781684"/>
                  <a:gd name="T90" fmla="*/ 683868 w 781685"/>
                  <a:gd name="T91" fmla="*/ 131425 h 781684"/>
                  <a:gd name="T92" fmla="*/ 651200 w 781685"/>
                  <a:gd name="T93" fmla="*/ 98757 h 781684"/>
                  <a:gd name="T94" fmla="*/ 614879 w 781685"/>
                  <a:gd name="T95" fmla="*/ 70109 h 781684"/>
                  <a:gd name="T96" fmla="*/ 575271 w 781685"/>
                  <a:gd name="T97" fmla="*/ 45848 h 781684"/>
                  <a:gd name="T98" fmla="*/ 532745 w 781685"/>
                  <a:gd name="T99" fmla="*/ 26339 h 781684"/>
                  <a:gd name="T100" fmla="*/ 487665 w 781685"/>
                  <a:gd name="T101" fmla="*/ 11951 h 781684"/>
                  <a:gd name="T102" fmla="*/ 440398 w 781685"/>
                  <a:gd name="T103" fmla="*/ 3049 h 781684"/>
                  <a:gd name="T104" fmla="*/ 391312 w 781685"/>
                  <a:gd name="T105" fmla="*/ 0 h 7816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81685" h="781684" extrusionOk="0">
                    <a:moveTo>
                      <a:pt x="390836" y="0"/>
                    </a:moveTo>
                    <a:lnTo>
                      <a:pt x="341810" y="3045"/>
                    </a:lnTo>
                    <a:lnTo>
                      <a:pt x="294601" y="11936"/>
                    </a:lnTo>
                    <a:lnTo>
                      <a:pt x="249576" y="26307"/>
                    </a:lnTo>
                    <a:lnTo>
                      <a:pt x="207101" y="45792"/>
                    </a:lnTo>
                    <a:lnTo>
                      <a:pt x="167542" y="70024"/>
                    </a:lnTo>
                    <a:lnTo>
                      <a:pt x="131265" y="98637"/>
                    </a:lnTo>
                    <a:lnTo>
                      <a:pt x="98637" y="131265"/>
                    </a:lnTo>
                    <a:lnTo>
                      <a:pt x="70024" y="167542"/>
                    </a:lnTo>
                    <a:lnTo>
                      <a:pt x="45792" y="207101"/>
                    </a:lnTo>
                    <a:lnTo>
                      <a:pt x="26307" y="249576"/>
                    </a:lnTo>
                    <a:lnTo>
                      <a:pt x="11936" y="294601"/>
                    </a:lnTo>
                    <a:lnTo>
                      <a:pt x="3045" y="341810"/>
                    </a:lnTo>
                    <a:lnTo>
                      <a:pt x="0" y="390836"/>
                    </a:lnTo>
                    <a:lnTo>
                      <a:pt x="3045" y="439862"/>
                    </a:lnTo>
                    <a:lnTo>
                      <a:pt x="11936" y="487071"/>
                    </a:lnTo>
                    <a:lnTo>
                      <a:pt x="26307" y="532096"/>
                    </a:lnTo>
                    <a:lnTo>
                      <a:pt x="45792" y="574571"/>
                    </a:lnTo>
                    <a:lnTo>
                      <a:pt x="70024" y="614130"/>
                    </a:lnTo>
                    <a:lnTo>
                      <a:pt x="98637" y="650407"/>
                    </a:lnTo>
                    <a:lnTo>
                      <a:pt x="131265" y="683035"/>
                    </a:lnTo>
                    <a:lnTo>
                      <a:pt x="167542" y="711648"/>
                    </a:lnTo>
                    <a:lnTo>
                      <a:pt x="207101" y="735880"/>
                    </a:lnTo>
                    <a:lnTo>
                      <a:pt x="249576" y="755365"/>
                    </a:lnTo>
                    <a:lnTo>
                      <a:pt x="294601" y="769736"/>
                    </a:lnTo>
                    <a:lnTo>
                      <a:pt x="341810" y="778627"/>
                    </a:lnTo>
                    <a:lnTo>
                      <a:pt x="390836" y="781672"/>
                    </a:lnTo>
                    <a:lnTo>
                      <a:pt x="439862" y="778627"/>
                    </a:lnTo>
                    <a:lnTo>
                      <a:pt x="487071" y="769736"/>
                    </a:lnTo>
                    <a:lnTo>
                      <a:pt x="532096" y="755365"/>
                    </a:lnTo>
                    <a:lnTo>
                      <a:pt x="574571" y="735880"/>
                    </a:lnTo>
                    <a:lnTo>
                      <a:pt x="614130" y="711648"/>
                    </a:lnTo>
                    <a:lnTo>
                      <a:pt x="650407" y="683035"/>
                    </a:lnTo>
                    <a:lnTo>
                      <a:pt x="683035" y="650407"/>
                    </a:lnTo>
                    <a:lnTo>
                      <a:pt x="711648" y="614130"/>
                    </a:lnTo>
                    <a:lnTo>
                      <a:pt x="735880" y="574571"/>
                    </a:lnTo>
                    <a:lnTo>
                      <a:pt x="755365" y="532096"/>
                    </a:lnTo>
                    <a:lnTo>
                      <a:pt x="769736" y="487071"/>
                    </a:lnTo>
                    <a:lnTo>
                      <a:pt x="778627" y="439862"/>
                    </a:lnTo>
                    <a:lnTo>
                      <a:pt x="781672" y="390836"/>
                    </a:lnTo>
                    <a:lnTo>
                      <a:pt x="778627" y="341810"/>
                    </a:lnTo>
                    <a:lnTo>
                      <a:pt x="769736" y="294601"/>
                    </a:lnTo>
                    <a:lnTo>
                      <a:pt x="755365" y="249576"/>
                    </a:lnTo>
                    <a:lnTo>
                      <a:pt x="735880" y="207101"/>
                    </a:lnTo>
                    <a:lnTo>
                      <a:pt x="711648" y="167542"/>
                    </a:lnTo>
                    <a:lnTo>
                      <a:pt x="683035" y="131265"/>
                    </a:lnTo>
                    <a:lnTo>
                      <a:pt x="650407" y="98637"/>
                    </a:lnTo>
                    <a:lnTo>
                      <a:pt x="614130" y="70024"/>
                    </a:lnTo>
                    <a:lnTo>
                      <a:pt x="574571" y="45792"/>
                    </a:lnTo>
                    <a:lnTo>
                      <a:pt x="532096" y="26307"/>
                    </a:lnTo>
                    <a:lnTo>
                      <a:pt x="487071" y="11936"/>
                    </a:lnTo>
                    <a:lnTo>
                      <a:pt x="439862" y="3045"/>
                    </a:lnTo>
                    <a:lnTo>
                      <a:pt x="390836" y="0"/>
                    </a:lnTo>
                    <a:close/>
                  </a:path>
                </a:pathLst>
              </a:custGeom>
              <a:solidFill>
                <a:srgbClr val="8FC740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16" name="object 12"/>
              <p:cNvSpPr/>
              <p:nvPr/>
            </p:nvSpPr>
            <p:spPr bwMode="auto">
              <a:xfrm>
                <a:off x="4783138" y="6588125"/>
                <a:ext cx="47625" cy="47625"/>
              </a:xfrm>
              <a:custGeom>
                <a:avLst/>
                <a:gdLst>
                  <a:gd name="T0" fmla="*/ 23745 w 48260"/>
                  <a:gd name="T1" fmla="*/ 0 h 48259"/>
                  <a:gd name="T2" fmla="*/ 17830 w 48260"/>
                  <a:gd name="T3" fmla="*/ 0 h 48259"/>
                  <a:gd name="T4" fmla="*/ 12424 w 48260"/>
                  <a:gd name="T5" fmla="*/ 2157 h 48259"/>
                  <a:gd name="T6" fmla="*/ 8283 w 48260"/>
                  <a:gd name="T7" fmla="*/ 5790 h 48259"/>
                  <a:gd name="T8" fmla="*/ 3211 w 48260"/>
                  <a:gd name="T9" fmla="*/ 10105 h 48259"/>
                  <a:gd name="T10" fmla="*/ 0 w 48260"/>
                  <a:gd name="T11" fmla="*/ 16554 h 48259"/>
                  <a:gd name="T12" fmla="*/ 0 w 48260"/>
                  <a:gd name="T13" fmla="*/ 23833 h 48259"/>
                  <a:gd name="T14" fmla="*/ 6720 w 48260"/>
                  <a:gd name="T15" fmla="*/ 24130 h 48259"/>
                  <a:gd name="T16" fmla="*/ 9671 w 48260"/>
                  <a:gd name="T17" fmla="*/ 26028 h 48259"/>
                  <a:gd name="T18" fmla="*/ 10651 w 48260"/>
                  <a:gd name="T19" fmla="*/ 37051 h 48259"/>
                  <a:gd name="T20" fmla="*/ 10775 w 48260"/>
                  <a:gd name="T21" fmla="*/ 38737 h 48259"/>
                  <a:gd name="T22" fmla="*/ 11233 w 48260"/>
                  <a:gd name="T23" fmla="*/ 43896 h 48259"/>
                  <a:gd name="T24" fmla="*/ 14867 w 48260"/>
                  <a:gd name="T25" fmla="*/ 46177 h 48259"/>
                  <a:gd name="T26" fmla="*/ 19145 w 48260"/>
                  <a:gd name="T27" fmla="*/ 47479 h 48259"/>
                  <a:gd name="T28" fmla="*/ 26150 w 48260"/>
                  <a:gd name="T29" fmla="*/ 47479 h 48259"/>
                  <a:gd name="T30" fmla="*/ 47478 w 48260"/>
                  <a:gd name="T31" fmla="*/ 23746 h 48259"/>
                  <a:gd name="T32" fmla="*/ 45617 w 48260"/>
                  <a:gd name="T33" fmla="*/ 14511 h 48259"/>
                  <a:gd name="T34" fmla="*/ 40536 w 48260"/>
                  <a:gd name="T35" fmla="*/ 6962 h 48259"/>
                  <a:gd name="T36" fmla="*/ 32993 w 48260"/>
                  <a:gd name="T37" fmla="*/ 1868 h 48259"/>
                  <a:gd name="T38" fmla="*/ 23745 w 48260"/>
                  <a:gd name="T39" fmla="*/ 0 h 4825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48260" h="48259" extrusionOk="0">
                    <a:moveTo>
                      <a:pt x="24062" y="0"/>
                    </a:moveTo>
                    <a:lnTo>
                      <a:pt x="18068" y="0"/>
                    </a:lnTo>
                    <a:lnTo>
                      <a:pt x="12590" y="2186"/>
                    </a:lnTo>
                    <a:lnTo>
                      <a:pt x="8393" y="5867"/>
                    </a:lnTo>
                    <a:lnTo>
                      <a:pt x="3254" y="10240"/>
                    </a:lnTo>
                    <a:lnTo>
                      <a:pt x="0" y="16774"/>
                    </a:lnTo>
                    <a:lnTo>
                      <a:pt x="0" y="24150"/>
                    </a:lnTo>
                    <a:lnTo>
                      <a:pt x="6810" y="24451"/>
                    </a:lnTo>
                    <a:lnTo>
                      <a:pt x="9800" y="26374"/>
                    </a:lnTo>
                    <a:lnTo>
                      <a:pt x="10793" y="37544"/>
                    </a:lnTo>
                    <a:lnTo>
                      <a:pt x="10919" y="39253"/>
                    </a:lnTo>
                    <a:lnTo>
                      <a:pt x="11383" y="44480"/>
                    </a:lnTo>
                    <a:lnTo>
                      <a:pt x="15065" y="46792"/>
                    </a:lnTo>
                    <a:lnTo>
                      <a:pt x="19400" y="48111"/>
                    </a:lnTo>
                    <a:lnTo>
                      <a:pt x="26499" y="48111"/>
                    </a:lnTo>
                    <a:lnTo>
                      <a:pt x="48111" y="24062"/>
                    </a:lnTo>
                    <a:lnTo>
                      <a:pt x="46225" y="14704"/>
                    </a:lnTo>
                    <a:lnTo>
                      <a:pt x="41076" y="7055"/>
                    </a:lnTo>
                    <a:lnTo>
                      <a:pt x="33433" y="1893"/>
                    </a:lnTo>
                    <a:lnTo>
                      <a:pt x="2406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17" name="object 13"/>
              <p:cNvSpPr>
                <a:spLocks noChangeArrowheads="1"/>
              </p:cNvSpPr>
              <p:nvPr/>
            </p:nvSpPr>
            <p:spPr bwMode="auto">
              <a:xfrm>
                <a:off x="4621212" y="6750050"/>
                <a:ext cx="239712" cy="225425"/>
              </a:xfrm>
              <a:prstGeom prst="rect">
                <a:avLst/>
              </a:prstGeom>
              <a:blipFill>
                <a:blip r:embed="rId4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" name="object 14"/>
              <p:cNvSpPr>
                <a:spLocks noChangeArrowheads="1"/>
              </p:cNvSpPr>
              <p:nvPr/>
            </p:nvSpPr>
            <p:spPr bwMode="auto">
              <a:xfrm>
                <a:off x="4410075" y="6811963"/>
                <a:ext cx="169862" cy="163512"/>
              </a:xfrm>
              <a:prstGeom prst="rect">
                <a:avLst/>
              </a:prstGeom>
              <a:blipFill>
                <a:blip r:embed="rId5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9" name="object 15"/>
              <p:cNvSpPr/>
              <p:nvPr/>
            </p:nvSpPr>
            <p:spPr bwMode="auto">
              <a:xfrm>
                <a:off x="4414838" y="6592888"/>
                <a:ext cx="409575" cy="290512"/>
              </a:xfrm>
              <a:custGeom>
                <a:avLst/>
                <a:gdLst>
                  <a:gd name="T0" fmla="*/ 80465 w 409575"/>
                  <a:gd name="T1" fmla="*/ 206770 h 290195"/>
                  <a:gd name="T2" fmla="*/ 144398 w 409575"/>
                  <a:gd name="T3" fmla="*/ 230830 h 290195"/>
                  <a:gd name="T4" fmla="*/ 176713 w 409575"/>
                  <a:gd name="T5" fmla="*/ 290230 h 290195"/>
                  <a:gd name="T6" fmla="*/ 194782 w 409575"/>
                  <a:gd name="T7" fmla="*/ 284029 h 290195"/>
                  <a:gd name="T8" fmla="*/ 194304 w 409575"/>
                  <a:gd name="T9" fmla="*/ 271173 h 290195"/>
                  <a:gd name="T10" fmla="*/ 204391 w 409575"/>
                  <a:gd name="T11" fmla="*/ 221423 h 290195"/>
                  <a:gd name="T12" fmla="*/ 395314 w 409575"/>
                  <a:gd name="T13" fmla="*/ 19396 h 290195"/>
                  <a:gd name="T14" fmla="*/ 367778 w 409575"/>
                  <a:gd name="T15" fmla="*/ 19484 h 290195"/>
                  <a:gd name="T16" fmla="*/ 377578 w 409575"/>
                  <a:gd name="T17" fmla="*/ 21723 h 290195"/>
                  <a:gd name="T18" fmla="*/ 37957 w 409575"/>
                  <a:gd name="T19" fmla="*/ 120907 h 290195"/>
                  <a:gd name="T20" fmla="*/ 1949 w 409575"/>
                  <a:gd name="T21" fmla="*/ 165698 h 290195"/>
                  <a:gd name="T22" fmla="*/ 9535 w 409575"/>
                  <a:gd name="T23" fmla="*/ 237575 h 290195"/>
                  <a:gd name="T24" fmla="*/ 41179 w 409575"/>
                  <a:gd name="T25" fmla="*/ 215074 h 290195"/>
                  <a:gd name="T26" fmla="*/ 80465 w 409575"/>
                  <a:gd name="T27" fmla="*/ 206770 h 290195"/>
                  <a:gd name="T28" fmla="*/ 216642 w 409575"/>
                  <a:gd name="T29" fmla="*/ 199538 h 290195"/>
                  <a:gd name="T30" fmla="*/ 300410 w 409575"/>
                  <a:gd name="T31" fmla="*/ 147232 h 290195"/>
                  <a:gd name="T32" fmla="*/ 407908 w 409575"/>
                  <a:gd name="T33" fmla="*/ 144907 h 290195"/>
                  <a:gd name="T34" fmla="*/ 397871 w 409575"/>
                  <a:gd name="T35" fmla="*/ 31220 h 290195"/>
                  <a:gd name="T36" fmla="*/ 407908 w 409575"/>
                  <a:gd name="T37" fmla="*/ 144907 h 290195"/>
                  <a:gd name="T38" fmla="*/ 344159 w 409575"/>
                  <a:gd name="T39" fmla="*/ 145970 h 290195"/>
                  <a:gd name="T40" fmla="*/ 377612 w 409575"/>
                  <a:gd name="T41" fmla="*/ 154262 h 290195"/>
                  <a:gd name="T42" fmla="*/ 395132 w 409575"/>
                  <a:gd name="T43" fmla="*/ 162807 h 290195"/>
                  <a:gd name="T44" fmla="*/ 405146 w 409575"/>
                  <a:gd name="T45" fmla="*/ 162807 h 290195"/>
                  <a:gd name="T46" fmla="*/ 407908 w 409575"/>
                  <a:gd name="T47" fmla="*/ 144907 h 290195"/>
                  <a:gd name="T48" fmla="*/ 65563 w 409575"/>
                  <a:gd name="T49" fmla="*/ 58906 h 290195"/>
                  <a:gd name="T50" fmla="*/ 59745 w 409575"/>
                  <a:gd name="T51" fmla="*/ 120907 h 290195"/>
                  <a:gd name="T52" fmla="*/ 85642 w 409575"/>
                  <a:gd name="T53" fmla="*/ 64693 h 290195"/>
                  <a:gd name="T54" fmla="*/ 371422 w 409575"/>
                  <a:gd name="T55" fmla="*/ 0 h 290195"/>
                  <a:gd name="T56" fmla="*/ 223145 w 409575"/>
                  <a:gd name="T57" fmla="*/ 517 h 290195"/>
                  <a:gd name="T58" fmla="*/ 200829 w 409575"/>
                  <a:gd name="T59" fmla="*/ 13966 h 290195"/>
                  <a:gd name="T60" fmla="*/ 189843 w 409575"/>
                  <a:gd name="T61" fmla="*/ 50478 h 290195"/>
                  <a:gd name="T62" fmla="*/ 180043 w 409575"/>
                  <a:gd name="T63" fmla="*/ 97174 h 290195"/>
                  <a:gd name="T64" fmla="*/ 194782 w 409575"/>
                  <a:gd name="T65" fmla="*/ 120907 h 290195"/>
                  <a:gd name="T66" fmla="*/ 205118 w 409575"/>
                  <a:gd name="T67" fmla="*/ 72009 h 290195"/>
                  <a:gd name="T68" fmla="*/ 212373 w 409575"/>
                  <a:gd name="T69" fmla="*/ 36931 h 290195"/>
                  <a:gd name="T70" fmla="*/ 220130 w 409575"/>
                  <a:gd name="T71" fmla="*/ 21588 h 290195"/>
                  <a:gd name="T72" fmla="*/ 233382 w 409575"/>
                  <a:gd name="T73" fmla="*/ 19396 h 290195"/>
                  <a:gd name="T74" fmla="*/ 395035 w 409575"/>
                  <a:gd name="T75" fmla="*/ 18109 h 290195"/>
                  <a:gd name="T76" fmla="*/ 383262 w 409575"/>
                  <a:gd name="T77" fmla="*/ 3947 h 290195"/>
                  <a:gd name="T78" fmla="*/ 371422 w 409575"/>
                  <a:gd name="T79" fmla="*/ 0 h 290195"/>
                  <a:gd name="T80" fmla="*/ 290314 w 409575"/>
                  <a:gd name="T81" fmla="*/ 19396 h 290195"/>
                  <a:gd name="T82" fmla="*/ 305845 w 409575"/>
                  <a:gd name="T83" fmla="*/ 120907 h 29019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09575" h="290195" extrusionOk="0">
                    <a:moveTo>
                      <a:pt x="212594" y="206544"/>
                    </a:moveTo>
                    <a:lnTo>
                      <a:pt x="80465" y="206544"/>
                    </a:lnTo>
                    <a:lnTo>
                      <a:pt x="115190" y="212951"/>
                    </a:lnTo>
                    <a:lnTo>
                      <a:pt x="144398" y="230578"/>
                    </a:lnTo>
                    <a:lnTo>
                      <a:pt x="165701" y="257030"/>
                    </a:lnTo>
                    <a:lnTo>
                      <a:pt x="176713" y="289913"/>
                    </a:lnTo>
                    <a:lnTo>
                      <a:pt x="195674" y="289913"/>
                    </a:lnTo>
                    <a:lnTo>
                      <a:pt x="194782" y="283719"/>
                    </a:lnTo>
                    <a:lnTo>
                      <a:pt x="194304" y="277336"/>
                    </a:lnTo>
                    <a:lnTo>
                      <a:pt x="194304" y="270877"/>
                    </a:lnTo>
                    <a:lnTo>
                      <a:pt x="196866" y="245216"/>
                    </a:lnTo>
                    <a:lnTo>
                      <a:pt x="204391" y="221181"/>
                    </a:lnTo>
                    <a:lnTo>
                      <a:pt x="212594" y="206544"/>
                    </a:lnTo>
                    <a:close/>
                  </a:path>
                  <a:path w="409575" h="290195" extrusionOk="0">
                    <a:moveTo>
                      <a:pt x="395314" y="19375"/>
                    </a:moveTo>
                    <a:lnTo>
                      <a:pt x="366659" y="19375"/>
                    </a:lnTo>
                    <a:lnTo>
                      <a:pt x="367778" y="19463"/>
                    </a:lnTo>
                    <a:lnTo>
                      <a:pt x="374575" y="19764"/>
                    </a:lnTo>
                    <a:lnTo>
                      <a:pt x="377578" y="21699"/>
                    </a:lnTo>
                    <a:lnTo>
                      <a:pt x="386311" y="120775"/>
                    </a:lnTo>
                    <a:lnTo>
                      <a:pt x="37957" y="120775"/>
                    </a:lnTo>
                    <a:lnTo>
                      <a:pt x="14797" y="133911"/>
                    </a:lnTo>
                    <a:lnTo>
                      <a:pt x="1949" y="165517"/>
                    </a:lnTo>
                    <a:lnTo>
                      <a:pt x="0" y="203887"/>
                    </a:lnTo>
                    <a:lnTo>
                      <a:pt x="9535" y="237316"/>
                    </a:lnTo>
                    <a:lnTo>
                      <a:pt x="24182" y="224530"/>
                    </a:lnTo>
                    <a:lnTo>
                      <a:pt x="41179" y="214839"/>
                    </a:lnTo>
                    <a:lnTo>
                      <a:pt x="60086" y="208693"/>
                    </a:lnTo>
                    <a:lnTo>
                      <a:pt x="80465" y="206544"/>
                    </a:lnTo>
                    <a:lnTo>
                      <a:pt x="212594" y="206544"/>
                    </a:lnTo>
                    <a:lnTo>
                      <a:pt x="216642" y="199320"/>
                    </a:lnTo>
                    <a:lnTo>
                      <a:pt x="253285" y="165004"/>
                    </a:lnTo>
                    <a:lnTo>
                      <a:pt x="300410" y="147071"/>
                    </a:lnTo>
                    <a:lnTo>
                      <a:pt x="326476" y="144749"/>
                    </a:lnTo>
                    <a:lnTo>
                      <a:pt x="407908" y="144749"/>
                    </a:lnTo>
                    <a:lnTo>
                      <a:pt x="401437" y="71930"/>
                    </a:lnTo>
                    <a:lnTo>
                      <a:pt x="397871" y="31186"/>
                    </a:lnTo>
                    <a:lnTo>
                      <a:pt x="395314" y="19375"/>
                    </a:lnTo>
                    <a:close/>
                  </a:path>
                  <a:path w="409575" h="290195" extrusionOk="0">
                    <a:moveTo>
                      <a:pt x="407908" y="144749"/>
                    </a:moveTo>
                    <a:lnTo>
                      <a:pt x="326476" y="144749"/>
                    </a:lnTo>
                    <a:lnTo>
                      <a:pt x="344159" y="145811"/>
                    </a:lnTo>
                    <a:lnTo>
                      <a:pt x="361263" y="148950"/>
                    </a:lnTo>
                    <a:lnTo>
                      <a:pt x="377612" y="154094"/>
                    </a:lnTo>
                    <a:lnTo>
                      <a:pt x="393322" y="161310"/>
                    </a:lnTo>
                    <a:lnTo>
                      <a:pt x="395132" y="162629"/>
                    </a:lnTo>
                    <a:lnTo>
                      <a:pt x="397394" y="163320"/>
                    </a:lnTo>
                    <a:lnTo>
                      <a:pt x="405146" y="162629"/>
                    </a:lnTo>
                    <a:lnTo>
                      <a:pt x="409079" y="157930"/>
                    </a:lnTo>
                    <a:lnTo>
                      <a:pt x="407908" y="144749"/>
                    </a:lnTo>
                    <a:close/>
                  </a:path>
                  <a:path w="409575" h="290195" extrusionOk="0">
                    <a:moveTo>
                      <a:pt x="79812" y="58842"/>
                    </a:moveTo>
                    <a:lnTo>
                      <a:pt x="65563" y="58842"/>
                    </a:lnTo>
                    <a:lnTo>
                      <a:pt x="59745" y="64622"/>
                    </a:lnTo>
                    <a:lnTo>
                      <a:pt x="59745" y="120775"/>
                    </a:lnTo>
                    <a:lnTo>
                      <a:pt x="85642" y="120775"/>
                    </a:lnTo>
                    <a:lnTo>
                      <a:pt x="85642" y="64622"/>
                    </a:lnTo>
                    <a:lnTo>
                      <a:pt x="79812" y="58842"/>
                    </a:lnTo>
                    <a:close/>
                  </a:path>
                  <a:path w="409575" h="290195" extrusionOk="0">
                    <a:moveTo>
                      <a:pt x="371422" y="0"/>
                    </a:moveTo>
                    <a:lnTo>
                      <a:pt x="233382" y="0"/>
                    </a:lnTo>
                    <a:lnTo>
                      <a:pt x="223145" y="516"/>
                    </a:lnTo>
                    <a:lnTo>
                      <a:pt x="211517" y="4133"/>
                    </a:lnTo>
                    <a:lnTo>
                      <a:pt x="200829" y="13951"/>
                    </a:lnTo>
                    <a:lnTo>
                      <a:pt x="193412" y="33071"/>
                    </a:lnTo>
                    <a:lnTo>
                      <a:pt x="189843" y="50423"/>
                    </a:lnTo>
                    <a:lnTo>
                      <a:pt x="185188" y="72687"/>
                    </a:lnTo>
                    <a:lnTo>
                      <a:pt x="180043" y="97068"/>
                    </a:lnTo>
                    <a:lnTo>
                      <a:pt x="175005" y="120775"/>
                    </a:lnTo>
                    <a:lnTo>
                      <a:pt x="194782" y="120775"/>
                    </a:lnTo>
                    <a:lnTo>
                      <a:pt x="200010" y="96184"/>
                    </a:lnTo>
                    <a:lnTo>
                      <a:pt x="205118" y="71930"/>
                    </a:lnTo>
                    <a:lnTo>
                      <a:pt x="209457" y="51127"/>
                    </a:lnTo>
                    <a:lnTo>
                      <a:pt x="212373" y="36891"/>
                    </a:lnTo>
                    <a:lnTo>
                      <a:pt x="215622" y="26764"/>
                    </a:lnTo>
                    <a:lnTo>
                      <a:pt x="220130" y="21564"/>
                    </a:lnTo>
                    <a:lnTo>
                      <a:pt x="226012" y="19649"/>
                    </a:lnTo>
                    <a:lnTo>
                      <a:pt x="233382" y="19375"/>
                    </a:lnTo>
                    <a:lnTo>
                      <a:pt x="395314" y="19375"/>
                    </a:lnTo>
                    <a:lnTo>
                      <a:pt x="395035" y="18089"/>
                    </a:lnTo>
                    <a:lnTo>
                      <a:pt x="389858" y="9291"/>
                    </a:lnTo>
                    <a:lnTo>
                      <a:pt x="383262" y="3943"/>
                    </a:lnTo>
                    <a:lnTo>
                      <a:pt x="376171" y="1193"/>
                    </a:lnTo>
                    <a:lnTo>
                      <a:pt x="371422" y="0"/>
                    </a:lnTo>
                    <a:close/>
                  </a:path>
                  <a:path w="409575" h="290195" extrusionOk="0">
                    <a:moveTo>
                      <a:pt x="305845" y="19375"/>
                    </a:moveTo>
                    <a:lnTo>
                      <a:pt x="290314" y="19375"/>
                    </a:lnTo>
                    <a:lnTo>
                      <a:pt x="290314" y="120775"/>
                    </a:lnTo>
                    <a:lnTo>
                      <a:pt x="305845" y="120775"/>
                    </a:lnTo>
                    <a:lnTo>
                      <a:pt x="305845" y="1937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20" name="object 16"/>
              <p:cNvSpPr>
                <a:spLocks noChangeArrowheads="1"/>
              </p:cNvSpPr>
              <p:nvPr/>
            </p:nvSpPr>
            <p:spPr bwMode="auto">
              <a:xfrm>
                <a:off x="4718050" y="6484938"/>
                <a:ext cx="215899" cy="215899"/>
              </a:xfrm>
              <a:prstGeom prst="rect">
                <a:avLst/>
              </a:prstGeom>
              <a:blipFill>
                <a:blip r:embed="rId6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1" name="Group 44"/>
            <p:cNvGrpSpPr/>
            <p:nvPr userDrawn="1"/>
          </p:nvGrpSpPr>
          <p:grpSpPr bwMode="auto">
            <a:xfrm>
              <a:off x="2369471" y="3432698"/>
              <a:ext cx="486638" cy="487627"/>
              <a:chOff x="5251450" y="6340475"/>
              <a:chExt cx="781050" cy="782638"/>
            </a:xfrm>
          </p:grpSpPr>
          <p:sp>
            <p:nvSpPr>
              <p:cNvPr id="22" name="object 6"/>
              <p:cNvSpPr/>
              <p:nvPr/>
            </p:nvSpPr>
            <p:spPr bwMode="auto">
              <a:xfrm>
                <a:off x="5251450" y="6340475"/>
                <a:ext cx="781050" cy="782638"/>
              </a:xfrm>
              <a:custGeom>
                <a:avLst/>
                <a:gdLst>
                  <a:gd name="T0" fmla="*/ 390519 w 781685"/>
                  <a:gd name="T1" fmla="*/ 0 h 781684"/>
                  <a:gd name="T2" fmla="*/ 341532 w 781685"/>
                  <a:gd name="T3" fmla="*/ 3049 h 781684"/>
                  <a:gd name="T4" fmla="*/ 294362 w 781685"/>
                  <a:gd name="T5" fmla="*/ 11951 h 781684"/>
                  <a:gd name="T6" fmla="*/ 249373 w 781685"/>
                  <a:gd name="T7" fmla="*/ 26339 h 781684"/>
                  <a:gd name="T8" fmla="*/ 206933 w 781685"/>
                  <a:gd name="T9" fmla="*/ 45848 h 781684"/>
                  <a:gd name="T10" fmla="*/ 167406 w 781685"/>
                  <a:gd name="T11" fmla="*/ 70109 h 781684"/>
                  <a:gd name="T12" fmla="*/ 131158 w 781685"/>
                  <a:gd name="T13" fmla="*/ 98757 h 781684"/>
                  <a:gd name="T14" fmla="*/ 98557 w 781685"/>
                  <a:gd name="T15" fmla="*/ 131425 h 781684"/>
                  <a:gd name="T16" fmla="*/ 69967 w 781685"/>
                  <a:gd name="T17" fmla="*/ 167746 h 781684"/>
                  <a:gd name="T18" fmla="*/ 45755 w 781685"/>
                  <a:gd name="T19" fmla="*/ 207354 h 781684"/>
                  <a:gd name="T20" fmla="*/ 26286 w 781685"/>
                  <a:gd name="T21" fmla="*/ 249881 h 781684"/>
                  <a:gd name="T22" fmla="*/ 11926 w 781685"/>
                  <a:gd name="T23" fmla="*/ 294961 h 781684"/>
                  <a:gd name="T24" fmla="*/ 3043 w 781685"/>
                  <a:gd name="T25" fmla="*/ 342227 h 781684"/>
                  <a:gd name="T26" fmla="*/ 0 w 781685"/>
                  <a:gd name="T27" fmla="*/ 391313 h 781684"/>
                  <a:gd name="T28" fmla="*/ 3043 w 781685"/>
                  <a:gd name="T29" fmla="*/ 440399 h 781684"/>
                  <a:gd name="T30" fmla="*/ 11926 w 781685"/>
                  <a:gd name="T31" fmla="*/ 487665 h 781684"/>
                  <a:gd name="T32" fmla="*/ 26286 w 781685"/>
                  <a:gd name="T33" fmla="*/ 532745 h 781684"/>
                  <a:gd name="T34" fmla="*/ 45755 w 781685"/>
                  <a:gd name="T35" fmla="*/ 575272 h 781684"/>
                  <a:gd name="T36" fmla="*/ 69967 w 781685"/>
                  <a:gd name="T37" fmla="*/ 614880 h 781684"/>
                  <a:gd name="T38" fmla="*/ 98557 w 781685"/>
                  <a:gd name="T39" fmla="*/ 651201 h 781684"/>
                  <a:gd name="T40" fmla="*/ 131158 w 781685"/>
                  <a:gd name="T41" fmla="*/ 683869 h 781684"/>
                  <a:gd name="T42" fmla="*/ 167406 w 781685"/>
                  <a:gd name="T43" fmla="*/ 712517 h 781684"/>
                  <a:gd name="T44" fmla="*/ 206933 w 781685"/>
                  <a:gd name="T45" fmla="*/ 736778 h 781684"/>
                  <a:gd name="T46" fmla="*/ 249373 w 781685"/>
                  <a:gd name="T47" fmla="*/ 756287 h 781684"/>
                  <a:gd name="T48" fmla="*/ 294362 w 781685"/>
                  <a:gd name="T49" fmla="*/ 770675 h 781684"/>
                  <a:gd name="T50" fmla="*/ 341532 w 781685"/>
                  <a:gd name="T51" fmla="*/ 779577 h 781684"/>
                  <a:gd name="T52" fmla="*/ 390519 w 781685"/>
                  <a:gd name="T53" fmla="*/ 782626 h 781684"/>
                  <a:gd name="T54" fmla="*/ 439505 w 781685"/>
                  <a:gd name="T55" fmla="*/ 779577 h 781684"/>
                  <a:gd name="T56" fmla="*/ 486675 w 781685"/>
                  <a:gd name="T57" fmla="*/ 770675 h 781684"/>
                  <a:gd name="T58" fmla="*/ 531664 w 781685"/>
                  <a:gd name="T59" fmla="*/ 756287 h 781684"/>
                  <a:gd name="T60" fmla="*/ 574104 w 781685"/>
                  <a:gd name="T61" fmla="*/ 736778 h 781684"/>
                  <a:gd name="T62" fmla="*/ 613631 w 781685"/>
                  <a:gd name="T63" fmla="*/ 712517 h 781684"/>
                  <a:gd name="T64" fmla="*/ 649879 w 781685"/>
                  <a:gd name="T65" fmla="*/ 683869 h 781684"/>
                  <a:gd name="T66" fmla="*/ 682480 w 781685"/>
                  <a:gd name="T67" fmla="*/ 651201 h 781684"/>
                  <a:gd name="T68" fmla="*/ 711070 w 781685"/>
                  <a:gd name="T69" fmla="*/ 614880 h 781684"/>
                  <a:gd name="T70" fmla="*/ 735282 w 781685"/>
                  <a:gd name="T71" fmla="*/ 575272 h 781684"/>
                  <a:gd name="T72" fmla="*/ 754751 w 781685"/>
                  <a:gd name="T73" fmla="*/ 532745 h 781684"/>
                  <a:gd name="T74" fmla="*/ 769111 w 781685"/>
                  <a:gd name="T75" fmla="*/ 487665 h 781684"/>
                  <a:gd name="T76" fmla="*/ 777994 w 781685"/>
                  <a:gd name="T77" fmla="*/ 440399 h 781684"/>
                  <a:gd name="T78" fmla="*/ 781037 w 781685"/>
                  <a:gd name="T79" fmla="*/ 391313 h 781684"/>
                  <a:gd name="T80" fmla="*/ 777994 w 781685"/>
                  <a:gd name="T81" fmla="*/ 342227 h 781684"/>
                  <a:gd name="T82" fmla="*/ 769111 w 781685"/>
                  <a:gd name="T83" fmla="*/ 294961 h 781684"/>
                  <a:gd name="T84" fmla="*/ 754751 w 781685"/>
                  <a:gd name="T85" fmla="*/ 249881 h 781684"/>
                  <a:gd name="T86" fmla="*/ 735282 w 781685"/>
                  <a:gd name="T87" fmla="*/ 207354 h 781684"/>
                  <a:gd name="T88" fmla="*/ 711070 w 781685"/>
                  <a:gd name="T89" fmla="*/ 167746 h 781684"/>
                  <a:gd name="T90" fmla="*/ 682480 w 781685"/>
                  <a:gd name="T91" fmla="*/ 131425 h 781684"/>
                  <a:gd name="T92" fmla="*/ 649879 w 781685"/>
                  <a:gd name="T93" fmla="*/ 98757 h 781684"/>
                  <a:gd name="T94" fmla="*/ 613631 w 781685"/>
                  <a:gd name="T95" fmla="*/ 70109 h 781684"/>
                  <a:gd name="T96" fmla="*/ 574104 w 781685"/>
                  <a:gd name="T97" fmla="*/ 45848 h 781684"/>
                  <a:gd name="T98" fmla="*/ 531664 w 781685"/>
                  <a:gd name="T99" fmla="*/ 26339 h 781684"/>
                  <a:gd name="T100" fmla="*/ 486675 w 781685"/>
                  <a:gd name="T101" fmla="*/ 11951 h 781684"/>
                  <a:gd name="T102" fmla="*/ 439505 w 781685"/>
                  <a:gd name="T103" fmla="*/ 3049 h 781684"/>
                  <a:gd name="T104" fmla="*/ 390519 w 781685"/>
                  <a:gd name="T105" fmla="*/ 0 h 7816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81685" h="781684" extrusionOk="0">
                    <a:moveTo>
                      <a:pt x="390836" y="0"/>
                    </a:moveTo>
                    <a:lnTo>
                      <a:pt x="341810" y="3045"/>
                    </a:lnTo>
                    <a:lnTo>
                      <a:pt x="294601" y="11936"/>
                    </a:lnTo>
                    <a:lnTo>
                      <a:pt x="249576" y="26307"/>
                    </a:lnTo>
                    <a:lnTo>
                      <a:pt x="207101" y="45792"/>
                    </a:lnTo>
                    <a:lnTo>
                      <a:pt x="167542" y="70024"/>
                    </a:lnTo>
                    <a:lnTo>
                      <a:pt x="131265" y="98637"/>
                    </a:lnTo>
                    <a:lnTo>
                      <a:pt x="98637" y="131265"/>
                    </a:lnTo>
                    <a:lnTo>
                      <a:pt x="70024" y="167542"/>
                    </a:lnTo>
                    <a:lnTo>
                      <a:pt x="45792" y="207101"/>
                    </a:lnTo>
                    <a:lnTo>
                      <a:pt x="26307" y="249576"/>
                    </a:lnTo>
                    <a:lnTo>
                      <a:pt x="11936" y="294601"/>
                    </a:lnTo>
                    <a:lnTo>
                      <a:pt x="3045" y="341810"/>
                    </a:lnTo>
                    <a:lnTo>
                      <a:pt x="0" y="390836"/>
                    </a:lnTo>
                    <a:lnTo>
                      <a:pt x="3045" y="439862"/>
                    </a:lnTo>
                    <a:lnTo>
                      <a:pt x="11936" y="487071"/>
                    </a:lnTo>
                    <a:lnTo>
                      <a:pt x="26307" y="532096"/>
                    </a:lnTo>
                    <a:lnTo>
                      <a:pt x="45792" y="574571"/>
                    </a:lnTo>
                    <a:lnTo>
                      <a:pt x="70024" y="614130"/>
                    </a:lnTo>
                    <a:lnTo>
                      <a:pt x="98637" y="650407"/>
                    </a:lnTo>
                    <a:lnTo>
                      <a:pt x="131265" y="683035"/>
                    </a:lnTo>
                    <a:lnTo>
                      <a:pt x="167542" y="711648"/>
                    </a:lnTo>
                    <a:lnTo>
                      <a:pt x="207101" y="735880"/>
                    </a:lnTo>
                    <a:lnTo>
                      <a:pt x="249576" y="755365"/>
                    </a:lnTo>
                    <a:lnTo>
                      <a:pt x="294601" y="769736"/>
                    </a:lnTo>
                    <a:lnTo>
                      <a:pt x="341810" y="778627"/>
                    </a:lnTo>
                    <a:lnTo>
                      <a:pt x="390836" y="781672"/>
                    </a:lnTo>
                    <a:lnTo>
                      <a:pt x="439862" y="778627"/>
                    </a:lnTo>
                    <a:lnTo>
                      <a:pt x="487071" y="769736"/>
                    </a:lnTo>
                    <a:lnTo>
                      <a:pt x="532096" y="755365"/>
                    </a:lnTo>
                    <a:lnTo>
                      <a:pt x="574571" y="735880"/>
                    </a:lnTo>
                    <a:lnTo>
                      <a:pt x="614130" y="711648"/>
                    </a:lnTo>
                    <a:lnTo>
                      <a:pt x="650407" y="683035"/>
                    </a:lnTo>
                    <a:lnTo>
                      <a:pt x="683035" y="650407"/>
                    </a:lnTo>
                    <a:lnTo>
                      <a:pt x="711648" y="614130"/>
                    </a:lnTo>
                    <a:lnTo>
                      <a:pt x="735880" y="574571"/>
                    </a:lnTo>
                    <a:lnTo>
                      <a:pt x="755365" y="532096"/>
                    </a:lnTo>
                    <a:lnTo>
                      <a:pt x="769736" y="487071"/>
                    </a:lnTo>
                    <a:lnTo>
                      <a:pt x="778627" y="439862"/>
                    </a:lnTo>
                    <a:lnTo>
                      <a:pt x="781672" y="390836"/>
                    </a:lnTo>
                    <a:lnTo>
                      <a:pt x="778627" y="341810"/>
                    </a:lnTo>
                    <a:lnTo>
                      <a:pt x="769736" y="294601"/>
                    </a:lnTo>
                    <a:lnTo>
                      <a:pt x="755365" y="249576"/>
                    </a:lnTo>
                    <a:lnTo>
                      <a:pt x="735880" y="207101"/>
                    </a:lnTo>
                    <a:lnTo>
                      <a:pt x="711648" y="167542"/>
                    </a:lnTo>
                    <a:lnTo>
                      <a:pt x="683035" y="131265"/>
                    </a:lnTo>
                    <a:lnTo>
                      <a:pt x="650407" y="98637"/>
                    </a:lnTo>
                    <a:lnTo>
                      <a:pt x="614130" y="70024"/>
                    </a:lnTo>
                    <a:lnTo>
                      <a:pt x="574571" y="45792"/>
                    </a:lnTo>
                    <a:lnTo>
                      <a:pt x="532096" y="26307"/>
                    </a:lnTo>
                    <a:lnTo>
                      <a:pt x="487071" y="11936"/>
                    </a:lnTo>
                    <a:lnTo>
                      <a:pt x="439862" y="3045"/>
                    </a:lnTo>
                    <a:lnTo>
                      <a:pt x="390836" y="0"/>
                    </a:lnTo>
                    <a:close/>
                  </a:path>
                </a:pathLst>
              </a:custGeom>
              <a:solidFill>
                <a:srgbClr val="333C93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23" name="object 17"/>
              <p:cNvSpPr>
                <a:spLocks noChangeArrowheads="1"/>
              </p:cNvSpPr>
              <p:nvPr/>
            </p:nvSpPr>
            <p:spPr bwMode="auto">
              <a:xfrm>
                <a:off x="5434013" y="6538913"/>
                <a:ext cx="223837" cy="396875"/>
              </a:xfrm>
              <a:prstGeom prst="rect">
                <a:avLst/>
              </a:prstGeom>
              <a:blipFill>
                <a:blip r:embed="rId7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object 18"/>
              <p:cNvSpPr/>
              <p:nvPr/>
            </p:nvSpPr>
            <p:spPr bwMode="auto">
              <a:xfrm>
                <a:off x="5578475" y="6456363"/>
                <a:ext cx="219074" cy="260350"/>
              </a:xfrm>
              <a:custGeom>
                <a:avLst/>
                <a:gdLst>
                  <a:gd name="T0" fmla="*/ 62843 w 218439"/>
                  <a:gd name="T1" fmla="*/ 132343 h 259715"/>
                  <a:gd name="T2" fmla="*/ 26576 w 218439"/>
                  <a:gd name="T3" fmla="*/ 144687 h 259715"/>
                  <a:gd name="T4" fmla="*/ 3027 w 218439"/>
                  <a:gd name="T5" fmla="*/ 177518 h 259715"/>
                  <a:gd name="T6" fmla="*/ 920 w 218439"/>
                  <a:gd name="T7" fmla="*/ 186354 h 259715"/>
                  <a:gd name="T8" fmla="*/ 478 w 218439"/>
                  <a:gd name="T9" fmla="*/ 189011 h 259715"/>
                  <a:gd name="T10" fmla="*/ 252 w 218439"/>
                  <a:gd name="T11" fmla="*/ 191140 h 259715"/>
                  <a:gd name="T12" fmla="*/ 89 w 218439"/>
                  <a:gd name="T13" fmla="*/ 193709 h 259715"/>
                  <a:gd name="T14" fmla="*/ 0 w 218439"/>
                  <a:gd name="T15" fmla="*/ 198761 h 259715"/>
                  <a:gd name="T16" fmla="*/ 138 w 218439"/>
                  <a:gd name="T17" fmla="*/ 201355 h 259715"/>
                  <a:gd name="T18" fmla="*/ 202 w 218439"/>
                  <a:gd name="T19" fmla="*/ 203030 h 259715"/>
                  <a:gd name="T20" fmla="*/ 15625 w 218439"/>
                  <a:gd name="T21" fmla="*/ 239205 h 259715"/>
                  <a:gd name="T22" fmla="*/ 23791 w 218439"/>
                  <a:gd name="T23" fmla="*/ 246864 h 259715"/>
                  <a:gd name="T24" fmla="*/ 26311 w 218439"/>
                  <a:gd name="T25" fmla="*/ 248804 h 259715"/>
                  <a:gd name="T26" fmla="*/ 62264 w 218439"/>
                  <a:gd name="T27" fmla="*/ 259900 h 259715"/>
                  <a:gd name="T28" fmla="*/ 72494 w 218439"/>
                  <a:gd name="T29" fmla="*/ 239121 h 259715"/>
                  <a:gd name="T30" fmla="*/ 86510 w 218439"/>
                  <a:gd name="T31" fmla="*/ 221059 h 259715"/>
                  <a:gd name="T32" fmla="*/ 103852 w 218439"/>
                  <a:gd name="T33" fmla="*/ 206377 h 259715"/>
                  <a:gd name="T34" fmla="*/ 124063 w 218439"/>
                  <a:gd name="T35" fmla="*/ 195737 h 259715"/>
                  <a:gd name="T36" fmla="*/ 124002 w 218439"/>
                  <a:gd name="T37" fmla="*/ 191140 h 259715"/>
                  <a:gd name="T38" fmla="*/ 102791 w 218439"/>
                  <a:gd name="T39" fmla="*/ 147836 h 259715"/>
                  <a:gd name="T40" fmla="*/ 103383 w 218439"/>
                  <a:gd name="T41" fmla="*/ 145758 h 259715"/>
                  <a:gd name="T42" fmla="*/ 103938 w 218439"/>
                  <a:gd name="T43" fmla="*/ 143679 h 259715"/>
                  <a:gd name="T44" fmla="*/ 105261 w 218439"/>
                  <a:gd name="T45" fmla="*/ 139699 h 259715"/>
                  <a:gd name="T46" fmla="*/ 106005 w 218439"/>
                  <a:gd name="T47" fmla="*/ 137834 h 259715"/>
                  <a:gd name="T48" fmla="*/ 106723 w 218439"/>
                  <a:gd name="T49" fmla="*/ 135933 h 259715"/>
                  <a:gd name="T50" fmla="*/ 107763 w 218439"/>
                  <a:gd name="T51" fmla="*/ 133968 h 259715"/>
                  <a:gd name="T52" fmla="*/ 75193 w 218439"/>
                  <a:gd name="T53" fmla="*/ 133968 h 259715"/>
                  <a:gd name="T54" fmla="*/ 69170 w 218439"/>
                  <a:gd name="T55" fmla="*/ 132708 h 259715"/>
                  <a:gd name="T56" fmla="*/ 62843 w 218439"/>
                  <a:gd name="T57" fmla="*/ 132343 h 259715"/>
                  <a:gd name="T58" fmla="*/ 211554 w 218439"/>
                  <a:gd name="T59" fmla="*/ 0 h 259715"/>
                  <a:gd name="T60" fmla="*/ 162232 w 218439"/>
                  <a:gd name="T61" fmla="*/ 24400 h 259715"/>
                  <a:gd name="T62" fmla="*/ 128393 w 218439"/>
                  <a:gd name="T63" fmla="*/ 51846 h 259715"/>
                  <a:gd name="T64" fmla="*/ 100199 w 218439"/>
                  <a:gd name="T65" fmla="*/ 84305 h 259715"/>
                  <a:gd name="T66" fmla="*/ 79264 w 218439"/>
                  <a:gd name="T67" fmla="*/ 122859 h 259715"/>
                  <a:gd name="T68" fmla="*/ 77247 w 218439"/>
                  <a:gd name="T69" fmla="*/ 128400 h 259715"/>
                  <a:gd name="T70" fmla="*/ 76567 w 218439"/>
                  <a:gd name="T71" fmla="*/ 130252 h 259715"/>
                  <a:gd name="T72" fmla="*/ 75823 w 218439"/>
                  <a:gd name="T73" fmla="*/ 132066 h 259715"/>
                  <a:gd name="T74" fmla="*/ 75193 w 218439"/>
                  <a:gd name="T75" fmla="*/ 133968 h 259715"/>
                  <a:gd name="T76" fmla="*/ 107763 w 218439"/>
                  <a:gd name="T77" fmla="*/ 133968 h 259715"/>
                  <a:gd name="T78" fmla="*/ 124497 w 218439"/>
                  <a:gd name="T79" fmla="*/ 102341 h 259715"/>
                  <a:gd name="T80" fmla="*/ 149033 w 218439"/>
                  <a:gd name="T81" fmla="*/ 74036 h 259715"/>
                  <a:gd name="T82" fmla="*/ 178454 w 218439"/>
                  <a:gd name="T83" fmla="*/ 50214 h 259715"/>
                  <a:gd name="T84" fmla="*/ 210888 w 218439"/>
                  <a:gd name="T85" fmla="*/ 30077 h 259715"/>
                  <a:gd name="T86" fmla="*/ 218899 w 218439"/>
                  <a:gd name="T87" fmla="*/ 20111 h 259715"/>
                  <a:gd name="T88" fmla="*/ 218471 w 218439"/>
                  <a:gd name="T89" fmla="*/ 8247 h 259715"/>
                  <a:gd name="T90" fmla="*/ 211554 w 218439"/>
                  <a:gd name="T91" fmla="*/ 0 h 25971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18439" h="259715" extrusionOk="0">
                    <a:moveTo>
                      <a:pt x="62661" y="132020"/>
                    </a:moveTo>
                    <a:lnTo>
                      <a:pt x="26499" y="144334"/>
                    </a:lnTo>
                    <a:lnTo>
                      <a:pt x="3018" y="177085"/>
                    </a:lnTo>
                    <a:lnTo>
                      <a:pt x="917" y="185899"/>
                    </a:lnTo>
                    <a:lnTo>
                      <a:pt x="477" y="188550"/>
                    </a:lnTo>
                    <a:lnTo>
                      <a:pt x="251" y="190674"/>
                    </a:lnTo>
                    <a:lnTo>
                      <a:pt x="89" y="193237"/>
                    </a:lnTo>
                    <a:lnTo>
                      <a:pt x="0" y="198276"/>
                    </a:lnTo>
                    <a:lnTo>
                      <a:pt x="138" y="200864"/>
                    </a:lnTo>
                    <a:lnTo>
                      <a:pt x="201" y="202535"/>
                    </a:lnTo>
                    <a:lnTo>
                      <a:pt x="15580" y="238622"/>
                    </a:lnTo>
                    <a:lnTo>
                      <a:pt x="23722" y="246262"/>
                    </a:lnTo>
                    <a:lnTo>
                      <a:pt x="26235" y="248197"/>
                    </a:lnTo>
                    <a:lnTo>
                      <a:pt x="62083" y="259266"/>
                    </a:lnTo>
                    <a:lnTo>
                      <a:pt x="72284" y="238538"/>
                    </a:lnTo>
                    <a:lnTo>
                      <a:pt x="86259" y="220520"/>
                    </a:lnTo>
                    <a:lnTo>
                      <a:pt x="103551" y="205874"/>
                    </a:lnTo>
                    <a:lnTo>
                      <a:pt x="123703" y="195260"/>
                    </a:lnTo>
                    <a:lnTo>
                      <a:pt x="123642" y="190674"/>
                    </a:lnTo>
                    <a:lnTo>
                      <a:pt x="102493" y="147475"/>
                    </a:lnTo>
                    <a:lnTo>
                      <a:pt x="103083" y="145402"/>
                    </a:lnTo>
                    <a:lnTo>
                      <a:pt x="103636" y="143329"/>
                    </a:lnTo>
                    <a:lnTo>
                      <a:pt x="104955" y="139358"/>
                    </a:lnTo>
                    <a:lnTo>
                      <a:pt x="105697" y="137498"/>
                    </a:lnTo>
                    <a:lnTo>
                      <a:pt x="106413" y="135601"/>
                    </a:lnTo>
                    <a:lnTo>
                      <a:pt x="107450" y="133641"/>
                    </a:lnTo>
                    <a:lnTo>
                      <a:pt x="74975" y="133641"/>
                    </a:lnTo>
                    <a:lnTo>
                      <a:pt x="68969" y="132384"/>
                    </a:lnTo>
                    <a:lnTo>
                      <a:pt x="62661" y="132020"/>
                    </a:lnTo>
                    <a:close/>
                  </a:path>
                  <a:path w="218439" h="259715" extrusionOk="0">
                    <a:moveTo>
                      <a:pt x="210940" y="0"/>
                    </a:moveTo>
                    <a:lnTo>
                      <a:pt x="161761" y="24340"/>
                    </a:lnTo>
                    <a:lnTo>
                      <a:pt x="128020" y="51720"/>
                    </a:lnTo>
                    <a:lnTo>
                      <a:pt x="99908" y="84099"/>
                    </a:lnTo>
                    <a:lnTo>
                      <a:pt x="79034" y="122559"/>
                    </a:lnTo>
                    <a:lnTo>
                      <a:pt x="77023" y="128087"/>
                    </a:lnTo>
                    <a:lnTo>
                      <a:pt x="76345" y="129934"/>
                    </a:lnTo>
                    <a:lnTo>
                      <a:pt x="75603" y="131744"/>
                    </a:lnTo>
                    <a:lnTo>
                      <a:pt x="74975" y="133641"/>
                    </a:lnTo>
                    <a:lnTo>
                      <a:pt x="107450" y="133641"/>
                    </a:lnTo>
                    <a:lnTo>
                      <a:pt x="124136" y="102091"/>
                    </a:lnTo>
                    <a:lnTo>
                      <a:pt x="148600" y="73855"/>
                    </a:lnTo>
                    <a:lnTo>
                      <a:pt x="177936" y="50092"/>
                    </a:lnTo>
                    <a:lnTo>
                      <a:pt x="210276" y="30004"/>
                    </a:lnTo>
                    <a:lnTo>
                      <a:pt x="218264" y="20062"/>
                    </a:lnTo>
                    <a:lnTo>
                      <a:pt x="217837" y="8227"/>
                    </a:lnTo>
                    <a:lnTo>
                      <a:pt x="21094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25" name="object 19"/>
              <p:cNvSpPr>
                <a:spLocks noChangeArrowheads="1"/>
              </p:cNvSpPr>
              <p:nvPr/>
            </p:nvSpPr>
            <p:spPr bwMode="auto">
              <a:xfrm>
                <a:off x="5713413" y="6508750"/>
                <a:ext cx="122237" cy="123825"/>
              </a:xfrm>
              <a:prstGeom prst="rect">
                <a:avLst/>
              </a:prstGeom>
              <a:blipFill>
                <a:blip r:embed="rId8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object 20"/>
              <p:cNvSpPr/>
              <p:nvPr/>
            </p:nvSpPr>
            <p:spPr bwMode="auto">
              <a:xfrm>
                <a:off x="5646738" y="6651625"/>
                <a:ext cx="203200" cy="301625"/>
              </a:xfrm>
              <a:custGeom>
                <a:avLst/>
                <a:gdLst>
                  <a:gd name="T0" fmla="*/ 50174 w 202564"/>
                  <a:gd name="T1" fmla="*/ 15761 h 301625"/>
                  <a:gd name="T2" fmla="*/ 0 w 202564"/>
                  <a:gd name="T3" fmla="*/ 106948 h 301625"/>
                  <a:gd name="T4" fmla="*/ 18799 w 202564"/>
                  <a:gd name="T5" fmla="*/ 165339 h 301625"/>
                  <a:gd name="T6" fmla="*/ 31886 w 202564"/>
                  <a:gd name="T7" fmla="*/ 256209 h 301625"/>
                  <a:gd name="T8" fmla="*/ 127604 w 202564"/>
                  <a:gd name="T9" fmla="*/ 301045 h 301625"/>
                  <a:gd name="T10" fmla="*/ 174779 w 202564"/>
                  <a:gd name="T11" fmla="*/ 278736 h 301625"/>
                  <a:gd name="T12" fmla="*/ 96127 w 202564"/>
                  <a:gd name="T13" fmla="*/ 275817 h 301625"/>
                  <a:gd name="T14" fmla="*/ 49266 w 202564"/>
                  <a:gd name="T15" fmla="*/ 241967 h 301625"/>
                  <a:gd name="T16" fmla="*/ 34934 w 202564"/>
                  <a:gd name="T17" fmla="*/ 192545 h 301625"/>
                  <a:gd name="T18" fmla="*/ 43050 w 202564"/>
                  <a:gd name="T19" fmla="*/ 165678 h 301625"/>
                  <a:gd name="T20" fmla="*/ 46290 w 202564"/>
                  <a:gd name="T21" fmla="*/ 160803 h 301625"/>
                  <a:gd name="T22" fmla="*/ 31227 w 202564"/>
                  <a:gd name="T23" fmla="*/ 144016 h 301625"/>
                  <a:gd name="T24" fmla="*/ 22335 w 202564"/>
                  <a:gd name="T25" fmla="*/ 101659 h 301625"/>
                  <a:gd name="T26" fmla="*/ 39231 w 202564"/>
                  <a:gd name="T27" fmla="*/ 56928 h 301625"/>
                  <a:gd name="T28" fmla="*/ 87521 w 202564"/>
                  <a:gd name="T29" fmla="*/ 23190 h 301625"/>
                  <a:gd name="T30" fmla="*/ 158885 w 202564"/>
                  <a:gd name="T31" fmla="*/ 22041 h 301625"/>
                  <a:gd name="T32" fmla="*/ 119636 w 202564"/>
                  <a:gd name="T33" fmla="*/ 0 h 301625"/>
                  <a:gd name="T34" fmla="*/ 92520 w 202564"/>
                  <a:gd name="T35" fmla="*/ 135495 h 301625"/>
                  <a:gd name="T36" fmla="*/ 148071 w 202564"/>
                  <a:gd name="T37" fmla="*/ 152095 h 301625"/>
                  <a:gd name="T38" fmla="*/ 180394 w 202564"/>
                  <a:gd name="T39" fmla="*/ 200964 h 301625"/>
                  <a:gd name="T40" fmla="*/ 170620 w 202564"/>
                  <a:gd name="T41" fmla="*/ 253433 h 301625"/>
                  <a:gd name="T42" fmla="*/ 124385 w 202564"/>
                  <a:gd name="T43" fmla="*/ 278736 h 301625"/>
                  <a:gd name="T44" fmla="*/ 188368 w 202564"/>
                  <a:gd name="T45" fmla="*/ 266664 h 301625"/>
                  <a:gd name="T46" fmla="*/ 203104 w 202564"/>
                  <a:gd name="T47" fmla="*/ 202057 h 301625"/>
                  <a:gd name="T48" fmla="*/ 169448 w 202564"/>
                  <a:gd name="T49" fmla="*/ 140485 h 301625"/>
                  <a:gd name="T50" fmla="*/ 99052 w 202564"/>
                  <a:gd name="T51" fmla="*/ 112729 h 301625"/>
                  <a:gd name="T52" fmla="*/ 80561 w 202564"/>
                  <a:gd name="T53" fmla="*/ 114538 h 301625"/>
                  <a:gd name="T54" fmla="*/ 73112 w 202564"/>
                  <a:gd name="T55" fmla="*/ 116436 h 301625"/>
                  <a:gd name="T56" fmla="*/ 68953 w 202564"/>
                  <a:gd name="T57" fmla="*/ 117655 h 301625"/>
                  <a:gd name="T58" fmla="*/ 64125 w 202564"/>
                  <a:gd name="T59" fmla="*/ 119552 h 301625"/>
                  <a:gd name="T60" fmla="*/ 60646 w 202564"/>
                  <a:gd name="T61" fmla="*/ 120984 h 301625"/>
                  <a:gd name="T62" fmla="*/ 54928 w 202564"/>
                  <a:gd name="T63" fmla="*/ 123980 h 301625"/>
                  <a:gd name="T64" fmla="*/ 50109 w 202564"/>
                  <a:gd name="T65" fmla="*/ 126903 h 301625"/>
                  <a:gd name="T66" fmla="*/ 46743 w 202564"/>
                  <a:gd name="T67" fmla="*/ 129340 h 301625"/>
                  <a:gd name="T68" fmla="*/ 40807 w 202564"/>
                  <a:gd name="T69" fmla="*/ 134052 h 301625"/>
                  <a:gd name="T70" fmla="*/ 37870 w 202564"/>
                  <a:gd name="T71" fmla="*/ 136816 h 301625"/>
                  <a:gd name="T72" fmla="*/ 34617 w 202564"/>
                  <a:gd name="T73" fmla="*/ 140159 h 301625"/>
                  <a:gd name="T74" fmla="*/ 31795 w 202564"/>
                  <a:gd name="T75" fmla="*/ 143312 h 301625"/>
                  <a:gd name="T76" fmla="*/ 65485 w 202564"/>
                  <a:gd name="T77" fmla="*/ 144016 h 301625"/>
                  <a:gd name="T78" fmla="*/ 92520 w 202564"/>
                  <a:gd name="T79" fmla="*/ 135495 h 301625"/>
                  <a:gd name="T80" fmla="*/ 174568 w 202564"/>
                  <a:gd name="T81" fmla="*/ 127279 h 301625"/>
                  <a:gd name="T82" fmla="*/ 149723 w 202564"/>
                  <a:gd name="T83" fmla="*/ 126199 h 301625"/>
                  <a:gd name="T84" fmla="*/ 144618 w 202564"/>
                  <a:gd name="T85" fmla="*/ 123510 h 301625"/>
                  <a:gd name="T86" fmla="*/ 138252 w 202564"/>
                  <a:gd name="T87" fmla="*/ 120570 h 301625"/>
                  <a:gd name="T88" fmla="*/ 133853 w 202564"/>
                  <a:gd name="T89" fmla="*/ 118961 h 301625"/>
                  <a:gd name="T90" fmla="*/ 128849 w 202564"/>
                  <a:gd name="T91" fmla="*/ 117202 h 301625"/>
                  <a:gd name="T92" fmla="*/ 124513 w 202564"/>
                  <a:gd name="T93" fmla="*/ 116046 h 301625"/>
                  <a:gd name="T94" fmla="*/ 101989 w 202564"/>
                  <a:gd name="T95" fmla="*/ 112754 h 301625"/>
                  <a:gd name="T96" fmla="*/ 158885 w 202564"/>
                  <a:gd name="T97" fmla="*/ 22041 h 301625"/>
                  <a:gd name="T98" fmla="*/ 138731 w 202564"/>
                  <a:gd name="T99" fmla="*/ 32426 h 301625"/>
                  <a:gd name="T100" fmla="*/ 162374 w 202564"/>
                  <a:gd name="T101" fmla="*/ 74655 h 301625"/>
                  <a:gd name="T102" fmla="*/ 151550 w 202564"/>
                  <a:gd name="T103" fmla="*/ 127279 h 301625"/>
                  <a:gd name="T104" fmla="*/ 182849 w 202564"/>
                  <a:gd name="T105" fmla="*/ 105919 h 301625"/>
                  <a:gd name="T106" fmla="*/ 173791 w 202564"/>
                  <a:gd name="T107" fmla="*/ 39127 h 30162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02564" h="301625" extrusionOk="0">
                    <a:moveTo>
                      <a:pt x="119262" y="0"/>
                    </a:moveTo>
                    <a:lnTo>
                      <a:pt x="50017" y="15761"/>
                    </a:lnTo>
                    <a:lnTo>
                      <a:pt x="21404" y="43684"/>
                    </a:lnTo>
                    <a:lnTo>
                      <a:pt x="0" y="106948"/>
                    </a:lnTo>
                    <a:lnTo>
                      <a:pt x="4381" y="138190"/>
                    </a:lnTo>
                    <a:lnTo>
                      <a:pt x="18740" y="165339"/>
                    </a:lnTo>
                    <a:lnTo>
                      <a:pt x="12675" y="195871"/>
                    </a:lnTo>
                    <a:lnTo>
                      <a:pt x="31786" y="256209"/>
                    </a:lnTo>
                    <a:lnTo>
                      <a:pt x="90581" y="297858"/>
                    </a:lnTo>
                    <a:lnTo>
                      <a:pt x="127205" y="301045"/>
                    </a:lnTo>
                    <a:lnTo>
                      <a:pt x="161035" y="290497"/>
                    </a:lnTo>
                    <a:lnTo>
                      <a:pt x="174232" y="278736"/>
                    </a:lnTo>
                    <a:lnTo>
                      <a:pt x="123996" y="278736"/>
                    </a:lnTo>
                    <a:lnTo>
                      <a:pt x="95826" y="275817"/>
                    </a:lnTo>
                    <a:lnTo>
                      <a:pt x="68624" y="262140"/>
                    </a:lnTo>
                    <a:lnTo>
                      <a:pt x="49112" y="241967"/>
                    </a:lnTo>
                    <a:lnTo>
                      <a:pt x="37600" y="217919"/>
                    </a:lnTo>
                    <a:lnTo>
                      <a:pt x="34825" y="192545"/>
                    </a:lnTo>
                    <a:lnTo>
                      <a:pt x="41521" y="168392"/>
                    </a:lnTo>
                    <a:lnTo>
                      <a:pt x="42915" y="165678"/>
                    </a:lnTo>
                    <a:lnTo>
                      <a:pt x="44474" y="163140"/>
                    </a:lnTo>
                    <a:lnTo>
                      <a:pt x="46145" y="160803"/>
                    </a:lnTo>
                    <a:lnTo>
                      <a:pt x="65280" y="144016"/>
                    </a:lnTo>
                    <a:lnTo>
                      <a:pt x="31129" y="144016"/>
                    </a:lnTo>
                    <a:lnTo>
                      <a:pt x="23488" y="123980"/>
                    </a:lnTo>
                    <a:lnTo>
                      <a:pt x="22265" y="101659"/>
                    </a:lnTo>
                    <a:lnTo>
                      <a:pt x="27468" y="78745"/>
                    </a:lnTo>
                    <a:lnTo>
                      <a:pt x="39108" y="56928"/>
                    </a:lnTo>
                    <a:lnTo>
                      <a:pt x="61206" y="35083"/>
                    </a:lnTo>
                    <a:lnTo>
                      <a:pt x="87247" y="23190"/>
                    </a:lnTo>
                    <a:lnTo>
                      <a:pt x="114015" y="22041"/>
                    </a:lnTo>
                    <a:lnTo>
                      <a:pt x="158388" y="22041"/>
                    </a:lnTo>
                    <a:lnTo>
                      <a:pt x="151465" y="14081"/>
                    </a:lnTo>
                    <a:lnTo>
                      <a:pt x="119262" y="0"/>
                    </a:lnTo>
                    <a:close/>
                  </a:path>
                  <a:path w="202564" h="301625" extrusionOk="0">
                    <a:moveTo>
                      <a:pt x="170846" y="135495"/>
                    </a:moveTo>
                    <a:lnTo>
                      <a:pt x="92230" y="135495"/>
                    </a:lnTo>
                    <a:lnTo>
                      <a:pt x="120403" y="138417"/>
                    </a:lnTo>
                    <a:lnTo>
                      <a:pt x="147608" y="152095"/>
                    </a:lnTo>
                    <a:lnTo>
                      <a:pt x="168600" y="174439"/>
                    </a:lnTo>
                    <a:lnTo>
                      <a:pt x="179829" y="200964"/>
                    </a:lnTo>
                    <a:lnTo>
                      <a:pt x="180567" y="228389"/>
                    </a:lnTo>
                    <a:lnTo>
                      <a:pt x="170086" y="253433"/>
                    </a:lnTo>
                    <a:lnTo>
                      <a:pt x="149846" y="271180"/>
                    </a:lnTo>
                    <a:lnTo>
                      <a:pt x="123996" y="278736"/>
                    </a:lnTo>
                    <a:lnTo>
                      <a:pt x="174232" y="278736"/>
                    </a:lnTo>
                    <a:lnTo>
                      <a:pt x="187778" y="266664"/>
                    </a:lnTo>
                    <a:lnTo>
                      <a:pt x="201513" y="235742"/>
                    </a:lnTo>
                    <a:lnTo>
                      <a:pt x="202468" y="202057"/>
                    </a:lnTo>
                    <a:lnTo>
                      <a:pt x="191363" y="169131"/>
                    </a:lnTo>
                    <a:lnTo>
                      <a:pt x="168918" y="140485"/>
                    </a:lnTo>
                    <a:lnTo>
                      <a:pt x="170846" y="135495"/>
                    </a:lnTo>
                    <a:close/>
                  </a:path>
                  <a:path w="202564" h="301625" extrusionOk="0">
                    <a:moveTo>
                      <a:pt x="98742" y="112729"/>
                    </a:moveTo>
                    <a:lnTo>
                      <a:pt x="81427" y="114363"/>
                    </a:lnTo>
                    <a:lnTo>
                      <a:pt x="80309" y="114538"/>
                    </a:lnTo>
                    <a:lnTo>
                      <a:pt x="77394" y="115167"/>
                    </a:lnTo>
                    <a:lnTo>
                      <a:pt x="72883" y="116436"/>
                    </a:lnTo>
                    <a:lnTo>
                      <a:pt x="71916" y="116649"/>
                    </a:lnTo>
                    <a:lnTo>
                      <a:pt x="68737" y="117655"/>
                    </a:lnTo>
                    <a:lnTo>
                      <a:pt x="66538" y="118496"/>
                    </a:lnTo>
                    <a:lnTo>
                      <a:pt x="63924" y="119552"/>
                    </a:lnTo>
                    <a:lnTo>
                      <a:pt x="63472" y="119690"/>
                    </a:lnTo>
                    <a:lnTo>
                      <a:pt x="60456" y="120984"/>
                    </a:lnTo>
                    <a:lnTo>
                      <a:pt x="57918" y="122228"/>
                    </a:lnTo>
                    <a:lnTo>
                      <a:pt x="54756" y="123980"/>
                    </a:lnTo>
                    <a:lnTo>
                      <a:pt x="54124" y="124415"/>
                    </a:lnTo>
                    <a:lnTo>
                      <a:pt x="49952" y="126903"/>
                    </a:lnTo>
                    <a:lnTo>
                      <a:pt x="47414" y="128674"/>
                    </a:lnTo>
                    <a:lnTo>
                      <a:pt x="46597" y="129340"/>
                    </a:lnTo>
                    <a:lnTo>
                      <a:pt x="42915" y="132130"/>
                    </a:lnTo>
                    <a:lnTo>
                      <a:pt x="40679" y="134052"/>
                    </a:lnTo>
                    <a:lnTo>
                      <a:pt x="38995" y="135660"/>
                    </a:lnTo>
                    <a:lnTo>
                      <a:pt x="37751" y="136816"/>
                    </a:lnTo>
                    <a:lnTo>
                      <a:pt x="36520" y="138023"/>
                    </a:lnTo>
                    <a:lnTo>
                      <a:pt x="34509" y="140159"/>
                    </a:lnTo>
                    <a:lnTo>
                      <a:pt x="32336" y="142697"/>
                    </a:lnTo>
                    <a:lnTo>
                      <a:pt x="31695" y="143312"/>
                    </a:lnTo>
                    <a:lnTo>
                      <a:pt x="31129" y="144016"/>
                    </a:lnTo>
                    <a:lnTo>
                      <a:pt x="65280" y="144016"/>
                    </a:lnTo>
                    <a:lnTo>
                      <a:pt x="66380" y="143050"/>
                    </a:lnTo>
                    <a:lnTo>
                      <a:pt x="92230" y="135495"/>
                    </a:lnTo>
                    <a:lnTo>
                      <a:pt x="170846" y="135495"/>
                    </a:lnTo>
                    <a:lnTo>
                      <a:pt x="174022" y="127279"/>
                    </a:lnTo>
                    <a:lnTo>
                      <a:pt x="151076" y="127279"/>
                    </a:lnTo>
                    <a:lnTo>
                      <a:pt x="149254" y="126199"/>
                    </a:lnTo>
                    <a:lnTo>
                      <a:pt x="144843" y="123937"/>
                    </a:lnTo>
                    <a:lnTo>
                      <a:pt x="144165" y="123510"/>
                    </a:lnTo>
                    <a:lnTo>
                      <a:pt x="140647" y="121801"/>
                    </a:lnTo>
                    <a:lnTo>
                      <a:pt x="137819" y="120570"/>
                    </a:lnTo>
                    <a:lnTo>
                      <a:pt x="134201" y="119175"/>
                    </a:lnTo>
                    <a:lnTo>
                      <a:pt x="133434" y="118961"/>
                    </a:lnTo>
                    <a:lnTo>
                      <a:pt x="130557" y="117931"/>
                    </a:lnTo>
                    <a:lnTo>
                      <a:pt x="128446" y="117202"/>
                    </a:lnTo>
                    <a:lnTo>
                      <a:pt x="125217" y="116285"/>
                    </a:lnTo>
                    <a:lnTo>
                      <a:pt x="124123" y="116046"/>
                    </a:lnTo>
                    <a:lnTo>
                      <a:pt x="119386" y="114865"/>
                    </a:lnTo>
                    <a:lnTo>
                      <a:pt x="101670" y="112754"/>
                    </a:lnTo>
                    <a:lnTo>
                      <a:pt x="98742" y="112729"/>
                    </a:lnTo>
                    <a:close/>
                  </a:path>
                  <a:path w="202564" h="301625" extrusionOk="0">
                    <a:moveTo>
                      <a:pt x="158388" y="22041"/>
                    </a:moveTo>
                    <a:lnTo>
                      <a:pt x="114015" y="22041"/>
                    </a:lnTo>
                    <a:lnTo>
                      <a:pt x="138297" y="32426"/>
                    </a:lnTo>
                    <a:lnTo>
                      <a:pt x="154288" y="50941"/>
                    </a:lnTo>
                    <a:lnTo>
                      <a:pt x="161866" y="74655"/>
                    </a:lnTo>
                    <a:lnTo>
                      <a:pt x="160854" y="100968"/>
                    </a:lnTo>
                    <a:lnTo>
                      <a:pt x="151076" y="127279"/>
                    </a:lnTo>
                    <a:lnTo>
                      <a:pt x="174022" y="127279"/>
                    </a:lnTo>
                    <a:lnTo>
                      <a:pt x="182277" y="105919"/>
                    </a:lnTo>
                    <a:lnTo>
                      <a:pt x="183619" y="70936"/>
                    </a:lnTo>
                    <a:lnTo>
                      <a:pt x="173247" y="39127"/>
                    </a:lnTo>
                    <a:lnTo>
                      <a:pt x="158388" y="220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27" name="object 21"/>
              <p:cNvSpPr/>
              <p:nvPr/>
            </p:nvSpPr>
            <p:spPr bwMode="auto">
              <a:xfrm>
                <a:off x="5737225" y="6692900"/>
                <a:ext cx="50800" cy="42863"/>
              </a:xfrm>
              <a:custGeom>
                <a:avLst/>
                <a:gdLst>
                  <a:gd name="T0" fmla="*/ 22102 w 50164"/>
                  <a:gd name="T1" fmla="*/ 0 h 43815"/>
                  <a:gd name="T2" fmla="*/ 0 w 50164"/>
                  <a:gd name="T3" fmla="*/ 3539 h 43815"/>
                  <a:gd name="T4" fmla="*/ 1628 w 50164"/>
                  <a:gd name="T5" fmla="*/ 14455 h 43815"/>
                  <a:gd name="T6" fmla="*/ 3287 w 50164"/>
                  <a:gd name="T7" fmla="*/ 20943 h 43815"/>
                  <a:gd name="T8" fmla="*/ 32887 w 50164"/>
                  <a:gd name="T9" fmla="*/ 42316 h 43815"/>
                  <a:gd name="T10" fmla="*/ 39662 w 50164"/>
                  <a:gd name="T11" fmla="*/ 41915 h 43815"/>
                  <a:gd name="T12" fmla="*/ 50719 w 50164"/>
                  <a:gd name="T13" fmla="*/ 40145 h 43815"/>
                  <a:gd name="T14" fmla="*/ 47868 w 50164"/>
                  <a:gd name="T15" fmla="*/ 21044 h 43815"/>
                  <a:gd name="T16" fmla="*/ 30308 w 50164"/>
                  <a:gd name="T17" fmla="*/ 21044 h 43815"/>
                  <a:gd name="T18" fmla="*/ 24633 w 50164"/>
                  <a:gd name="T19" fmla="*/ 16938 h 43815"/>
                  <a:gd name="T20" fmla="*/ 22102 w 50164"/>
                  <a:gd name="T21" fmla="*/ 0 h 43815"/>
                  <a:gd name="T22" fmla="*/ 47461 w 50164"/>
                  <a:gd name="T23" fmla="*/ 18314 h 43815"/>
                  <a:gd name="T24" fmla="*/ 30308 w 50164"/>
                  <a:gd name="T25" fmla="*/ 21044 h 43815"/>
                  <a:gd name="T26" fmla="*/ 47868 w 50164"/>
                  <a:gd name="T27" fmla="*/ 21044 h 43815"/>
                  <a:gd name="T28" fmla="*/ 47461 w 50164"/>
                  <a:gd name="T29" fmla="*/ 18314 h 4381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0164" h="43815" extrusionOk="0">
                    <a:moveTo>
                      <a:pt x="21825" y="0"/>
                    </a:moveTo>
                    <a:lnTo>
                      <a:pt x="0" y="3618"/>
                    </a:lnTo>
                    <a:lnTo>
                      <a:pt x="1608" y="14776"/>
                    </a:lnTo>
                    <a:lnTo>
                      <a:pt x="3246" y="21408"/>
                    </a:lnTo>
                    <a:lnTo>
                      <a:pt x="32475" y="43256"/>
                    </a:lnTo>
                    <a:lnTo>
                      <a:pt x="39165" y="42846"/>
                    </a:lnTo>
                    <a:lnTo>
                      <a:pt x="50084" y="41037"/>
                    </a:lnTo>
                    <a:lnTo>
                      <a:pt x="47269" y="21511"/>
                    </a:lnTo>
                    <a:lnTo>
                      <a:pt x="29929" y="21511"/>
                    </a:lnTo>
                    <a:lnTo>
                      <a:pt x="24325" y="17314"/>
                    </a:lnTo>
                    <a:lnTo>
                      <a:pt x="21825" y="0"/>
                    </a:lnTo>
                    <a:close/>
                  </a:path>
                  <a:path w="50164" h="43815" extrusionOk="0">
                    <a:moveTo>
                      <a:pt x="46867" y="18721"/>
                    </a:moveTo>
                    <a:lnTo>
                      <a:pt x="29929" y="21511"/>
                    </a:lnTo>
                    <a:lnTo>
                      <a:pt x="47269" y="21511"/>
                    </a:lnTo>
                    <a:lnTo>
                      <a:pt x="46867" y="187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28" name="object 22"/>
              <p:cNvSpPr/>
              <p:nvPr/>
            </p:nvSpPr>
            <p:spPr bwMode="auto">
              <a:xfrm>
                <a:off x="5765799" y="6856413"/>
                <a:ext cx="42863" cy="52387"/>
              </a:xfrm>
              <a:custGeom>
                <a:avLst/>
                <a:gdLst>
                  <a:gd name="T0" fmla="*/ 39128 w 42545"/>
                  <a:gd name="T1" fmla="*/ 0 h 52070"/>
                  <a:gd name="T2" fmla="*/ 711 w 42545"/>
                  <a:gd name="T3" fmla="*/ 27430 h 52070"/>
                  <a:gd name="T4" fmla="*/ 0 w 42545"/>
                  <a:gd name="T5" fmla="*/ 40958 h 52070"/>
                  <a:gd name="T6" fmla="*/ 1607 w 42545"/>
                  <a:gd name="T7" fmla="*/ 52197 h 52070"/>
                  <a:gd name="T8" fmla="*/ 23608 w 42545"/>
                  <a:gd name="T9" fmla="*/ 48556 h 52070"/>
                  <a:gd name="T10" fmla="*/ 21102 w 42545"/>
                  <a:gd name="T11" fmla="*/ 31123 h 52070"/>
                  <a:gd name="T12" fmla="*/ 25305 w 42545"/>
                  <a:gd name="T13" fmla="*/ 25270 h 52070"/>
                  <a:gd name="T14" fmla="*/ 42369 w 42545"/>
                  <a:gd name="T15" fmla="*/ 22451 h 52070"/>
                  <a:gd name="T16" fmla="*/ 39128 w 42545"/>
                  <a:gd name="T17" fmla="*/ 0 h 5207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2545" h="52070" extrusionOk="0">
                    <a:moveTo>
                      <a:pt x="38838" y="0"/>
                    </a:moveTo>
                    <a:lnTo>
                      <a:pt x="706" y="27264"/>
                    </a:lnTo>
                    <a:lnTo>
                      <a:pt x="0" y="40710"/>
                    </a:lnTo>
                    <a:lnTo>
                      <a:pt x="1595" y="51881"/>
                    </a:lnTo>
                    <a:lnTo>
                      <a:pt x="23433" y="48262"/>
                    </a:lnTo>
                    <a:lnTo>
                      <a:pt x="20945" y="30935"/>
                    </a:lnTo>
                    <a:lnTo>
                      <a:pt x="25117" y="25117"/>
                    </a:lnTo>
                    <a:lnTo>
                      <a:pt x="42055" y="22315"/>
                    </a:lnTo>
                    <a:lnTo>
                      <a:pt x="3883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</p:grpSp>
        <p:grpSp>
          <p:nvGrpSpPr>
            <p:cNvPr id="29" name="Group 45"/>
            <p:cNvGrpSpPr/>
            <p:nvPr userDrawn="1"/>
          </p:nvGrpSpPr>
          <p:grpSpPr bwMode="auto">
            <a:xfrm>
              <a:off x="2976439" y="3432698"/>
              <a:ext cx="487626" cy="487627"/>
              <a:chOff x="6221413" y="6340475"/>
              <a:chExt cx="782637" cy="782638"/>
            </a:xfrm>
          </p:grpSpPr>
          <p:sp>
            <p:nvSpPr>
              <p:cNvPr id="30" name="object 7"/>
              <p:cNvSpPr/>
              <p:nvPr/>
            </p:nvSpPr>
            <p:spPr bwMode="auto">
              <a:xfrm>
                <a:off x="6221413" y="6340475"/>
                <a:ext cx="782637" cy="782638"/>
              </a:xfrm>
              <a:custGeom>
                <a:avLst/>
                <a:gdLst>
                  <a:gd name="T0" fmla="*/ 391312 w 781684"/>
                  <a:gd name="T1" fmla="*/ 0 h 781684"/>
                  <a:gd name="T2" fmla="*/ 342227 w 781684"/>
                  <a:gd name="T3" fmla="*/ 3049 h 781684"/>
                  <a:gd name="T4" fmla="*/ 294960 w 781684"/>
                  <a:gd name="T5" fmla="*/ 11951 h 781684"/>
                  <a:gd name="T6" fmla="*/ 249880 w 781684"/>
                  <a:gd name="T7" fmla="*/ 26339 h 781684"/>
                  <a:gd name="T8" fmla="*/ 207353 w 781684"/>
                  <a:gd name="T9" fmla="*/ 45848 h 781684"/>
                  <a:gd name="T10" fmla="*/ 167746 w 781684"/>
                  <a:gd name="T11" fmla="*/ 70109 h 781684"/>
                  <a:gd name="T12" fmla="*/ 131425 w 781684"/>
                  <a:gd name="T13" fmla="*/ 98757 h 781684"/>
                  <a:gd name="T14" fmla="*/ 98757 w 781684"/>
                  <a:gd name="T15" fmla="*/ 131425 h 781684"/>
                  <a:gd name="T16" fmla="*/ 70109 w 781684"/>
                  <a:gd name="T17" fmla="*/ 167746 h 781684"/>
                  <a:gd name="T18" fmla="*/ 45848 w 781684"/>
                  <a:gd name="T19" fmla="*/ 207354 h 781684"/>
                  <a:gd name="T20" fmla="*/ 26339 w 781684"/>
                  <a:gd name="T21" fmla="*/ 249881 h 781684"/>
                  <a:gd name="T22" fmla="*/ 11951 w 781684"/>
                  <a:gd name="T23" fmla="*/ 294961 h 781684"/>
                  <a:gd name="T24" fmla="*/ 3049 w 781684"/>
                  <a:gd name="T25" fmla="*/ 342227 h 781684"/>
                  <a:gd name="T26" fmla="*/ 0 w 781684"/>
                  <a:gd name="T27" fmla="*/ 391313 h 781684"/>
                  <a:gd name="T28" fmla="*/ 3049 w 781684"/>
                  <a:gd name="T29" fmla="*/ 440399 h 781684"/>
                  <a:gd name="T30" fmla="*/ 11951 w 781684"/>
                  <a:gd name="T31" fmla="*/ 487665 h 781684"/>
                  <a:gd name="T32" fmla="*/ 26339 w 781684"/>
                  <a:gd name="T33" fmla="*/ 532745 h 781684"/>
                  <a:gd name="T34" fmla="*/ 45848 w 781684"/>
                  <a:gd name="T35" fmla="*/ 575272 h 781684"/>
                  <a:gd name="T36" fmla="*/ 70109 w 781684"/>
                  <a:gd name="T37" fmla="*/ 614880 h 781684"/>
                  <a:gd name="T38" fmla="*/ 98757 w 781684"/>
                  <a:gd name="T39" fmla="*/ 651201 h 781684"/>
                  <a:gd name="T40" fmla="*/ 131425 w 781684"/>
                  <a:gd name="T41" fmla="*/ 683869 h 781684"/>
                  <a:gd name="T42" fmla="*/ 167746 w 781684"/>
                  <a:gd name="T43" fmla="*/ 712517 h 781684"/>
                  <a:gd name="T44" fmla="*/ 207353 w 781684"/>
                  <a:gd name="T45" fmla="*/ 736778 h 781684"/>
                  <a:gd name="T46" fmla="*/ 249880 w 781684"/>
                  <a:gd name="T47" fmla="*/ 756287 h 781684"/>
                  <a:gd name="T48" fmla="*/ 294960 w 781684"/>
                  <a:gd name="T49" fmla="*/ 770675 h 781684"/>
                  <a:gd name="T50" fmla="*/ 342227 w 781684"/>
                  <a:gd name="T51" fmla="*/ 779577 h 781684"/>
                  <a:gd name="T52" fmla="*/ 391312 w 781684"/>
                  <a:gd name="T53" fmla="*/ 782626 h 781684"/>
                  <a:gd name="T54" fmla="*/ 440398 w 781684"/>
                  <a:gd name="T55" fmla="*/ 779577 h 781684"/>
                  <a:gd name="T56" fmla="*/ 487665 w 781684"/>
                  <a:gd name="T57" fmla="*/ 770675 h 781684"/>
                  <a:gd name="T58" fmla="*/ 532745 w 781684"/>
                  <a:gd name="T59" fmla="*/ 756287 h 781684"/>
                  <a:gd name="T60" fmla="*/ 575271 w 781684"/>
                  <a:gd name="T61" fmla="*/ 736778 h 781684"/>
                  <a:gd name="T62" fmla="*/ 614879 w 781684"/>
                  <a:gd name="T63" fmla="*/ 712517 h 781684"/>
                  <a:gd name="T64" fmla="*/ 651200 w 781684"/>
                  <a:gd name="T65" fmla="*/ 683869 h 781684"/>
                  <a:gd name="T66" fmla="*/ 683868 w 781684"/>
                  <a:gd name="T67" fmla="*/ 651201 h 781684"/>
                  <a:gd name="T68" fmla="*/ 712516 w 781684"/>
                  <a:gd name="T69" fmla="*/ 614880 h 781684"/>
                  <a:gd name="T70" fmla="*/ 736777 w 781684"/>
                  <a:gd name="T71" fmla="*/ 575272 h 781684"/>
                  <a:gd name="T72" fmla="*/ 756286 w 781684"/>
                  <a:gd name="T73" fmla="*/ 532745 h 781684"/>
                  <a:gd name="T74" fmla="*/ 770674 w 781684"/>
                  <a:gd name="T75" fmla="*/ 487665 h 781684"/>
                  <a:gd name="T76" fmla="*/ 779576 w 781684"/>
                  <a:gd name="T77" fmla="*/ 440399 h 781684"/>
                  <a:gd name="T78" fmla="*/ 782625 w 781684"/>
                  <a:gd name="T79" fmla="*/ 391313 h 781684"/>
                  <a:gd name="T80" fmla="*/ 779576 w 781684"/>
                  <a:gd name="T81" fmla="*/ 342227 h 781684"/>
                  <a:gd name="T82" fmla="*/ 770674 w 781684"/>
                  <a:gd name="T83" fmla="*/ 294961 h 781684"/>
                  <a:gd name="T84" fmla="*/ 756286 w 781684"/>
                  <a:gd name="T85" fmla="*/ 249881 h 781684"/>
                  <a:gd name="T86" fmla="*/ 736777 w 781684"/>
                  <a:gd name="T87" fmla="*/ 207354 h 781684"/>
                  <a:gd name="T88" fmla="*/ 712516 w 781684"/>
                  <a:gd name="T89" fmla="*/ 167746 h 781684"/>
                  <a:gd name="T90" fmla="*/ 683868 w 781684"/>
                  <a:gd name="T91" fmla="*/ 131425 h 781684"/>
                  <a:gd name="T92" fmla="*/ 651200 w 781684"/>
                  <a:gd name="T93" fmla="*/ 98757 h 781684"/>
                  <a:gd name="T94" fmla="*/ 614879 w 781684"/>
                  <a:gd name="T95" fmla="*/ 70109 h 781684"/>
                  <a:gd name="T96" fmla="*/ 575271 w 781684"/>
                  <a:gd name="T97" fmla="*/ 45848 h 781684"/>
                  <a:gd name="T98" fmla="*/ 532745 w 781684"/>
                  <a:gd name="T99" fmla="*/ 26339 h 781684"/>
                  <a:gd name="T100" fmla="*/ 487665 w 781684"/>
                  <a:gd name="T101" fmla="*/ 11951 h 781684"/>
                  <a:gd name="T102" fmla="*/ 440398 w 781684"/>
                  <a:gd name="T103" fmla="*/ 3049 h 781684"/>
                  <a:gd name="T104" fmla="*/ 391312 w 781684"/>
                  <a:gd name="T105" fmla="*/ 0 h 7816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81684" h="781684" extrusionOk="0">
                    <a:moveTo>
                      <a:pt x="390836" y="0"/>
                    </a:moveTo>
                    <a:lnTo>
                      <a:pt x="341810" y="3045"/>
                    </a:lnTo>
                    <a:lnTo>
                      <a:pt x="294601" y="11936"/>
                    </a:lnTo>
                    <a:lnTo>
                      <a:pt x="249576" y="26307"/>
                    </a:lnTo>
                    <a:lnTo>
                      <a:pt x="207101" y="45792"/>
                    </a:lnTo>
                    <a:lnTo>
                      <a:pt x="167542" y="70024"/>
                    </a:lnTo>
                    <a:lnTo>
                      <a:pt x="131265" y="98637"/>
                    </a:lnTo>
                    <a:lnTo>
                      <a:pt x="98637" y="131265"/>
                    </a:lnTo>
                    <a:lnTo>
                      <a:pt x="70024" y="167542"/>
                    </a:lnTo>
                    <a:lnTo>
                      <a:pt x="45792" y="207101"/>
                    </a:lnTo>
                    <a:lnTo>
                      <a:pt x="26307" y="249576"/>
                    </a:lnTo>
                    <a:lnTo>
                      <a:pt x="11936" y="294601"/>
                    </a:lnTo>
                    <a:lnTo>
                      <a:pt x="3045" y="341810"/>
                    </a:lnTo>
                    <a:lnTo>
                      <a:pt x="0" y="390836"/>
                    </a:lnTo>
                    <a:lnTo>
                      <a:pt x="3045" y="439862"/>
                    </a:lnTo>
                    <a:lnTo>
                      <a:pt x="11936" y="487071"/>
                    </a:lnTo>
                    <a:lnTo>
                      <a:pt x="26307" y="532096"/>
                    </a:lnTo>
                    <a:lnTo>
                      <a:pt x="45792" y="574571"/>
                    </a:lnTo>
                    <a:lnTo>
                      <a:pt x="70024" y="614130"/>
                    </a:lnTo>
                    <a:lnTo>
                      <a:pt x="98637" y="650407"/>
                    </a:lnTo>
                    <a:lnTo>
                      <a:pt x="131265" y="683035"/>
                    </a:lnTo>
                    <a:lnTo>
                      <a:pt x="167542" y="711648"/>
                    </a:lnTo>
                    <a:lnTo>
                      <a:pt x="207101" y="735880"/>
                    </a:lnTo>
                    <a:lnTo>
                      <a:pt x="249576" y="755365"/>
                    </a:lnTo>
                    <a:lnTo>
                      <a:pt x="294601" y="769736"/>
                    </a:lnTo>
                    <a:lnTo>
                      <a:pt x="341810" y="778627"/>
                    </a:lnTo>
                    <a:lnTo>
                      <a:pt x="390836" y="781672"/>
                    </a:lnTo>
                    <a:lnTo>
                      <a:pt x="439862" y="778627"/>
                    </a:lnTo>
                    <a:lnTo>
                      <a:pt x="487071" y="769736"/>
                    </a:lnTo>
                    <a:lnTo>
                      <a:pt x="532096" y="755365"/>
                    </a:lnTo>
                    <a:lnTo>
                      <a:pt x="574571" y="735880"/>
                    </a:lnTo>
                    <a:lnTo>
                      <a:pt x="614130" y="711648"/>
                    </a:lnTo>
                    <a:lnTo>
                      <a:pt x="650407" y="683035"/>
                    </a:lnTo>
                    <a:lnTo>
                      <a:pt x="683035" y="650407"/>
                    </a:lnTo>
                    <a:lnTo>
                      <a:pt x="711648" y="614130"/>
                    </a:lnTo>
                    <a:lnTo>
                      <a:pt x="735880" y="574571"/>
                    </a:lnTo>
                    <a:lnTo>
                      <a:pt x="755365" y="532096"/>
                    </a:lnTo>
                    <a:lnTo>
                      <a:pt x="769736" y="487071"/>
                    </a:lnTo>
                    <a:lnTo>
                      <a:pt x="778627" y="439862"/>
                    </a:lnTo>
                    <a:lnTo>
                      <a:pt x="781672" y="390836"/>
                    </a:lnTo>
                    <a:lnTo>
                      <a:pt x="778627" y="341810"/>
                    </a:lnTo>
                    <a:lnTo>
                      <a:pt x="769736" y="294601"/>
                    </a:lnTo>
                    <a:lnTo>
                      <a:pt x="755365" y="249576"/>
                    </a:lnTo>
                    <a:lnTo>
                      <a:pt x="735880" y="207101"/>
                    </a:lnTo>
                    <a:lnTo>
                      <a:pt x="711648" y="167542"/>
                    </a:lnTo>
                    <a:lnTo>
                      <a:pt x="683035" y="131265"/>
                    </a:lnTo>
                    <a:lnTo>
                      <a:pt x="650407" y="98637"/>
                    </a:lnTo>
                    <a:lnTo>
                      <a:pt x="614130" y="70024"/>
                    </a:lnTo>
                    <a:lnTo>
                      <a:pt x="574571" y="45792"/>
                    </a:lnTo>
                    <a:lnTo>
                      <a:pt x="532096" y="26307"/>
                    </a:lnTo>
                    <a:lnTo>
                      <a:pt x="487071" y="11936"/>
                    </a:lnTo>
                    <a:lnTo>
                      <a:pt x="439862" y="3045"/>
                    </a:lnTo>
                    <a:lnTo>
                      <a:pt x="390836" y="0"/>
                    </a:lnTo>
                    <a:close/>
                  </a:path>
                </a:pathLst>
              </a:custGeom>
              <a:solidFill>
                <a:srgbClr val="8982BE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31" name="object 23"/>
              <p:cNvSpPr/>
              <p:nvPr/>
            </p:nvSpPr>
            <p:spPr bwMode="auto">
              <a:xfrm>
                <a:off x="6445250" y="6481763"/>
                <a:ext cx="265113" cy="503237"/>
              </a:xfrm>
              <a:custGeom>
                <a:avLst/>
                <a:gdLst>
                  <a:gd name="T0" fmla="*/ 77803 w 265429"/>
                  <a:gd name="T1" fmla="*/ 27 h 504190"/>
                  <a:gd name="T2" fmla="*/ 17305 w 265429"/>
                  <a:gd name="T3" fmla="*/ 103978 h 504190"/>
                  <a:gd name="T4" fmla="*/ 5024 w 265429"/>
                  <a:gd name="T5" fmla="*/ 142349 h 504190"/>
                  <a:gd name="T6" fmla="*/ 0 w 265429"/>
                  <a:gd name="T7" fmla="*/ 182185 h 504190"/>
                  <a:gd name="T8" fmla="*/ 0 w 265429"/>
                  <a:gd name="T9" fmla="*/ 447510 h 504190"/>
                  <a:gd name="T10" fmla="*/ 4639 w 265429"/>
                  <a:gd name="T11" fmla="*/ 469026 h 504190"/>
                  <a:gd name="T12" fmla="*/ 17288 w 265429"/>
                  <a:gd name="T13" fmla="*/ 486611 h 504190"/>
                  <a:gd name="T14" fmla="*/ 36040 w 265429"/>
                  <a:gd name="T15" fmla="*/ 498476 h 504190"/>
                  <a:gd name="T16" fmla="*/ 58985 w 265429"/>
                  <a:gd name="T17" fmla="*/ 502829 h 504190"/>
                  <a:gd name="T18" fmla="*/ 207741 w 265429"/>
                  <a:gd name="T19" fmla="*/ 502829 h 504190"/>
                  <a:gd name="T20" fmla="*/ 223496 w 265429"/>
                  <a:gd name="T21" fmla="*/ 501547 h 504190"/>
                  <a:gd name="T22" fmla="*/ 239628 w 265429"/>
                  <a:gd name="T23" fmla="*/ 496639 h 504190"/>
                  <a:gd name="T24" fmla="*/ 253695 w 265429"/>
                  <a:gd name="T25" fmla="*/ 486512 h 504190"/>
                  <a:gd name="T26" fmla="*/ 263250 w 265429"/>
                  <a:gd name="T27" fmla="*/ 469570 h 504190"/>
                  <a:gd name="T28" fmla="*/ 251680 w 265429"/>
                  <a:gd name="T29" fmla="*/ 467600 h 504190"/>
                  <a:gd name="T30" fmla="*/ 221170 w 265429"/>
                  <a:gd name="T31" fmla="*/ 467600 h 504190"/>
                  <a:gd name="T32" fmla="*/ 214769 w 265429"/>
                  <a:gd name="T33" fmla="*/ 465644 h 504190"/>
                  <a:gd name="T34" fmla="*/ 58985 w 265429"/>
                  <a:gd name="T35" fmla="*/ 465644 h 504190"/>
                  <a:gd name="T36" fmla="*/ 50606 w 265429"/>
                  <a:gd name="T37" fmla="*/ 464193 h 504190"/>
                  <a:gd name="T38" fmla="*/ 43674 w 265429"/>
                  <a:gd name="T39" fmla="*/ 460264 h 504190"/>
                  <a:gd name="T40" fmla="*/ 38954 w 265429"/>
                  <a:gd name="T41" fmla="*/ 454491 h 504190"/>
                  <a:gd name="T42" fmla="*/ 37211 w 265429"/>
                  <a:gd name="T43" fmla="*/ 447510 h 504190"/>
                  <a:gd name="T44" fmla="*/ 37211 w 265429"/>
                  <a:gd name="T45" fmla="*/ 182185 h 504190"/>
                  <a:gd name="T46" fmla="*/ 45814 w 265429"/>
                  <a:gd name="T47" fmla="*/ 133560 h 504190"/>
                  <a:gd name="T48" fmla="*/ 94088 w 265429"/>
                  <a:gd name="T49" fmla="*/ 26347 h 504190"/>
                  <a:gd name="T50" fmla="*/ 95806 w 265429"/>
                  <a:gd name="T51" fmla="*/ 19194 h 504190"/>
                  <a:gd name="T52" fmla="*/ 94663 w 265429"/>
                  <a:gd name="T53" fmla="*/ 12172 h 504190"/>
                  <a:gd name="T54" fmla="*/ 90959 w 265429"/>
                  <a:gd name="T55" fmla="*/ 6086 h 504190"/>
                  <a:gd name="T56" fmla="*/ 84989 w 265429"/>
                  <a:gd name="T57" fmla="*/ 1741 h 504190"/>
                  <a:gd name="T58" fmla="*/ 77803 w 265429"/>
                  <a:gd name="T59" fmla="*/ 27 h 504190"/>
                  <a:gd name="T60" fmla="*/ 225149 w 265429"/>
                  <a:gd name="T61" fmla="*/ 463086 h 504190"/>
                  <a:gd name="T62" fmla="*/ 221170 w 265429"/>
                  <a:gd name="T63" fmla="*/ 467600 h 504190"/>
                  <a:gd name="T64" fmla="*/ 251680 w 265429"/>
                  <a:gd name="T65" fmla="*/ 467600 h 504190"/>
                  <a:gd name="T66" fmla="*/ 225149 w 265429"/>
                  <a:gd name="T67" fmla="*/ 463086 h 504190"/>
                  <a:gd name="T68" fmla="*/ 192560 w 265429"/>
                  <a:gd name="T69" fmla="*/ 0 h 504190"/>
                  <a:gd name="T70" fmla="*/ 185327 w 265429"/>
                  <a:gd name="T71" fmla="*/ 1540 h 504190"/>
                  <a:gd name="T72" fmla="*/ 179287 w 265429"/>
                  <a:gd name="T73" fmla="*/ 5778 h 504190"/>
                  <a:gd name="T74" fmla="*/ 175458 w 265429"/>
                  <a:gd name="T75" fmla="*/ 11785 h 504190"/>
                  <a:gd name="T76" fmla="*/ 174153 w 265429"/>
                  <a:gd name="T77" fmla="*/ 18786 h 504190"/>
                  <a:gd name="T78" fmla="*/ 175689 w 265429"/>
                  <a:gd name="T79" fmla="*/ 26009 h 504190"/>
                  <a:gd name="T80" fmla="*/ 216200 w 265429"/>
                  <a:gd name="T81" fmla="*/ 118814 h 504190"/>
                  <a:gd name="T82" fmla="*/ 219465 w 265429"/>
                  <a:gd name="T83" fmla="*/ 125532 h 504190"/>
                  <a:gd name="T84" fmla="*/ 222466 w 265429"/>
                  <a:gd name="T85" fmla="*/ 131445 h 504190"/>
                  <a:gd name="T86" fmla="*/ 225085 w 265429"/>
                  <a:gd name="T87" fmla="*/ 138159 h 504190"/>
                  <a:gd name="T88" fmla="*/ 227206 w 265429"/>
                  <a:gd name="T89" fmla="*/ 147283 h 504190"/>
                  <a:gd name="T90" fmla="*/ 264919 w 265429"/>
                  <a:gd name="T91" fmla="*/ 147283 h 504190"/>
                  <a:gd name="T92" fmla="*/ 263537 w 265429"/>
                  <a:gd name="T93" fmla="*/ 133827 h 504190"/>
                  <a:gd name="T94" fmla="*/ 260011 w 265429"/>
                  <a:gd name="T95" fmla="*/ 123368 h 504190"/>
                  <a:gd name="T96" fmla="*/ 255278 w 265429"/>
                  <a:gd name="T97" fmla="*/ 114040 h 504190"/>
                  <a:gd name="T98" fmla="*/ 250230 w 265429"/>
                  <a:gd name="T99" fmla="*/ 103877 h 504190"/>
                  <a:gd name="T100" fmla="*/ 209812 w 265429"/>
                  <a:gd name="T101" fmla="*/ 11172 h 504190"/>
                  <a:gd name="T102" fmla="*/ 205593 w 265429"/>
                  <a:gd name="T103" fmla="*/ 5115 h 504190"/>
                  <a:gd name="T104" fmla="*/ 199579 w 265429"/>
                  <a:gd name="T105" fmla="*/ 1292 h 504190"/>
                  <a:gd name="T106" fmla="*/ 192560 w 265429"/>
                  <a:gd name="T107" fmla="*/ 0 h 50419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65429" h="504190" extrusionOk="0">
                    <a:moveTo>
                      <a:pt x="77896" y="27"/>
                    </a:moveTo>
                    <a:lnTo>
                      <a:pt x="17326" y="104175"/>
                    </a:lnTo>
                    <a:lnTo>
                      <a:pt x="5030" y="142619"/>
                    </a:lnTo>
                    <a:lnTo>
                      <a:pt x="0" y="182530"/>
                    </a:lnTo>
                    <a:lnTo>
                      <a:pt x="0" y="448357"/>
                    </a:lnTo>
                    <a:lnTo>
                      <a:pt x="4645" y="469914"/>
                    </a:lnTo>
                    <a:lnTo>
                      <a:pt x="17309" y="487533"/>
                    </a:lnTo>
                    <a:lnTo>
                      <a:pt x="36083" y="499420"/>
                    </a:lnTo>
                    <a:lnTo>
                      <a:pt x="59055" y="503781"/>
                    </a:lnTo>
                    <a:lnTo>
                      <a:pt x="207989" y="503781"/>
                    </a:lnTo>
                    <a:lnTo>
                      <a:pt x="223762" y="502497"/>
                    </a:lnTo>
                    <a:lnTo>
                      <a:pt x="239914" y="497580"/>
                    </a:lnTo>
                    <a:lnTo>
                      <a:pt x="253997" y="487433"/>
                    </a:lnTo>
                    <a:lnTo>
                      <a:pt x="263564" y="470459"/>
                    </a:lnTo>
                    <a:lnTo>
                      <a:pt x="251980" y="468486"/>
                    </a:lnTo>
                    <a:lnTo>
                      <a:pt x="221434" y="468486"/>
                    </a:lnTo>
                    <a:lnTo>
                      <a:pt x="215025" y="466526"/>
                    </a:lnTo>
                    <a:lnTo>
                      <a:pt x="59055" y="466526"/>
                    </a:lnTo>
                    <a:lnTo>
                      <a:pt x="50666" y="465072"/>
                    </a:lnTo>
                    <a:lnTo>
                      <a:pt x="43726" y="461136"/>
                    </a:lnTo>
                    <a:lnTo>
                      <a:pt x="39000" y="455352"/>
                    </a:lnTo>
                    <a:lnTo>
                      <a:pt x="37255" y="448357"/>
                    </a:lnTo>
                    <a:lnTo>
                      <a:pt x="37255" y="182530"/>
                    </a:lnTo>
                    <a:lnTo>
                      <a:pt x="45869" y="133813"/>
                    </a:lnTo>
                    <a:lnTo>
                      <a:pt x="94200" y="26397"/>
                    </a:lnTo>
                    <a:lnTo>
                      <a:pt x="95920" y="19230"/>
                    </a:lnTo>
                    <a:lnTo>
                      <a:pt x="94776" y="12195"/>
                    </a:lnTo>
                    <a:lnTo>
                      <a:pt x="91067" y="6098"/>
                    </a:lnTo>
                    <a:lnTo>
                      <a:pt x="85090" y="1744"/>
                    </a:lnTo>
                    <a:lnTo>
                      <a:pt x="77896" y="27"/>
                    </a:lnTo>
                    <a:close/>
                  </a:path>
                  <a:path w="265429" h="504190" extrusionOk="0">
                    <a:moveTo>
                      <a:pt x="225417" y="463963"/>
                    </a:moveTo>
                    <a:lnTo>
                      <a:pt x="221434" y="468486"/>
                    </a:lnTo>
                    <a:lnTo>
                      <a:pt x="251980" y="468486"/>
                    </a:lnTo>
                    <a:lnTo>
                      <a:pt x="225417" y="463963"/>
                    </a:lnTo>
                    <a:close/>
                  </a:path>
                  <a:path w="265429" h="504190" extrusionOk="0">
                    <a:moveTo>
                      <a:pt x="192790" y="0"/>
                    </a:moveTo>
                    <a:lnTo>
                      <a:pt x="185548" y="1543"/>
                    </a:lnTo>
                    <a:lnTo>
                      <a:pt x="179501" y="5789"/>
                    </a:lnTo>
                    <a:lnTo>
                      <a:pt x="175667" y="11807"/>
                    </a:lnTo>
                    <a:lnTo>
                      <a:pt x="174361" y="18822"/>
                    </a:lnTo>
                    <a:lnTo>
                      <a:pt x="175898" y="26058"/>
                    </a:lnTo>
                    <a:lnTo>
                      <a:pt x="216458" y="119039"/>
                    </a:lnTo>
                    <a:lnTo>
                      <a:pt x="219727" y="125770"/>
                    </a:lnTo>
                    <a:lnTo>
                      <a:pt x="222731" y="131694"/>
                    </a:lnTo>
                    <a:lnTo>
                      <a:pt x="225353" y="138421"/>
                    </a:lnTo>
                    <a:lnTo>
                      <a:pt x="227477" y="147562"/>
                    </a:lnTo>
                    <a:lnTo>
                      <a:pt x="265235" y="147562"/>
                    </a:lnTo>
                    <a:lnTo>
                      <a:pt x="263851" y="134080"/>
                    </a:lnTo>
                    <a:lnTo>
                      <a:pt x="260321" y="123602"/>
                    </a:lnTo>
                    <a:lnTo>
                      <a:pt x="255582" y="114256"/>
                    </a:lnTo>
                    <a:lnTo>
                      <a:pt x="250528" y="104074"/>
                    </a:lnTo>
                    <a:lnTo>
                      <a:pt x="210062" y="11193"/>
                    </a:lnTo>
                    <a:lnTo>
                      <a:pt x="205838" y="5125"/>
                    </a:lnTo>
                    <a:lnTo>
                      <a:pt x="199817" y="1294"/>
                    </a:lnTo>
                    <a:lnTo>
                      <a:pt x="19279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32" name="object 24"/>
              <p:cNvSpPr/>
              <p:nvPr/>
            </p:nvSpPr>
            <p:spPr bwMode="auto">
              <a:xfrm>
                <a:off x="6496050" y="6429375"/>
                <a:ext cx="169862" cy="38100"/>
              </a:xfrm>
              <a:custGeom>
                <a:avLst/>
                <a:gdLst>
                  <a:gd name="T0" fmla="*/ 150823 w 168909"/>
                  <a:gd name="T1" fmla="*/ 0 h 37465"/>
                  <a:gd name="T2" fmla="*/ 18713 w 168909"/>
                  <a:gd name="T3" fmla="*/ 0 h 37465"/>
                  <a:gd name="T4" fmla="*/ 11429 w 168909"/>
                  <a:gd name="T5" fmla="*/ 1485 h 37465"/>
                  <a:gd name="T6" fmla="*/ 5481 w 168909"/>
                  <a:gd name="T7" fmla="*/ 5537 h 37465"/>
                  <a:gd name="T8" fmla="*/ 1470 w 168909"/>
                  <a:gd name="T9" fmla="*/ 11552 h 37465"/>
                  <a:gd name="T10" fmla="*/ 0 w 168909"/>
                  <a:gd name="T11" fmla="*/ 18923 h 37465"/>
                  <a:gd name="T12" fmla="*/ 1470 w 168909"/>
                  <a:gd name="T13" fmla="*/ 26288 h 37465"/>
                  <a:gd name="T14" fmla="*/ 5481 w 168909"/>
                  <a:gd name="T15" fmla="*/ 32299 h 37465"/>
                  <a:gd name="T16" fmla="*/ 11429 w 168909"/>
                  <a:gd name="T17" fmla="*/ 36350 h 37465"/>
                  <a:gd name="T18" fmla="*/ 18713 w 168909"/>
                  <a:gd name="T19" fmla="*/ 37836 h 37465"/>
                  <a:gd name="T20" fmla="*/ 150823 w 168909"/>
                  <a:gd name="T21" fmla="*/ 37836 h 37465"/>
                  <a:gd name="T22" fmla="*/ 158113 w 168909"/>
                  <a:gd name="T23" fmla="*/ 36350 h 37465"/>
                  <a:gd name="T24" fmla="*/ 164061 w 168909"/>
                  <a:gd name="T25" fmla="*/ 32299 h 37465"/>
                  <a:gd name="T26" fmla="*/ 168068 w 168909"/>
                  <a:gd name="T27" fmla="*/ 26288 h 37465"/>
                  <a:gd name="T28" fmla="*/ 169537 w 168909"/>
                  <a:gd name="T29" fmla="*/ 18923 h 37465"/>
                  <a:gd name="T30" fmla="*/ 168068 w 168909"/>
                  <a:gd name="T31" fmla="*/ 11552 h 37465"/>
                  <a:gd name="T32" fmla="*/ 164061 w 168909"/>
                  <a:gd name="T33" fmla="*/ 5537 h 37465"/>
                  <a:gd name="T34" fmla="*/ 158113 w 168909"/>
                  <a:gd name="T35" fmla="*/ 1485 h 37465"/>
                  <a:gd name="T36" fmla="*/ 150823 w 168909"/>
                  <a:gd name="T37" fmla="*/ 0 h 3746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8909" h="37465" extrusionOk="0">
                    <a:moveTo>
                      <a:pt x="149976" y="0"/>
                    </a:moveTo>
                    <a:lnTo>
                      <a:pt x="18608" y="0"/>
                    </a:lnTo>
                    <a:lnTo>
                      <a:pt x="11365" y="1460"/>
                    </a:lnTo>
                    <a:lnTo>
                      <a:pt x="5450" y="5445"/>
                    </a:lnTo>
                    <a:lnTo>
                      <a:pt x="1462" y="11359"/>
                    </a:lnTo>
                    <a:lnTo>
                      <a:pt x="0" y="18608"/>
                    </a:lnTo>
                    <a:lnTo>
                      <a:pt x="1462" y="25850"/>
                    </a:lnTo>
                    <a:lnTo>
                      <a:pt x="5450" y="31761"/>
                    </a:lnTo>
                    <a:lnTo>
                      <a:pt x="11365" y="35744"/>
                    </a:lnTo>
                    <a:lnTo>
                      <a:pt x="18608" y="37205"/>
                    </a:lnTo>
                    <a:lnTo>
                      <a:pt x="149976" y="37205"/>
                    </a:lnTo>
                    <a:lnTo>
                      <a:pt x="157225" y="35744"/>
                    </a:lnTo>
                    <a:lnTo>
                      <a:pt x="163140" y="31761"/>
                    </a:lnTo>
                    <a:lnTo>
                      <a:pt x="167124" y="25850"/>
                    </a:lnTo>
                    <a:lnTo>
                      <a:pt x="168585" y="18608"/>
                    </a:lnTo>
                    <a:lnTo>
                      <a:pt x="167124" y="11359"/>
                    </a:lnTo>
                    <a:lnTo>
                      <a:pt x="163140" y="5445"/>
                    </a:lnTo>
                    <a:lnTo>
                      <a:pt x="157225" y="1460"/>
                    </a:lnTo>
                    <a:lnTo>
                      <a:pt x="1499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33" name="object 25"/>
              <p:cNvSpPr>
                <a:spLocks noChangeArrowheads="1"/>
              </p:cNvSpPr>
              <p:nvPr/>
            </p:nvSpPr>
            <p:spPr bwMode="auto">
              <a:xfrm>
                <a:off x="6604000" y="6848475"/>
                <a:ext cx="198438" cy="92075"/>
              </a:xfrm>
              <a:prstGeom prst="rect">
                <a:avLst/>
              </a:prstGeom>
              <a:blipFill>
                <a:blip r:embed="rId9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object 26"/>
              <p:cNvSpPr/>
              <p:nvPr/>
            </p:nvSpPr>
            <p:spPr bwMode="auto">
              <a:xfrm>
                <a:off x="6491288" y="6594475"/>
                <a:ext cx="423862" cy="257175"/>
              </a:xfrm>
              <a:custGeom>
                <a:avLst/>
                <a:gdLst>
                  <a:gd name="T0" fmla="*/ 6349 w 424815"/>
                  <a:gd name="T1" fmla="*/ 53428 h 257175"/>
                  <a:gd name="T2" fmla="*/ 0 w 424815"/>
                  <a:gd name="T3" fmla="*/ 77970 h 257175"/>
                  <a:gd name="T4" fmla="*/ 38902 w 424815"/>
                  <a:gd name="T5" fmla="*/ 129825 h 257175"/>
                  <a:gd name="T6" fmla="*/ 74497 w 424815"/>
                  <a:gd name="T7" fmla="*/ 141407 h 257175"/>
                  <a:gd name="T8" fmla="*/ 92979 w 424815"/>
                  <a:gd name="T9" fmla="*/ 228552 h 257175"/>
                  <a:gd name="T10" fmla="*/ 97667 w 424815"/>
                  <a:gd name="T11" fmla="*/ 241483 h 257175"/>
                  <a:gd name="T12" fmla="*/ 102830 w 424815"/>
                  <a:gd name="T13" fmla="*/ 256603 h 257175"/>
                  <a:gd name="T14" fmla="*/ 152017 w 424815"/>
                  <a:gd name="T15" fmla="*/ 237171 h 257175"/>
                  <a:gd name="T16" fmla="*/ 211914 w 424815"/>
                  <a:gd name="T17" fmla="*/ 230254 h 257175"/>
                  <a:gd name="T18" fmla="*/ 333132 w 424815"/>
                  <a:gd name="T19" fmla="*/ 222451 h 257175"/>
                  <a:gd name="T20" fmla="*/ 344712 w 424815"/>
                  <a:gd name="T21" fmla="*/ 187742 h 257175"/>
                  <a:gd name="T22" fmla="*/ 348214 w 424815"/>
                  <a:gd name="T23" fmla="*/ 168748 h 257175"/>
                  <a:gd name="T24" fmla="*/ 245226 w 424815"/>
                  <a:gd name="T25" fmla="*/ 168610 h 257175"/>
                  <a:gd name="T26" fmla="*/ 151999 w 424815"/>
                  <a:gd name="T27" fmla="*/ 160996 h 257175"/>
                  <a:gd name="T28" fmla="*/ 159534 w 424815"/>
                  <a:gd name="T29" fmla="*/ 134257 h 257175"/>
                  <a:gd name="T30" fmla="*/ 245361 w 424815"/>
                  <a:gd name="T31" fmla="*/ 134119 h 257175"/>
                  <a:gd name="T32" fmla="*/ 384921 w 424815"/>
                  <a:gd name="T33" fmla="*/ 129825 h 257175"/>
                  <a:gd name="T34" fmla="*/ 416779 w 424815"/>
                  <a:gd name="T35" fmla="*/ 105885 h 257175"/>
                  <a:gd name="T36" fmla="*/ 423827 w 424815"/>
                  <a:gd name="T37" fmla="*/ 77970 h 257175"/>
                  <a:gd name="T38" fmla="*/ 107356 w 424815"/>
                  <a:gd name="T39" fmla="*/ 72337 h 257175"/>
                  <a:gd name="T40" fmla="*/ 11386 w 424815"/>
                  <a:gd name="T41" fmla="*/ 42105 h 257175"/>
                  <a:gd name="T42" fmla="*/ 211914 w 424815"/>
                  <a:gd name="T43" fmla="*/ 230254 h 257175"/>
                  <a:gd name="T44" fmla="*/ 271810 w 424815"/>
                  <a:gd name="T45" fmla="*/ 237171 h 257175"/>
                  <a:gd name="T46" fmla="*/ 320996 w 424815"/>
                  <a:gd name="T47" fmla="*/ 256603 h 257175"/>
                  <a:gd name="T48" fmla="*/ 326160 w 424815"/>
                  <a:gd name="T49" fmla="*/ 241483 h 257175"/>
                  <a:gd name="T50" fmla="*/ 330221 w 424815"/>
                  <a:gd name="T51" fmla="*/ 230254 h 257175"/>
                  <a:gd name="T52" fmla="*/ 264242 w 424815"/>
                  <a:gd name="T53" fmla="*/ 134119 h 257175"/>
                  <a:gd name="T54" fmla="*/ 271890 w 424815"/>
                  <a:gd name="T55" fmla="*/ 160996 h 257175"/>
                  <a:gd name="T56" fmla="*/ 348214 w 424815"/>
                  <a:gd name="T57" fmla="*/ 168748 h 257175"/>
                  <a:gd name="T58" fmla="*/ 349331 w 424815"/>
                  <a:gd name="T59" fmla="*/ 141407 h 257175"/>
                  <a:gd name="T60" fmla="*/ 366027 w 424815"/>
                  <a:gd name="T61" fmla="*/ 135507 h 257175"/>
                  <a:gd name="T62" fmla="*/ 245226 w 424815"/>
                  <a:gd name="T63" fmla="*/ 134257 h 257175"/>
                  <a:gd name="T64" fmla="*/ 185799 w 424815"/>
                  <a:gd name="T65" fmla="*/ 141872 h 257175"/>
                  <a:gd name="T66" fmla="*/ 178252 w 424815"/>
                  <a:gd name="T67" fmla="*/ 168610 h 257175"/>
                  <a:gd name="T68" fmla="*/ 237702 w 424815"/>
                  <a:gd name="T69" fmla="*/ 160996 h 257175"/>
                  <a:gd name="T70" fmla="*/ 245226 w 424815"/>
                  <a:gd name="T71" fmla="*/ 134257 h 257175"/>
                  <a:gd name="T72" fmla="*/ 126939 w 424815"/>
                  <a:gd name="T73" fmla="*/ 0 h 257175"/>
                  <a:gd name="T74" fmla="*/ 129944 w 424815"/>
                  <a:gd name="T75" fmla="*/ 33445 h 257175"/>
                  <a:gd name="T76" fmla="*/ 136655 w 424815"/>
                  <a:gd name="T77" fmla="*/ 56128 h 257175"/>
                  <a:gd name="T78" fmla="*/ 129283 w 424815"/>
                  <a:gd name="T79" fmla="*/ 59068 h 257175"/>
                  <a:gd name="T80" fmla="*/ 112834 w 424815"/>
                  <a:gd name="T81" fmla="*/ 67964 h 257175"/>
                  <a:gd name="T82" fmla="*/ 316458 w 424815"/>
                  <a:gd name="T83" fmla="*/ 72337 h 257175"/>
                  <a:gd name="T84" fmla="*/ 289756 w 424815"/>
                  <a:gd name="T85" fmla="*/ 48903 h 257175"/>
                  <a:gd name="T86" fmla="*/ 160688 w 424815"/>
                  <a:gd name="T87" fmla="*/ 41705 h 257175"/>
                  <a:gd name="T88" fmla="*/ 155489 w 424815"/>
                  <a:gd name="T89" fmla="*/ 17509 h 257175"/>
                  <a:gd name="T90" fmla="*/ 412441 w 424815"/>
                  <a:gd name="T91" fmla="*/ 42105 h 257175"/>
                  <a:gd name="T92" fmla="*/ 316458 w 424815"/>
                  <a:gd name="T93" fmla="*/ 72337 h 257175"/>
                  <a:gd name="T94" fmla="*/ 421606 w 424815"/>
                  <a:gd name="T95" fmla="*/ 64869 h 257175"/>
                  <a:gd name="T96" fmla="*/ 412441 w 424815"/>
                  <a:gd name="T97" fmla="*/ 42105 h 257175"/>
                  <a:gd name="T98" fmla="*/ 201175 w 424815"/>
                  <a:gd name="T99" fmla="*/ 45330 h 257175"/>
                  <a:gd name="T100" fmla="*/ 176758 w 424815"/>
                  <a:gd name="T101" fmla="*/ 46988 h 257175"/>
                  <a:gd name="T102" fmla="*/ 260092 w 424815"/>
                  <a:gd name="T103" fmla="*/ 48903 h 257175"/>
                  <a:gd name="T104" fmla="*/ 234447 w 424815"/>
                  <a:gd name="T105" fmla="*/ 45862 h 257175"/>
                  <a:gd name="T106" fmla="*/ 211914 w 424815"/>
                  <a:gd name="T107" fmla="*/ 45196 h 257175"/>
                  <a:gd name="T108" fmla="*/ 269232 w 424815"/>
                  <a:gd name="T109" fmla="*/ 0 h 257175"/>
                  <a:gd name="T110" fmla="*/ 267085 w 424815"/>
                  <a:gd name="T111" fmla="*/ 26232 h 257175"/>
                  <a:gd name="T112" fmla="*/ 289756 w 424815"/>
                  <a:gd name="T113" fmla="*/ 48903 h 257175"/>
                  <a:gd name="T114" fmla="*/ 293882 w 424815"/>
                  <a:gd name="T115" fmla="*/ 33445 h 257175"/>
                  <a:gd name="T116" fmla="*/ 296888 w 424815"/>
                  <a:gd name="T117" fmla="*/ 0 h 25717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424815" h="257175" extrusionOk="0">
                    <a:moveTo>
                      <a:pt x="11412" y="42105"/>
                    </a:moveTo>
                    <a:lnTo>
                      <a:pt x="6363" y="53428"/>
                    </a:lnTo>
                    <a:lnTo>
                      <a:pt x="2226" y="64869"/>
                    </a:lnTo>
                    <a:lnTo>
                      <a:pt x="0" y="77970"/>
                    </a:lnTo>
                    <a:lnTo>
                      <a:pt x="1132" y="91908"/>
                    </a:lnTo>
                    <a:lnTo>
                      <a:pt x="38989" y="129825"/>
                    </a:lnTo>
                    <a:lnTo>
                      <a:pt x="74890" y="138328"/>
                    </a:lnTo>
                    <a:lnTo>
                      <a:pt x="74664" y="141407"/>
                    </a:lnTo>
                    <a:lnTo>
                      <a:pt x="79293" y="187742"/>
                    </a:lnTo>
                    <a:lnTo>
                      <a:pt x="93188" y="228552"/>
                    </a:lnTo>
                    <a:lnTo>
                      <a:pt x="95518" y="234861"/>
                    </a:lnTo>
                    <a:lnTo>
                      <a:pt x="97887" y="241483"/>
                    </a:lnTo>
                    <a:lnTo>
                      <a:pt x="102119" y="253914"/>
                    </a:lnTo>
                    <a:lnTo>
                      <a:pt x="103061" y="256603"/>
                    </a:lnTo>
                    <a:lnTo>
                      <a:pt x="125959" y="245447"/>
                    </a:lnTo>
                    <a:lnTo>
                      <a:pt x="152359" y="237171"/>
                    </a:lnTo>
                    <a:lnTo>
                      <a:pt x="181442" y="232025"/>
                    </a:lnTo>
                    <a:lnTo>
                      <a:pt x="212390" y="230254"/>
                    </a:lnTo>
                    <a:lnTo>
                      <a:pt x="330963" y="230254"/>
                    </a:lnTo>
                    <a:lnTo>
                      <a:pt x="333881" y="222451"/>
                    </a:lnTo>
                    <a:lnTo>
                      <a:pt x="340291" y="204949"/>
                    </a:lnTo>
                    <a:lnTo>
                      <a:pt x="345487" y="187742"/>
                    </a:lnTo>
                    <a:lnTo>
                      <a:pt x="348970" y="169218"/>
                    </a:lnTo>
                    <a:lnTo>
                      <a:pt x="348997" y="168748"/>
                    </a:lnTo>
                    <a:lnTo>
                      <a:pt x="245913" y="168748"/>
                    </a:lnTo>
                    <a:lnTo>
                      <a:pt x="245777" y="168610"/>
                    </a:lnTo>
                    <a:lnTo>
                      <a:pt x="159893" y="168610"/>
                    </a:lnTo>
                    <a:lnTo>
                      <a:pt x="152341" y="160996"/>
                    </a:lnTo>
                    <a:lnTo>
                      <a:pt x="152328" y="141872"/>
                    </a:lnTo>
                    <a:lnTo>
                      <a:pt x="159893" y="134257"/>
                    </a:lnTo>
                    <a:lnTo>
                      <a:pt x="245777" y="134257"/>
                    </a:lnTo>
                    <a:lnTo>
                      <a:pt x="245913" y="134119"/>
                    </a:lnTo>
                    <a:lnTo>
                      <a:pt x="371475" y="134119"/>
                    </a:lnTo>
                    <a:lnTo>
                      <a:pt x="385786" y="129825"/>
                    </a:lnTo>
                    <a:lnTo>
                      <a:pt x="403730" y="120284"/>
                    </a:lnTo>
                    <a:lnTo>
                      <a:pt x="417716" y="105885"/>
                    </a:lnTo>
                    <a:lnTo>
                      <a:pt x="423647" y="91908"/>
                    </a:lnTo>
                    <a:lnTo>
                      <a:pt x="424780" y="77970"/>
                    </a:lnTo>
                    <a:lnTo>
                      <a:pt x="423823" y="72337"/>
                    </a:lnTo>
                    <a:lnTo>
                      <a:pt x="107597" y="72337"/>
                    </a:lnTo>
                    <a:lnTo>
                      <a:pt x="47220" y="53401"/>
                    </a:lnTo>
                    <a:lnTo>
                      <a:pt x="11412" y="42105"/>
                    </a:lnTo>
                    <a:close/>
                  </a:path>
                  <a:path w="424815" h="257175" extrusionOk="0">
                    <a:moveTo>
                      <a:pt x="330963" y="230254"/>
                    </a:moveTo>
                    <a:lnTo>
                      <a:pt x="212390" y="230254"/>
                    </a:lnTo>
                    <a:lnTo>
                      <a:pt x="243338" y="232025"/>
                    </a:lnTo>
                    <a:lnTo>
                      <a:pt x="272421" y="237171"/>
                    </a:lnTo>
                    <a:lnTo>
                      <a:pt x="298821" y="245447"/>
                    </a:lnTo>
                    <a:lnTo>
                      <a:pt x="321718" y="256603"/>
                    </a:lnTo>
                    <a:lnTo>
                      <a:pt x="322661" y="253914"/>
                    </a:lnTo>
                    <a:lnTo>
                      <a:pt x="326893" y="241483"/>
                    </a:lnTo>
                    <a:lnTo>
                      <a:pt x="329262" y="234861"/>
                    </a:lnTo>
                    <a:lnTo>
                      <a:pt x="330963" y="230254"/>
                    </a:lnTo>
                    <a:close/>
                  </a:path>
                  <a:path w="424815" h="257175" extrusionOk="0">
                    <a:moveTo>
                      <a:pt x="371475" y="134119"/>
                    </a:moveTo>
                    <a:lnTo>
                      <a:pt x="264836" y="134119"/>
                    </a:lnTo>
                    <a:lnTo>
                      <a:pt x="272501" y="141872"/>
                    </a:lnTo>
                    <a:lnTo>
                      <a:pt x="272501" y="160996"/>
                    </a:lnTo>
                    <a:lnTo>
                      <a:pt x="264836" y="168748"/>
                    </a:lnTo>
                    <a:lnTo>
                      <a:pt x="348997" y="168748"/>
                    </a:lnTo>
                    <a:lnTo>
                      <a:pt x="350241" y="147765"/>
                    </a:lnTo>
                    <a:lnTo>
                      <a:pt x="350116" y="141407"/>
                    </a:lnTo>
                    <a:lnTo>
                      <a:pt x="349889" y="138328"/>
                    </a:lnTo>
                    <a:lnTo>
                      <a:pt x="366850" y="135507"/>
                    </a:lnTo>
                    <a:lnTo>
                      <a:pt x="371475" y="134119"/>
                    </a:lnTo>
                    <a:close/>
                  </a:path>
                  <a:path w="424815" h="257175" extrusionOk="0">
                    <a:moveTo>
                      <a:pt x="245777" y="134257"/>
                    </a:moveTo>
                    <a:lnTo>
                      <a:pt x="178653" y="134257"/>
                    </a:lnTo>
                    <a:lnTo>
                      <a:pt x="186217" y="141872"/>
                    </a:lnTo>
                    <a:lnTo>
                      <a:pt x="186205" y="160996"/>
                    </a:lnTo>
                    <a:lnTo>
                      <a:pt x="178653" y="168610"/>
                    </a:lnTo>
                    <a:lnTo>
                      <a:pt x="245777" y="168610"/>
                    </a:lnTo>
                    <a:lnTo>
                      <a:pt x="238236" y="160996"/>
                    </a:lnTo>
                    <a:lnTo>
                      <a:pt x="238236" y="141872"/>
                    </a:lnTo>
                    <a:lnTo>
                      <a:pt x="245777" y="134257"/>
                    </a:lnTo>
                    <a:close/>
                  </a:path>
                  <a:path w="424815" h="257175" extrusionOk="0">
                    <a:moveTo>
                      <a:pt x="154942" y="0"/>
                    </a:moveTo>
                    <a:lnTo>
                      <a:pt x="127224" y="0"/>
                    </a:lnTo>
                    <a:lnTo>
                      <a:pt x="128049" y="18145"/>
                    </a:lnTo>
                    <a:lnTo>
                      <a:pt x="130236" y="33445"/>
                    </a:lnTo>
                    <a:lnTo>
                      <a:pt x="133352" y="46054"/>
                    </a:lnTo>
                    <a:lnTo>
                      <a:pt x="136962" y="56128"/>
                    </a:lnTo>
                    <a:lnTo>
                      <a:pt x="133243" y="57522"/>
                    </a:lnTo>
                    <a:lnTo>
                      <a:pt x="129574" y="59068"/>
                    </a:lnTo>
                    <a:lnTo>
                      <a:pt x="119233" y="64119"/>
                    </a:lnTo>
                    <a:lnTo>
                      <a:pt x="113088" y="67964"/>
                    </a:lnTo>
                    <a:lnTo>
                      <a:pt x="107597" y="72337"/>
                    </a:lnTo>
                    <a:lnTo>
                      <a:pt x="317170" y="72337"/>
                    </a:lnTo>
                    <a:lnTo>
                      <a:pt x="287818" y="56128"/>
                    </a:lnTo>
                    <a:lnTo>
                      <a:pt x="290407" y="48903"/>
                    </a:lnTo>
                    <a:lnTo>
                      <a:pt x="164052" y="48903"/>
                    </a:lnTo>
                    <a:lnTo>
                      <a:pt x="161049" y="41705"/>
                    </a:lnTo>
                    <a:lnTo>
                      <a:pt x="158093" y="31326"/>
                    </a:lnTo>
                    <a:lnTo>
                      <a:pt x="155839" y="17509"/>
                    </a:lnTo>
                    <a:lnTo>
                      <a:pt x="154942" y="0"/>
                    </a:lnTo>
                    <a:close/>
                  </a:path>
                  <a:path w="424815" h="257175" extrusionOk="0">
                    <a:moveTo>
                      <a:pt x="413368" y="42105"/>
                    </a:moveTo>
                    <a:lnTo>
                      <a:pt x="377473" y="53428"/>
                    </a:lnTo>
                    <a:lnTo>
                      <a:pt x="317170" y="72337"/>
                    </a:lnTo>
                    <a:lnTo>
                      <a:pt x="423823" y="72337"/>
                    </a:lnTo>
                    <a:lnTo>
                      <a:pt x="422554" y="64869"/>
                    </a:lnTo>
                    <a:lnTo>
                      <a:pt x="418407" y="53401"/>
                    </a:lnTo>
                    <a:lnTo>
                      <a:pt x="413368" y="42105"/>
                    </a:lnTo>
                    <a:close/>
                  </a:path>
                  <a:path w="424815" h="257175" extrusionOk="0">
                    <a:moveTo>
                      <a:pt x="212390" y="45196"/>
                    </a:moveTo>
                    <a:lnTo>
                      <a:pt x="201627" y="45330"/>
                    </a:lnTo>
                    <a:lnTo>
                      <a:pt x="189781" y="45862"/>
                    </a:lnTo>
                    <a:lnTo>
                      <a:pt x="177155" y="46988"/>
                    </a:lnTo>
                    <a:lnTo>
                      <a:pt x="164052" y="48903"/>
                    </a:lnTo>
                    <a:lnTo>
                      <a:pt x="260677" y="48903"/>
                    </a:lnTo>
                    <a:lnTo>
                      <a:pt x="247586" y="46988"/>
                    </a:lnTo>
                    <a:lnTo>
                      <a:pt x="234974" y="45862"/>
                    </a:lnTo>
                    <a:lnTo>
                      <a:pt x="223142" y="45330"/>
                    </a:lnTo>
                    <a:lnTo>
                      <a:pt x="212390" y="45196"/>
                    </a:lnTo>
                    <a:close/>
                  </a:path>
                  <a:path w="424815" h="257175" extrusionOk="0">
                    <a:moveTo>
                      <a:pt x="297556" y="0"/>
                    </a:moveTo>
                    <a:lnTo>
                      <a:pt x="269837" y="0"/>
                    </a:lnTo>
                    <a:lnTo>
                      <a:pt x="269235" y="14373"/>
                    </a:lnTo>
                    <a:lnTo>
                      <a:pt x="267686" y="26232"/>
                    </a:lnTo>
                    <a:lnTo>
                      <a:pt x="260677" y="48903"/>
                    </a:lnTo>
                    <a:lnTo>
                      <a:pt x="290407" y="48903"/>
                    </a:lnTo>
                    <a:lnTo>
                      <a:pt x="291428" y="46054"/>
                    </a:lnTo>
                    <a:lnTo>
                      <a:pt x="294543" y="33445"/>
                    </a:lnTo>
                    <a:lnTo>
                      <a:pt x="296731" y="18145"/>
                    </a:lnTo>
                    <a:lnTo>
                      <a:pt x="29755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</p:grpSp>
        <p:grpSp>
          <p:nvGrpSpPr>
            <p:cNvPr id="35" name="Group 46"/>
            <p:cNvGrpSpPr/>
            <p:nvPr userDrawn="1"/>
          </p:nvGrpSpPr>
          <p:grpSpPr bwMode="auto">
            <a:xfrm>
              <a:off x="3584394" y="3432698"/>
              <a:ext cx="486638" cy="487627"/>
              <a:chOff x="7192962" y="6340475"/>
              <a:chExt cx="781050" cy="782638"/>
            </a:xfrm>
          </p:grpSpPr>
          <p:sp>
            <p:nvSpPr>
              <p:cNvPr id="36" name="object 8"/>
              <p:cNvSpPr/>
              <p:nvPr/>
            </p:nvSpPr>
            <p:spPr bwMode="auto">
              <a:xfrm>
                <a:off x="7192962" y="6340475"/>
                <a:ext cx="781050" cy="782638"/>
              </a:xfrm>
              <a:custGeom>
                <a:avLst/>
                <a:gdLst>
                  <a:gd name="T0" fmla="*/ 390519 w 781684"/>
                  <a:gd name="T1" fmla="*/ 0 h 781684"/>
                  <a:gd name="T2" fmla="*/ 341533 w 781684"/>
                  <a:gd name="T3" fmla="*/ 3049 h 781684"/>
                  <a:gd name="T4" fmla="*/ 294362 w 781684"/>
                  <a:gd name="T5" fmla="*/ 11951 h 781684"/>
                  <a:gd name="T6" fmla="*/ 249374 w 781684"/>
                  <a:gd name="T7" fmla="*/ 26339 h 781684"/>
                  <a:gd name="T8" fmla="*/ 206933 w 781684"/>
                  <a:gd name="T9" fmla="*/ 45848 h 781684"/>
                  <a:gd name="T10" fmla="*/ 167406 w 781684"/>
                  <a:gd name="T11" fmla="*/ 70109 h 781684"/>
                  <a:gd name="T12" fmla="*/ 131159 w 781684"/>
                  <a:gd name="T13" fmla="*/ 98757 h 781684"/>
                  <a:gd name="T14" fmla="*/ 98557 w 781684"/>
                  <a:gd name="T15" fmla="*/ 131425 h 781684"/>
                  <a:gd name="T16" fmla="*/ 69967 w 781684"/>
                  <a:gd name="T17" fmla="*/ 167746 h 781684"/>
                  <a:gd name="T18" fmla="*/ 45755 w 781684"/>
                  <a:gd name="T19" fmla="*/ 207354 h 781684"/>
                  <a:gd name="T20" fmla="*/ 26286 w 781684"/>
                  <a:gd name="T21" fmla="*/ 249881 h 781684"/>
                  <a:gd name="T22" fmla="*/ 11926 w 781684"/>
                  <a:gd name="T23" fmla="*/ 294961 h 781684"/>
                  <a:gd name="T24" fmla="*/ 3043 w 781684"/>
                  <a:gd name="T25" fmla="*/ 342227 h 781684"/>
                  <a:gd name="T26" fmla="*/ 0 w 781684"/>
                  <a:gd name="T27" fmla="*/ 391313 h 781684"/>
                  <a:gd name="T28" fmla="*/ 3043 w 781684"/>
                  <a:gd name="T29" fmla="*/ 440399 h 781684"/>
                  <a:gd name="T30" fmla="*/ 11926 w 781684"/>
                  <a:gd name="T31" fmla="*/ 487665 h 781684"/>
                  <a:gd name="T32" fmla="*/ 26286 w 781684"/>
                  <a:gd name="T33" fmla="*/ 532745 h 781684"/>
                  <a:gd name="T34" fmla="*/ 45755 w 781684"/>
                  <a:gd name="T35" fmla="*/ 575272 h 781684"/>
                  <a:gd name="T36" fmla="*/ 69967 w 781684"/>
                  <a:gd name="T37" fmla="*/ 614880 h 781684"/>
                  <a:gd name="T38" fmla="*/ 98557 w 781684"/>
                  <a:gd name="T39" fmla="*/ 651201 h 781684"/>
                  <a:gd name="T40" fmla="*/ 131159 w 781684"/>
                  <a:gd name="T41" fmla="*/ 683869 h 781684"/>
                  <a:gd name="T42" fmla="*/ 167406 w 781684"/>
                  <a:gd name="T43" fmla="*/ 712517 h 781684"/>
                  <a:gd name="T44" fmla="*/ 206933 w 781684"/>
                  <a:gd name="T45" fmla="*/ 736778 h 781684"/>
                  <a:gd name="T46" fmla="*/ 249374 w 781684"/>
                  <a:gd name="T47" fmla="*/ 756287 h 781684"/>
                  <a:gd name="T48" fmla="*/ 294362 w 781684"/>
                  <a:gd name="T49" fmla="*/ 770675 h 781684"/>
                  <a:gd name="T50" fmla="*/ 341533 w 781684"/>
                  <a:gd name="T51" fmla="*/ 779577 h 781684"/>
                  <a:gd name="T52" fmla="*/ 390519 w 781684"/>
                  <a:gd name="T53" fmla="*/ 782626 h 781684"/>
                  <a:gd name="T54" fmla="*/ 439505 w 781684"/>
                  <a:gd name="T55" fmla="*/ 779577 h 781684"/>
                  <a:gd name="T56" fmla="*/ 486676 w 781684"/>
                  <a:gd name="T57" fmla="*/ 770675 h 781684"/>
                  <a:gd name="T58" fmla="*/ 531664 w 781684"/>
                  <a:gd name="T59" fmla="*/ 756287 h 781684"/>
                  <a:gd name="T60" fmla="*/ 574105 w 781684"/>
                  <a:gd name="T61" fmla="*/ 736778 h 781684"/>
                  <a:gd name="T62" fmla="*/ 613632 w 781684"/>
                  <a:gd name="T63" fmla="*/ 712517 h 781684"/>
                  <a:gd name="T64" fmla="*/ 649879 w 781684"/>
                  <a:gd name="T65" fmla="*/ 683869 h 781684"/>
                  <a:gd name="T66" fmla="*/ 682481 w 781684"/>
                  <a:gd name="T67" fmla="*/ 651201 h 781684"/>
                  <a:gd name="T68" fmla="*/ 711071 w 781684"/>
                  <a:gd name="T69" fmla="*/ 614880 h 781684"/>
                  <a:gd name="T70" fmla="*/ 735283 w 781684"/>
                  <a:gd name="T71" fmla="*/ 575272 h 781684"/>
                  <a:gd name="T72" fmla="*/ 754752 w 781684"/>
                  <a:gd name="T73" fmla="*/ 532745 h 781684"/>
                  <a:gd name="T74" fmla="*/ 769112 w 781684"/>
                  <a:gd name="T75" fmla="*/ 487665 h 781684"/>
                  <a:gd name="T76" fmla="*/ 777995 w 781684"/>
                  <a:gd name="T77" fmla="*/ 440399 h 781684"/>
                  <a:gd name="T78" fmla="*/ 781038 w 781684"/>
                  <a:gd name="T79" fmla="*/ 391313 h 781684"/>
                  <a:gd name="T80" fmla="*/ 777995 w 781684"/>
                  <a:gd name="T81" fmla="*/ 342227 h 781684"/>
                  <a:gd name="T82" fmla="*/ 769112 w 781684"/>
                  <a:gd name="T83" fmla="*/ 294961 h 781684"/>
                  <a:gd name="T84" fmla="*/ 754752 w 781684"/>
                  <a:gd name="T85" fmla="*/ 249881 h 781684"/>
                  <a:gd name="T86" fmla="*/ 735283 w 781684"/>
                  <a:gd name="T87" fmla="*/ 207354 h 781684"/>
                  <a:gd name="T88" fmla="*/ 711071 w 781684"/>
                  <a:gd name="T89" fmla="*/ 167746 h 781684"/>
                  <a:gd name="T90" fmla="*/ 682481 w 781684"/>
                  <a:gd name="T91" fmla="*/ 131425 h 781684"/>
                  <a:gd name="T92" fmla="*/ 649879 w 781684"/>
                  <a:gd name="T93" fmla="*/ 98757 h 781684"/>
                  <a:gd name="T94" fmla="*/ 613632 w 781684"/>
                  <a:gd name="T95" fmla="*/ 70109 h 781684"/>
                  <a:gd name="T96" fmla="*/ 574105 w 781684"/>
                  <a:gd name="T97" fmla="*/ 45848 h 781684"/>
                  <a:gd name="T98" fmla="*/ 531664 w 781684"/>
                  <a:gd name="T99" fmla="*/ 26339 h 781684"/>
                  <a:gd name="T100" fmla="*/ 486676 w 781684"/>
                  <a:gd name="T101" fmla="*/ 11951 h 781684"/>
                  <a:gd name="T102" fmla="*/ 439505 w 781684"/>
                  <a:gd name="T103" fmla="*/ 3049 h 781684"/>
                  <a:gd name="T104" fmla="*/ 390519 w 781684"/>
                  <a:gd name="T105" fmla="*/ 0 h 7816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81684" h="781684" extrusionOk="0">
                    <a:moveTo>
                      <a:pt x="390836" y="0"/>
                    </a:moveTo>
                    <a:lnTo>
                      <a:pt x="341810" y="3045"/>
                    </a:lnTo>
                    <a:lnTo>
                      <a:pt x="294601" y="11936"/>
                    </a:lnTo>
                    <a:lnTo>
                      <a:pt x="249576" y="26307"/>
                    </a:lnTo>
                    <a:lnTo>
                      <a:pt x="207101" y="45792"/>
                    </a:lnTo>
                    <a:lnTo>
                      <a:pt x="167542" y="70024"/>
                    </a:lnTo>
                    <a:lnTo>
                      <a:pt x="131265" y="98637"/>
                    </a:lnTo>
                    <a:lnTo>
                      <a:pt x="98637" y="131265"/>
                    </a:lnTo>
                    <a:lnTo>
                      <a:pt x="70024" y="167542"/>
                    </a:lnTo>
                    <a:lnTo>
                      <a:pt x="45792" y="207101"/>
                    </a:lnTo>
                    <a:lnTo>
                      <a:pt x="26307" y="249576"/>
                    </a:lnTo>
                    <a:lnTo>
                      <a:pt x="11936" y="294601"/>
                    </a:lnTo>
                    <a:lnTo>
                      <a:pt x="3045" y="341810"/>
                    </a:lnTo>
                    <a:lnTo>
                      <a:pt x="0" y="390836"/>
                    </a:lnTo>
                    <a:lnTo>
                      <a:pt x="3045" y="439862"/>
                    </a:lnTo>
                    <a:lnTo>
                      <a:pt x="11936" y="487071"/>
                    </a:lnTo>
                    <a:lnTo>
                      <a:pt x="26307" y="532096"/>
                    </a:lnTo>
                    <a:lnTo>
                      <a:pt x="45792" y="574571"/>
                    </a:lnTo>
                    <a:lnTo>
                      <a:pt x="70024" y="614130"/>
                    </a:lnTo>
                    <a:lnTo>
                      <a:pt x="98637" y="650407"/>
                    </a:lnTo>
                    <a:lnTo>
                      <a:pt x="131265" y="683035"/>
                    </a:lnTo>
                    <a:lnTo>
                      <a:pt x="167542" y="711648"/>
                    </a:lnTo>
                    <a:lnTo>
                      <a:pt x="207101" y="735880"/>
                    </a:lnTo>
                    <a:lnTo>
                      <a:pt x="249576" y="755365"/>
                    </a:lnTo>
                    <a:lnTo>
                      <a:pt x="294601" y="769736"/>
                    </a:lnTo>
                    <a:lnTo>
                      <a:pt x="341810" y="778627"/>
                    </a:lnTo>
                    <a:lnTo>
                      <a:pt x="390836" y="781672"/>
                    </a:lnTo>
                    <a:lnTo>
                      <a:pt x="439862" y="778627"/>
                    </a:lnTo>
                    <a:lnTo>
                      <a:pt x="487071" y="769736"/>
                    </a:lnTo>
                    <a:lnTo>
                      <a:pt x="532096" y="755365"/>
                    </a:lnTo>
                    <a:lnTo>
                      <a:pt x="574571" y="735880"/>
                    </a:lnTo>
                    <a:lnTo>
                      <a:pt x="614130" y="711648"/>
                    </a:lnTo>
                    <a:lnTo>
                      <a:pt x="650407" y="683035"/>
                    </a:lnTo>
                    <a:lnTo>
                      <a:pt x="683035" y="650407"/>
                    </a:lnTo>
                    <a:lnTo>
                      <a:pt x="711648" y="614130"/>
                    </a:lnTo>
                    <a:lnTo>
                      <a:pt x="735880" y="574571"/>
                    </a:lnTo>
                    <a:lnTo>
                      <a:pt x="755365" y="532096"/>
                    </a:lnTo>
                    <a:lnTo>
                      <a:pt x="769736" y="487071"/>
                    </a:lnTo>
                    <a:lnTo>
                      <a:pt x="778627" y="439862"/>
                    </a:lnTo>
                    <a:lnTo>
                      <a:pt x="781672" y="390836"/>
                    </a:lnTo>
                    <a:lnTo>
                      <a:pt x="778627" y="341810"/>
                    </a:lnTo>
                    <a:lnTo>
                      <a:pt x="769736" y="294601"/>
                    </a:lnTo>
                    <a:lnTo>
                      <a:pt x="755365" y="249576"/>
                    </a:lnTo>
                    <a:lnTo>
                      <a:pt x="735880" y="207101"/>
                    </a:lnTo>
                    <a:lnTo>
                      <a:pt x="711648" y="167542"/>
                    </a:lnTo>
                    <a:lnTo>
                      <a:pt x="683035" y="131265"/>
                    </a:lnTo>
                    <a:lnTo>
                      <a:pt x="650407" y="98637"/>
                    </a:lnTo>
                    <a:lnTo>
                      <a:pt x="614130" y="70024"/>
                    </a:lnTo>
                    <a:lnTo>
                      <a:pt x="574571" y="45792"/>
                    </a:lnTo>
                    <a:lnTo>
                      <a:pt x="532096" y="26307"/>
                    </a:lnTo>
                    <a:lnTo>
                      <a:pt x="487071" y="11936"/>
                    </a:lnTo>
                    <a:lnTo>
                      <a:pt x="439862" y="3045"/>
                    </a:lnTo>
                    <a:lnTo>
                      <a:pt x="390836" y="0"/>
                    </a:lnTo>
                    <a:close/>
                  </a:path>
                </a:pathLst>
              </a:custGeom>
              <a:solidFill>
                <a:srgbClr val="BC5CA3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37" name="object 27"/>
              <p:cNvSpPr/>
              <p:nvPr/>
            </p:nvSpPr>
            <p:spPr bwMode="auto">
              <a:xfrm>
                <a:off x="7305675" y="6548438"/>
                <a:ext cx="523875" cy="360362"/>
              </a:xfrm>
              <a:custGeom>
                <a:avLst/>
                <a:gdLst>
                  <a:gd name="T0" fmla="*/ 175495 w 522604"/>
                  <a:gd name="T1" fmla="*/ 0 h 360045"/>
                  <a:gd name="T2" fmla="*/ 168214 w 522604"/>
                  <a:gd name="T3" fmla="*/ 52769 h 360045"/>
                  <a:gd name="T4" fmla="*/ 60779 w 522604"/>
                  <a:gd name="T5" fmla="*/ 60506 h 360045"/>
                  <a:gd name="T6" fmla="*/ 7431 w 522604"/>
                  <a:gd name="T7" fmla="*/ 119636 h 360045"/>
                  <a:gd name="T8" fmla="*/ 0 w 522604"/>
                  <a:gd name="T9" fmla="*/ 310554 h 360045"/>
                  <a:gd name="T10" fmla="*/ 52322 w 522604"/>
                  <a:gd name="T11" fmla="*/ 317824 h 360045"/>
                  <a:gd name="T12" fmla="*/ 71209 w 522604"/>
                  <a:gd name="T13" fmla="*/ 348062 h 360045"/>
                  <a:gd name="T14" fmla="*/ 105362 w 522604"/>
                  <a:gd name="T15" fmla="*/ 360117 h 360045"/>
                  <a:gd name="T16" fmla="*/ 139494 w 522604"/>
                  <a:gd name="T17" fmla="*/ 348006 h 360045"/>
                  <a:gd name="T18" fmla="*/ 154152 w 522604"/>
                  <a:gd name="T19" fmla="*/ 327934 h 360045"/>
                  <a:gd name="T20" fmla="*/ 96870 w 522604"/>
                  <a:gd name="T21" fmla="*/ 326207 h 360045"/>
                  <a:gd name="T22" fmla="*/ 85168 w 522604"/>
                  <a:gd name="T23" fmla="*/ 314517 h 360045"/>
                  <a:gd name="T24" fmla="*/ 85088 w 522604"/>
                  <a:gd name="T25" fmla="*/ 297430 h 360045"/>
                  <a:gd name="T26" fmla="*/ 96801 w 522604"/>
                  <a:gd name="T27" fmla="*/ 285734 h 360045"/>
                  <a:gd name="T28" fmla="*/ 32383 w 522604"/>
                  <a:gd name="T29" fmla="*/ 285641 h 360045"/>
                  <a:gd name="T30" fmla="*/ 50369 w 522604"/>
                  <a:gd name="T31" fmla="*/ 106967 h 360045"/>
                  <a:gd name="T32" fmla="*/ 200446 w 522604"/>
                  <a:gd name="T33" fmla="*/ 85102 h 360045"/>
                  <a:gd name="T34" fmla="*/ 523738 w 522604"/>
                  <a:gd name="T35" fmla="*/ 32332 h 360045"/>
                  <a:gd name="T36" fmla="*/ 516458 w 522604"/>
                  <a:gd name="T37" fmla="*/ 0 h 360045"/>
                  <a:gd name="T38" fmla="*/ 105362 w 522604"/>
                  <a:gd name="T39" fmla="*/ 284006 h 360045"/>
                  <a:gd name="T40" fmla="*/ 120892 w 522604"/>
                  <a:gd name="T41" fmla="*/ 290445 h 360045"/>
                  <a:gd name="T42" fmla="*/ 127316 w 522604"/>
                  <a:gd name="T43" fmla="*/ 305976 h 360045"/>
                  <a:gd name="T44" fmla="*/ 120892 w 522604"/>
                  <a:gd name="T45" fmla="*/ 321497 h 360045"/>
                  <a:gd name="T46" fmla="*/ 105362 w 522604"/>
                  <a:gd name="T47" fmla="*/ 327934 h 360045"/>
                  <a:gd name="T48" fmla="*/ 158351 w 522604"/>
                  <a:gd name="T49" fmla="*/ 317824 h 360045"/>
                  <a:gd name="T50" fmla="*/ 269991 w 522604"/>
                  <a:gd name="T51" fmla="*/ 313218 h 360045"/>
                  <a:gd name="T52" fmla="*/ 268097 w 522604"/>
                  <a:gd name="T53" fmla="*/ 300143 h 360045"/>
                  <a:gd name="T54" fmla="*/ 155669 w 522604"/>
                  <a:gd name="T55" fmla="*/ 285641 h 360045"/>
                  <a:gd name="T56" fmla="*/ 105362 w 522604"/>
                  <a:gd name="T57" fmla="*/ 251673 h 360045"/>
                  <a:gd name="T58" fmla="*/ 74729 w 522604"/>
                  <a:gd name="T59" fmla="*/ 261234 h 360045"/>
                  <a:gd name="T60" fmla="*/ 55055 w 522604"/>
                  <a:gd name="T61" fmla="*/ 285641 h 360045"/>
                  <a:gd name="T62" fmla="*/ 105362 w 522604"/>
                  <a:gd name="T63" fmla="*/ 284006 h 360045"/>
                  <a:gd name="T64" fmla="*/ 147574 w 522604"/>
                  <a:gd name="T65" fmla="*/ 271919 h 360045"/>
                  <a:gd name="T66" fmla="*/ 121632 w 522604"/>
                  <a:gd name="T67" fmla="*/ 254176 h 360045"/>
                  <a:gd name="T68" fmla="*/ 200446 w 522604"/>
                  <a:gd name="T69" fmla="*/ 85102 h 360045"/>
                  <a:gd name="T70" fmla="*/ 168076 w 522604"/>
                  <a:gd name="T71" fmla="*/ 285641 h 360045"/>
                  <a:gd name="T72" fmla="*/ 200446 w 522604"/>
                  <a:gd name="T73" fmla="*/ 85102 h 360045"/>
                  <a:gd name="T74" fmla="*/ 491241 w 522604"/>
                  <a:gd name="T75" fmla="*/ 32332 h 360045"/>
                  <a:gd name="T76" fmla="*/ 523738 w 522604"/>
                  <a:gd name="T77" fmla="*/ 139343 h 36004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522604" h="360045" extrusionOk="0">
                    <a:moveTo>
                      <a:pt x="515205" y="0"/>
                    </a:moveTo>
                    <a:lnTo>
                      <a:pt x="175069" y="0"/>
                    </a:lnTo>
                    <a:lnTo>
                      <a:pt x="167806" y="7262"/>
                    </a:lnTo>
                    <a:lnTo>
                      <a:pt x="167806" y="52723"/>
                    </a:lnTo>
                    <a:lnTo>
                      <a:pt x="100118" y="52723"/>
                    </a:lnTo>
                    <a:lnTo>
                      <a:pt x="60632" y="60453"/>
                    </a:lnTo>
                    <a:lnTo>
                      <a:pt x="28949" y="82602"/>
                    </a:lnTo>
                    <a:lnTo>
                      <a:pt x="7413" y="119531"/>
                    </a:lnTo>
                    <a:lnTo>
                      <a:pt x="0" y="167253"/>
                    </a:lnTo>
                    <a:lnTo>
                      <a:pt x="0" y="310281"/>
                    </a:lnTo>
                    <a:lnTo>
                      <a:pt x="7262" y="317544"/>
                    </a:lnTo>
                    <a:lnTo>
                      <a:pt x="52195" y="317544"/>
                    </a:lnTo>
                    <a:lnTo>
                      <a:pt x="59169" y="334366"/>
                    </a:lnTo>
                    <a:lnTo>
                      <a:pt x="71036" y="347756"/>
                    </a:lnTo>
                    <a:lnTo>
                      <a:pt x="86711" y="356604"/>
                    </a:lnTo>
                    <a:lnTo>
                      <a:pt x="105106" y="359800"/>
                    </a:lnTo>
                    <a:lnTo>
                      <a:pt x="123485" y="356583"/>
                    </a:lnTo>
                    <a:lnTo>
                      <a:pt x="139156" y="347700"/>
                    </a:lnTo>
                    <a:lnTo>
                      <a:pt x="151017" y="334303"/>
                    </a:lnTo>
                    <a:lnTo>
                      <a:pt x="153778" y="327646"/>
                    </a:lnTo>
                    <a:lnTo>
                      <a:pt x="105106" y="327646"/>
                    </a:lnTo>
                    <a:lnTo>
                      <a:pt x="96635" y="325920"/>
                    </a:lnTo>
                    <a:lnTo>
                      <a:pt x="89687" y="321214"/>
                    </a:lnTo>
                    <a:lnTo>
                      <a:pt x="84961" y="314240"/>
                    </a:lnTo>
                    <a:lnTo>
                      <a:pt x="83155" y="305707"/>
                    </a:lnTo>
                    <a:lnTo>
                      <a:pt x="84882" y="297168"/>
                    </a:lnTo>
                    <a:lnTo>
                      <a:pt x="89588" y="290190"/>
                    </a:lnTo>
                    <a:lnTo>
                      <a:pt x="96566" y="285483"/>
                    </a:lnTo>
                    <a:lnTo>
                      <a:pt x="97027" y="285390"/>
                    </a:lnTo>
                    <a:lnTo>
                      <a:pt x="32304" y="285390"/>
                    </a:lnTo>
                    <a:lnTo>
                      <a:pt x="32319" y="167253"/>
                    </a:lnTo>
                    <a:lnTo>
                      <a:pt x="50247" y="106873"/>
                    </a:lnTo>
                    <a:lnTo>
                      <a:pt x="99967" y="85027"/>
                    </a:lnTo>
                    <a:lnTo>
                      <a:pt x="199960" y="85027"/>
                    </a:lnTo>
                    <a:lnTo>
                      <a:pt x="199960" y="32304"/>
                    </a:lnTo>
                    <a:lnTo>
                      <a:pt x="522467" y="32304"/>
                    </a:lnTo>
                    <a:lnTo>
                      <a:pt x="522467" y="7262"/>
                    </a:lnTo>
                    <a:lnTo>
                      <a:pt x="515205" y="0"/>
                    </a:lnTo>
                    <a:close/>
                  </a:path>
                  <a:path w="522604" h="360045" extrusionOk="0">
                    <a:moveTo>
                      <a:pt x="154329" y="283756"/>
                    </a:moveTo>
                    <a:lnTo>
                      <a:pt x="105106" y="283756"/>
                    </a:lnTo>
                    <a:lnTo>
                      <a:pt x="113638" y="285483"/>
                    </a:lnTo>
                    <a:lnTo>
                      <a:pt x="120599" y="290190"/>
                    </a:lnTo>
                    <a:lnTo>
                      <a:pt x="125288" y="297168"/>
                    </a:lnTo>
                    <a:lnTo>
                      <a:pt x="127007" y="305707"/>
                    </a:lnTo>
                    <a:lnTo>
                      <a:pt x="125288" y="314240"/>
                    </a:lnTo>
                    <a:lnTo>
                      <a:pt x="120599" y="321214"/>
                    </a:lnTo>
                    <a:lnTo>
                      <a:pt x="113638" y="325920"/>
                    </a:lnTo>
                    <a:lnTo>
                      <a:pt x="105106" y="327646"/>
                    </a:lnTo>
                    <a:lnTo>
                      <a:pt x="153778" y="327646"/>
                    </a:lnTo>
                    <a:lnTo>
                      <a:pt x="157967" y="317544"/>
                    </a:lnTo>
                    <a:lnTo>
                      <a:pt x="278215" y="317544"/>
                    </a:lnTo>
                    <a:lnTo>
                      <a:pt x="269336" y="312942"/>
                    </a:lnTo>
                    <a:lnTo>
                      <a:pt x="265892" y="308059"/>
                    </a:lnTo>
                    <a:lnTo>
                      <a:pt x="267447" y="299879"/>
                    </a:lnTo>
                    <a:lnTo>
                      <a:pt x="273566" y="285390"/>
                    </a:lnTo>
                    <a:lnTo>
                      <a:pt x="155291" y="285390"/>
                    </a:lnTo>
                    <a:lnTo>
                      <a:pt x="154329" y="283756"/>
                    </a:lnTo>
                    <a:close/>
                  </a:path>
                  <a:path w="522604" h="360045" extrusionOk="0">
                    <a:moveTo>
                      <a:pt x="105106" y="251452"/>
                    </a:moveTo>
                    <a:lnTo>
                      <a:pt x="88854" y="253973"/>
                    </a:lnTo>
                    <a:lnTo>
                      <a:pt x="74548" y="261004"/>
                    </a:lnTo>
                    <a:lnTo>
                      <a:pt x="62975" y="271743"/>
                    </a:lnTo>
                    <a:lnTo>
                      <a:pt x="54921" y="285390"/>
                    </a:lnTo>
                    <a:lnTo>
                      <a:pt x="97027" y="285390"/>
                    </a:lnTo>
                    <a:lnTo>
                      <a:pt x="105106" y="283756"/>
                    </a:lnTo>
                    <a:lnTo>
                      <a:pt x="154329" y="283756"/>
                    </a:lnTo>
                    <a:lnTo>
                      <a:pt x="147216" y="271680"/>
                    </a:lnTo>
                    <a:lnTo>
                      <a:pt x="135636" y="260948"/>
                    </a:lnTo>
                    <a:lnTo>
                      <a:pt x="121337" y="253952"/>
                    </a:lnTo>
                    <a:lnTo>
                      <a:pt x="105106" y="251452"/>
                    </a:lnTo>
                    <a:close/>
                  </a:path>
                  <a:path w="522604" h="360045" extrusionOk="0">
                    <a:moveTo>
                      <a:pt x="199960" y="85027"/>
                    </a:moveTo>
                    <a:lnTo>
                      <a:pt x="167668" y="85027"/>
                    </a:lnTo>
                    <a:lnTo>
                      <a:pt x="167668" y="285390"/>
                    </a:lnTo>
                    <a:lnTo>
                      <a:pt x="199960" y="285390"/>
                    </a:lnTo>
                    <a:lnTo>
                      <a:pt x="199960" y="85027"/>
                    </a:lnTo>
                    <a:close/>
                  </a:path>
                  <a:path w="522604" h="360045" extrusionOk="0">
                    <a:moveTo>
                      <a:pt x="522467" y="32304"/>
                    </a:moveTo>
                    <a:lnTo>
                      <a:pt x="490049" y="32304"/>
                    </a:lnTo>
                    <a:lnTo>
                      <a:pt x="490049" y="135162"/>
                    </a:lnTo>
                    <a:lnTo>
                      <a:pt x="522467" y="139220"/>
                    </a:lnTo>
                    <a:lnTo>
                      <a:pt x="522467" y="323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38" name="object 28"/>
              <p:cNvSpPr/>
              <p:nvPr/>
            </p:nvSpPr>
            <p:spPr bwMode="auto">
              <a:xfrm>
                <a:off x="7535863" y="6618288"/>
                <a:ext cx="325437" cy="311150"/>
              </a:xfrm>
              <a:custGeom>
                <a:avLst/>
                <a:gdLst>
                  <a:gd name="T0" fmla="*/ 0 w 324484"/>
                  <a:gd name="T1" fmla="*/ 16727 h 311784"/>
                  <a:gd name="T2" fmla="*/ 4473 w 324484"/>
                  <a:gd name="T3" fmla="*/ 29079 h 311784"/>
                  <a:gd name="T4" fmla="*/ 50924 w 324484"/>
                  <a:gd name="T5" fmla="*/ 45330 h 311784"/>
                  <a:gd name="T6" fmla="*/ 55574 w 324484"/>
                  <a:gd name="T7" fmla="*/ 229749 h 311784"/>
                  <a:gd name="T8" fmla="*/ 56180 w 324484"/>
                  <a:gd name="T9" fmla="*/ 239592 h 311784"/>
                  <a:gd name="T10" fmla="*/ 63085 w 324484"/>
                  <a:gd name="T11" fmla="*/ 247667 h 311784"/>
                  <a:gd name="T12" fmla="*/ 285875 w 324484"/>
                  <a:gd name="T13" fmla="*/ 249673 h 311784"/>
                  <a:gd name="T14" fmla="*/ 296486 w 324484"/>
                  <a:gd name="T15" fmla="*/ 241674 h 311784"/>
                  <a:gd name="T16" fmla="*/ 298149 w 324484"/>
                  <a:gd name="T17" fmla="*/ 228206 h 311784"/>
                  <a:gd name="T18" fmla="*/ 289807 w 324484"/>
                  <a:gd name="T19" fmla="*/ 217823 h 311784"/>
                  <a:gd name="T20" fmla="*/ 92435 w 324484"/>
                  <a:gd name="T21" fmla="*/ 216218 h 311784"/>
                  <a:gd name="T22" fmla="*/ 298628 w 324484"/>
                  <a:gd name="T23" fmla="*/ 194148 h 311784"/>
                  <a:gd name="T24" fmla="*/ 308710 w 324484"/>
                  <a:gd name="T25" fmla="*/ 187616 h 311784"/>
                  <a:gd name="T26" fmla="*/ 311041 w 324484"/>
                  <a:gd name="T27" fmla="*/ 180255 h 311784"/>
                  <a:gd name="T28" fmla="*/ 325345 w 324484"/>
                  <a:gd name="T29" fmla="*/ 97670 h 311784"/>
                  <a:gd name="T30" fmla="*/ 321412 w 324484"/>
                  <a:gd name="T31" fmla="*/ 89833 h 311784"/>
                  <a:gd name="T32" fmla="*/ 314973 w 324484"/>
                  <a:gd name="T33" fmla="*/ 83788 h 311784"/>
                  <a:gd name="T34" fmla="*/ 85983 w 324484"/>
                  <a:gd name="T35" fmla="*/ 58146 h 311784"/>
                  <a:gd name="T36" fmla="*/ 22305 w 324484"/>
                  <a:gd name="T37" fmla="*/ 1191 h 311784"/>
                  <a:gd name="T38" fmla="*/ 104948 w 324484"/>
                  <a:gd name="T39" fmla="*/ 258940 h 311784"/>
                  <a:gd name="T40" fmla="*/ 84559 w 324484"/>
                  <a:gd name="T41" fmla="*/ 261435 h 311784"/>
                  <a:gd name="T42" fmla="*/ 72032 w 324484"/>
                  <a:gd name="T43" fmla="*/ 277449 h 311784"/>
                  <a:gd name="T44" fmla="*/ 74540 w 324484"/>
                  <a:gd name="T45" fmla="*/ 297800 h 311784"/>
                  <a:gd name="T46" fmla="*/ 90645 w 324484"/>
                  <a:gd name="T47" fmla="*/ 310565 h 311784"/>
                  <a:gd name="T48" fmla="*/ 111035 w 324484"/>
                  <a:gd name="T49" fmla="*/ 308007 h 311784"/>
                  <a:gd name="T50" fmla="*/ 123557 w 324484"/>
                  <a:gd name="T51" fmla="*/ 291694 h 311784"/>
                  <a:gd name="T52" fmla="*/ 121053 w 324484"/>
                  <a:gd name="T53" fmla="*/ 271392 h 311784"/>
                  <a:gd name="T54" fmla="*/ 104948 w 324484"/>
                  <a:gd name="T55" fmla="*/ 258940 h 311784"/>
                  <a:gd name="T56" fmla="*/ 243419 w 324484"/>
                  <a:gd name="T57" fmla="*/ 258940 h 311784"/>
                  <a:gd name="T58" fmla="*/ 227314 w 324484"/>
                  <a:gd name="T59" fmla="*/ 271392 h 311784"/>
                  <a:gd name="T60" fmla="*/ 224806 w 324484"/>
                  <a:gd name="T61" fmla="*/ 291694 h 311784"/>
                  <a:gd name="T62" fmla="*/ 237332 w 324484"/>
                  <a:gd name="T63" fmla="*/ 308007 h 311784"/>
                  <a:gd name="T64" fmla="*/ 257723 w 324484"/>
                  <a:gd name="T65" fmla="*/ 310565 h 311784"/>
                  <a:gd name="T66" fmla="*/ 273828 w 324484"/>
                  <a:gd name="T67" fmla="*/ 297800 h 311784"/>
                  <a:gd name="T68" fmla="*/ 276335 w 324484"/>
                  <a:gd name="T69" fmla="*/ 277449 h 311784"/>
                  <a:gd name="T70" fmla="*/ 263810 w 324484"/>
                  <a:gd name="T71" fmla="*/ 261435 h 31178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24484" h="311784" extrusionOk="0">
                    <a:moveTo>
                      <a:pt x="17955" y="0"/>
                    </a:moveTo>
                    <a:lnTo>
                      <a:pt x="0" y="16761"/>
                    </a:lnTo>
                    <a:lnTo>
                      <a:pt x="414" y="21046"/>
                    </a:lnTo>
                    <a:lnTo>
                      <a:pt x="4460" y="29138"/>
                    </a:lnTo>
                    <a:lnTo>
                      <a:pt x="7727" y="31864"/>
                    </a:lnTo>
                    <a:lnTo>
                      <a:pt x="50775" y="45422"/>
                    </a:lnTo>
                    <a:lnTo>
                      <a:pt x="64333" y="181690"/>
                    </a:lnTo>
                    <a:lnTo>
                      <a:pt x="55411" y="230217"/>
                    </a:lnTo>
                    <a:lnTo>
                      <a:pt x="54708" y="235444"/>
                    </a:lnTo>
                    <a:lnTo>
                      <a:pt x="56015" y="240080"/>
                    </a:lnTo>
                    <a:lnTo>
                      <a:pt x="59344" y="244126"/>
                    </a:lnTo>
                    <a:lnTo>
                      <a:pt x="62900" y="248172"/>
                    </a:lnTo>
                    <a:lnTo>
                      <a:pt x="67185" y="250182"/>
                    </a:lnTo>
                    <a:lnTo>
                      <a:pt x="285038" y="250182"/>
                    </a:lnTo>
                    <a:lnTo>
                      <a:pt x="288958" y="248587"/>
                    </a:lnTo>
                    <a:lnTo>
                      <a:pt x="295618" y="242166"/>
                    </a:lnTo>
                    <a:lnTo>
                      <a:pt x="297276" y="238183"/>
                    </a:lnTo>
                    <a:lnTo>
                      <a:pt x="297276" y="228671"/>
                    </a:lnTo>
                    <a:lnTo>
                      <a:pt x="295618" y="224675"/>
                    </a:lnTo>
                    <a:lnTo>
                      <a:pt x="288958" y="218267"/>
                    </a:lnTo>
                    <a:lnTo>
                      <a:pt x="285038" y="216659"/>
                    </a:lnTo>
                    <a:lnTo>
                      <a:pt x="92164" y="216659"/>
                    </a:lnTo>
                    <a:lnTo>
                      <a:pt x="96085" y="194544"/>
                    </a:lnTo>
                    <a:lnTo>
                      <a:pt x="297754" y="194544"/>
                    </a:lnTo>
                    <a:lnTo>
                      <a:pt x="301385" y="193225"/>
                    </a:lnTo>
                    <a:lnTo>
                      <a:pt x="307806" y="187998"/>
                    </a:lnTo>
                    <a:lnTo>
                      <a:pt x="309653" y="184668"/>
                    </a:lnTo>
                    <a:lnTo>
                      <a:pt x="310130" y="180622"/>
                    </a:lnTo>
                    <a:lnTo>
                      <a:pt x="323676" y="102857"/>
                    </a:lnTo>
                    <a:lnTo>
                      <a:pt x="324392" y="97869"/>
                    </a:lnTo>
                    <a:lnTo>
                      <a:pt x="323324" y="93584"/>
                    </a:lnTo>
                    <a:lnTo>
                      <a:pt x="320471" y="90016"/>
                    </a:lnTo>
                    <a:lnTo>
                      <a:pt x="317858" y="86208"/>
                    </a:lnTo>
                    <a:lnTo>
                      <a:pt x="314051" y="83959"/>
                    </a:lnTo>
                    <a:lnTo>
                      <a:pt x="309050" y="83230"/>
                    </a:lnTo>
                    <a:lnTo>
                      <a:pt x="85731" y="58264"/>
                    </a:lnTo>
                    <a:lnTo>
                      <a:pt x="82879" y="31148"/>
                    </a:lnTo>
                    <a:lnTo>
                      <a:pt x="22240" y="1193"/>
                    </a:lnTo>
                    <a:lnTo>
                      <a:pt x="17955" y="0"/>
                    </a:lnTo>
                    <a:close/>
                  </a:path>
                  <a:path w="324484" h="311784" extrusionOk="0">
                    <a:moveTo>
                      <a:pt x="104641" y="259468"/>
                    </a:moveTo>
                    <a:lnTo>
                      <a:pt x="90380" y="259468"/>
                    </a:lnTo>
                    <a:lnTo>
                      <a:pt x="84311" y="261968"/>
                    </a:lnTo>
                    <a:lnTo>
                      <a:pt x="74322" y="271945"/>
                    </a:lnTo>
                    <a:lnTo>
                      <a:pt x="71821" y="278014"/>
                    </a:lnTo>
                    <a:lnTo>
                      <a:pt x="71821" y="292288"/>
                    </a:lnTo>
                    <a:lnTo>
                      <a:pt x="74322" y="298407"/>
                    </a:lnTo>
                    <a:lnTo>
                      <a:pt x="84311" y="308635"/>
                    </a:lnTo>
                    <a:lnTo>
                      <a:pt x="90380" y="311198"/>
                    </a:lnTo>
                    <a:lnTo>
                      <a:pt x="104641" y="311198"/>
                    </a:lnTo>
                    <a:lnTo>
                      <a:pt x="110710" y="308635"/>
                    </a:lnTo>
                    <a:lnTo>
                      <a:pt x="120699" y="298407"/>
                    </a:lnTo>
                    <a:lnTo>
                      <a:pt x="123195" y="292288"/>
                    </a:lnTo>
                    <a:lnTo>
                      <a:pt x="123200" y="278014"/>
                    </a:lnTo>
                    <a:lnTo>
                      <a:pt x="120699" y="271945"/>
                    </a:lnTo>
                    <a:lnTo>
                      <a:pt x="110710" y="261968"/>
                    </a:lnTo>
                    <a:lnTo>
                      <a:pt x="104641" y="259468"/>
                    </a:lnTo>
                    <a:close/>
                  </a:path>
                  <a:path w="324484" h="311784" extrusionOk="0">
                    <a:moveTo>
                      <a:pt x="256968" y="259468"/>
                    </a:moveTo>
                    <a:lnTo>
                      <a:pt x="242706" y="259468"/>
                    </a:lnTo>
                    <a:lnTo>
                      <a:pt x="236637" y="261968"/>
                    </a:lnTo>
                    <a:lnTo>
                      <a:pt x="226648" y="271945"/>
                    </a:lnTo>
                    <a:lnTo>
                      <a:pt x="224148" y="278014"/>
                    </a:lnTo>
                    <a:lnTo>
                      <a:pt x="224148" y="292288"/>
                    </a:lnTo>
                    <a:lnTo>
                      <a:pt x="226648" y="298407"/>
                    </a:lnTo>
                    <a:lnTo>
                      <a:pt x="236637" y="308635"/>
                    </a:lnTo>
                    <a:lnTo>
                      <a:pt x="242706" y="311198"/>
                    </a:lnTo>
                    <a:lnTo>
                      <a:pt x="256968" y="311198"/>
                    </a:lnTo>
                    <a:lnTo>
                      <a:pt x="263037" y="308635"/>
                    </a:lnTo>
                    <a:lnTo>
                      <a:pt x="273026" y="298407"/>
                    </a:lnTo>
                    <a:lnTo>
                      <a:pt x="275521" y="292288"/>
                    </a:lnTo>
                    <a:lnTo>
                      <a:pt x="275526" y="278014"/>
                    </a:lnTo>
                    <a:lnTo>
                      <a:pt x="273026" y="271945"/>
                    </a:lnTo>
                    <a:lnTo>
                      <a:pt x="263037" y="261968"/>
                    </a:lnTo>
                    <a:lnTo>
                      <a:pt x="256968" y="25946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</p:grpSp>
      </p:grpSp>
      <p:pic>
        <p:nvPicPr>
          <p:cNvPr id="39" name="Picture 72" descr="A picture containing sitting, dark, black, table&#10;&#10;Description automatically generated"/>
          <p:cNvPicPr>
            <a:picLocks noChangeAspect="1"/>
          </p:cNvPicPr>
          <p:nvPr userDrawn="1"/>
        </p:nvPicPr>
        <p:blipFill>
          <a:blip r:embed="rId10"/>
          <a:stretch/>
        </p:blipFill>
        <p:spPr bwMode="auto">
          <a:xfrm>
            <a:off x="5474807" y="1292025"/>
            <a:ext cx="3293785" cy="2332774"/>
          </a:xfrm>
          <a:prstGeom prst="rect">
            <a:avLst/>
          </a:prstGeom>
        </p:spPr>
      </p:pic>
      <p:pic>
        <p:nvPicPr>
          <p:cNvPr id="40" name="Graphic 73"/>
          <p:cNvPicPr>
            <a:picLocks noChangeAspect="1"/>
          </p:cNvPicPr>
          <p:nvPr userDrawn="1"/>
        </p:nvPicPr>
        <p:blipFill>
          <a:blip r:embed="rId11"/>
          <a:stretch/>
        </p:blipFill>
        <p:spPr bwMode="auto">
          <a:xfrm>
            <a:off x="996559" y="2157750"/>
            <a:ext cx="828000" cy="828000"/>
          </a:xfrm>
          <a:prstGeom prst="rect">
            <a:avLst/>
          </a:prstGeom>
        </p:spPr>
      </p:pic>
      <p:pic>
        <p:nvPicPr>
          <p:cNvPr id="41" name="Graphic 74"/>
          <p:cNvPicPr>
            <a:picLocks noChangeAspect="1"/>
          </p:cNvPicPr>
          <p:nvPr userDrawn="1"/>
        </p:nvPicPr>
        <p:blipFill>
          <a:blip r:embed="rId12"/>
          <a:stretch/>
        </p:blipFill>
        <p:spPr bwMode="auto">
          <a:xfrm>
            <a:off x="446573" y="4695538"/>
            <a:ext cx="1088469" cy="25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Subtitle" preserve="1" userDrawn="1">
  <p:cSld name="1_Subtit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14;p3"/>
          <p:cNvSpPr>
            <a:spLocks noGrp="1"/>
          </p:cNvSpPr>
          <p:nvPr>
            <p:ph type="subTitle" idx="1"/>
          </p:nvPr>
        </p:nvSpPr>
        <p:spPr bwMode="auto">
          <a:xfrm>
            <a:off x="2022300" y="2815922"/>
            <a:ext cx="3787725" cy="10453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00">
                <a:latin typeface="+mn-lt"/>
                <a:cs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9pPr>
          </a:lstStyle>
          <a:p>
            <a:pPr>
              <a:defRPr/>
            </a:pPr>
            <a:endParaRPr/>
          </a:p>
        </p:txBody>
      </p:sp>
      <p:cxnSp>
        <p:nvCxnSpPr>
          <p:cNvPr id="5" name="Google Shape;15;p3"/>
          <p:cNvCxnSpPr>
            <a:cxnSpLocks/>
          </p:cNvCxnSpPr>
          <p:nvPr/>
        </p:nvCxnSpPr>
        <p:spPr bwMode="auto">
          <a:xfrm>
            <a:off x="-6025" y="2571762"/>
            <a:ext cx="9150025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Oval 33"/>
          <p:cNvSpPr/>
          <p:nvPr userDrawn="1"/>
        </p:nvSpPr>
        <p:spPr bwMode="auto">
          <a:xfrm>
            <a:off x="1064450" y="2234738"/>
            <a:ext cx="673997" cy="67399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900">
                <a:solidFill>
                  <a:schemeClr val="tx1"/>
                </a:solidFill>
              </a:rPr>
              <a:t>Place Pilot icon</a:t>
            </a:r>
            <a:endParaRPr lang="en-IE" sz="900">
              <a:solidFill>
                <a:schemeClr val="tx1"/>
              </a:solidFill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auto">
          <a:xfrm>
            <a:off x="2022300" y="1822146"/>
            <a:ext cx="2960447" cy="9937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Click to add text</a:t>
            </a:r>
            <a:endParaRPr lang="en-IE"/>
          </a:p>
        </p:txBody>
      </p:sp>
      <p:grpSp>
        <p:nvGrpSpPr>
          <p:cNvPr id="8" name="Group 41"/>
          <p:cNvGrpSpPr/>
          <p:nvPr userDrawn="1"/>
        </p:nvGrpSpPr>
        <p:grpSpPr bwMode="auto">
          <a:xfrm>
            <a:off x="7537141" y="4690989"/>
            <a:ext cx="1372953" cy="229553"/>
            <a:chOff x="1154546" y="3432698"/>
            <a:chExt cx="2916485" cy="487627"/>
          </a:xfrm>
        </p:grpSpPr>
        <p:grpSp>
          <p:nvGrpSpPr>
            <p:cNvPr id="9" name="Group 42"/>
            <p:cNvGrpSpPr/>
            <p:nvPr userDrawn="1"/>
          </p:nvGrpSpPr>
          <p:grpSpPr bwMode="auto">
            <a:xfrm>
              <a:off x="1154546" y="3432698"/>
              <a:ext cx="486638" cy="487627"/>
              <a:chOff x="3309937" y="6340475"/>
              <a:chExt cx="781050" cy="782638"/>
            </a:xfrm>
          </p:grpSpPr>
          <p:sp>
            <p:nvSpPr>
              <p:cNvPr id="10" name="object 4"/>
              <p:cNvSpPr/>
              <p:nvPr/>
            </p:nvSpPr>
            <p:spPr bwMode="auto">
              <a:xfrm>
                <a:off x="3309937" y="6340475"/>
                <a:ext cx="781050" cy="782638"/>
              </a:xfrm>
              <a:custGeom>
                <a:avLst/>
                <a:gdLst>
                  <a:gd name="T0" fmla="*/ 390519 w 781685"/>
                  <a:gd name="T1" fmla="*/ 0 h 781684"/>
                  <a:gd name="T2" fmla="*/ 341532 w 781685"/>
                  <a:gd name="T3" fmla="*/ 3049 h 781684"/>
                  <a:gd name="T4" fmla="*/ 294362 w 781685"/>
                  <a:gd name="T5" fmla="*/ 11951 h 781684"/>
                  <a:gd name="T6" fmla="*/ 249373 w 781685"/>
                  <a:gd name="T7" fmla="*/ 26339 h 781684"/>
                  <a:gd name="T8" fmla="*/ 206933 w 781685"/>
                  <a:gd name="T9" fmla="*/ 45848 h 781684"/>
                  <a:gd name="T10" fmla="*/ 167406 w 781685"/>
                  <a:gd name="T11" fmla="*/ 70109 h 781684"/>
                  <a:gd name="T12" fmla="*/ 131158 w 781685"/>
                  <a:gd name="T13" fmla="*/ 98757 h 781684"/>
                  <a:gd name="T14" fmla="*/ 98557 w 781685"/>
                  <a:gd name="T15" fmla="*/ 131425 h 781684"/>
                  <a:gd name="T16" fmla="*/ 69967 w 781685"/>
                  <a:gd name="T17" fmla="*/ 167746 h 781684"/>
                  <a:gd name="T18" fmla="*/ 45755 w 781685"/>
                  <a:gd name="T19" fmla="*/ 207354 h 781684"/>
                  <a:gd name="T20" fmla="*/ 26286 w 781685"/>
                  <a:gd name="T21" fmla="*/ 249881 h 781684"/>
                  <a:gd name="T22" fmla="*/ 11926 w 781685"/>
                  <a:gd name="T23" fmla="*/ 294961 h 781684"/>
                  <a:gd name="T24" fmla="*/ 3043 w 781685"/>
                  <a:gd name="T25" fmla="*/ 342227 h 781684"/>
                  <a:gd name="T26" fmla="*/ 0 w 781685"/>
                  <a:gd name="T27" fmla="*/ 391313 h 781684"/>
                  <a:gd name="T28" fmla="*/ 3043 w 781685"/>
                  <a:gd name="T29" fmla="*/ 440399 h 781684"/>
                  <a:gd name="T30" fmla="*/ 11926 w 781685"/>
                  <a:gd name="T31" fmla="*/ 487665 h 781684"/>
                  <a:gd name="T32" fmla="*/ 26286 w 781685"/>
                  <a:gd name="T33" fmla="*/ 532745 h 781684"/>
                  <a:gd name="T34" fmla="*/ 45755 w 781685"/>
                  <a:gd name="T35" fmla="*/ 575272 h 781684"/>
                  <a:gd name="T36" fmla="*/ 69967 w 781685"/>
                  <a:gd name="T37" fmla="*/ 614880 h 781684"/>
                  <a:gd name="T38" fmla="*/ 98557 w 781685"/>
                  <a:gd name="T39" fmla="*/ 651201 h 781684"/>
                  <a:gd name="T40" fmla="*/ 131158 w 781685"/>
                  <a:gd name="T41" fmla="*/ 683869 h 781684"/>
                  <a:gd name="T42" fmla="*/ 167406 w 781685"/>
                  <a:gd name="T43" fmla="*/ 712517 h 781684"/>
                  <a:gd name="T44" fmla="*/ 206933 w 781685"/>
                  <a:gd name="T45" fmla="*/ 736778 h 781684"/>
                  <a:gd name="T46" fmla="*/ 249373 w 781685"/>
                  <a:gd name="T47" fmla="*/ 756287 h 781684"/>
                  <a:gd name="T48" fmla="*/ 294362 w 781685"/>
                  <a:gd name="T49" fmla="*/ 770675 h 781684"/>
                  <a:gd name="T50" fmla="*/ 341532 w 781685"/>
                  <a:gd name="T51" fmla="*/ 779577 h 781684"/>
                  <a:gd name="T52" fmla="*/ 390519 w 781685"/>
                  <a:gd name="T53" fmla="*/ 782626 h 781684"/>
                  <a:gd name="T54" fmla="*/ 439505 w 781685"/>
                  <a:gd name="T55" fmla="*/ 779577 h 781684"/>
                  <a:gd name="T56" fmla="*/ 486675 w 781685"/>
                  <a:gd name="T57" fmla="*/ 770675 h 781684"/>
                  <a:gd name="T58" fmla="*/ 531664 w 781685"/>
                  <a:gd name="T59" fmla="*/ 756287 h 781684"/>
                  <a:gd name="T60" fmla="*/ 574104 w 781685"/>
                  <a:gd name="T61" fmla="*/ 736778 h 781684"/>
                  <a:gd name="T62" fmla="*/ 613631 w 781685"/>
                  <a:gd name="T63" fmla="*/ 712517 h 781684"/>
                  <a:gd name="T64" fmla="*/ 649879 w 781685"/>
                  <a:gd name="T65" fmla="*/ 683869 h 781684"/>
                  <a:gd name="T66" fmla="*/ 682480 w 781685"/>
                  <a:gd name="T67" fmla="*/ 651201 h 781684"/>
                  <a:gd name="T68" fmla="*/ 711070 w 781685"/>
                  <a:gd name="T69" fmla="*/ 614880 h 781684"/>
                  <a:gd name="T70" fmla="*/ 735282 w 781685"/>
                  <a:gd name="T71" fmla="*/ 575272 h 781684"/>
                  <a:gd name="T72" fmla="*/ 754751 w 781685"/>
                  <a:gd name="T73" fmla="*/ 532745 h 781684"/>
                  <a:gd name="T74" fmla="*/ 769111 w 781685"/>
                  <a:gd name="T75" fmla="*/ 487665 h 781684"/>
                  <a:gd name="T76" fmla="*/ 777994 w 781685"/>
                  <a:gd name="T77" fmla="*/ 440399 h 781684"/>
                  <a:gd name="T78" fmla="*/ 781037 w 781685"/>
                  <a:gd name="T79" fmla="*/ 391313 h 781684"/>
                  <a:gd name="T80" fmla="*/ 777994 w 781685"/>
                  <a:gd name="T81" fmla="*/ 342227 h 781684"/>
                  <a:gd name="T82" fmla="*/ 769111 w 781685"/>
                  <a:gd name="T83" fmla="*/ 294961 h 781684"/>
                  <a:gd name="T84" fmla="*/ 754751 w 781685"/>
                  <a:gd name="T85" fmla="*/ 249881 h 781684"/>
                  <a:gd name="T86" fmla="*/ 735282 w 781685"/>
                  <a:gd name="T87" fmla="*/ 207354 h 781684"/>
                  <a:gd name="T88" fmla="*/ 711070 w 781685"/>
                  <a:gd name="T89" fmla="*/ 167746 h 781684"/>
                  <a:gd name="T90" fmla="*/ 682480 w 781685"/>
                  <a:gd name="T91" fmla="*/ 131425 h 781684"/>
                  <a:gd name="T92" fmla="*/ 649879 w 781685"/>
                  <a:gd name="T93" fmla="*/ 98757 h 781684"/>
                  <a:gd name="T94" fmla="*/ 613631 w 781685"/>
                  <a:gd name="T95" fmla="*/ 70109 h 781684"/>
                  <a:gd name="T96" fmla="*/ 574104 w 781685"/>
                  <a:gd name="T97" fmla="*/ 45848 h 781684"/>
                  <a:gd name="T98" fmla="*/ 531664 w 781685"/>
                  <a:gd name="T99" fmla="*/ 26339 h 781684"/>
                  <a:gd name="T100" fmla="*/ 486675 w 781685"/>
                  <a:gd name="T101" fmla="*/ 11951 h 781684"/>
                  <a:gd name="T102" fmla="*/ 439505 w 781685"/>
                  <a:gd name="T103" fmla="*/ 3049 h 781684"/>
                  <a:gd name="T104" fmla="*/ 390519 w 781685"/>
                  <a:gd name="T105" fmla="*/ 0 h 7816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81685" h="781684" extrusionOk="0">
                    <a:moveTo>
                      <a:pt x="390836" y="0"/>
                    </a:moveTo>
                    <a:lnTo>
                      <a:pt x="341810" y="3045"/>
                    </a:lnTo>
                    <a:lnTo>
                      <a:pt x="294601" y="11936"/>
                    </a:lnTo>
                    <a:lnTo>
                      <a:pt x="249576" y="26307"/>
                    </a:lnTo>
                    <a:lnTo>
                      <a:pt x="207101" y="45792"/>
                    </a:lnTo>
                    <a:lnTo>
                      <a:pt x="167542" y="70024"/>
                    </a:lnTo>
                    <a:lnTo>
                      <a:pt x="131265" y="98637"/>
                    </a:lnTo>
                    <a:lnTo>
                      <a:pt x="98637" y="131265"/>
                    </a:lnTo>
                    <a:lnTo>
                      <a:pt x="70024" y="167542"/>
                    </a:lnTo>
                    <a:lnTo>
                      <a:pt x="45792" y="207101"/>
                    </a:lnTo>
                    <a:lnTo>
                      <a:pt x="26307" y="249576"/>
                    </a:lnTo>
                    <a:lnTo>
                      <a:pt x="11936" y="294601"/>
                    </a:lnTo>
                    <a:lnTo>
                      <a:pt x="3045" y="341810"/>
                    </a:lnTo>
                    <a:lnTo>
                      <a:pt x="0" y="390836"/>
                    </a:lnTo>
                    <a:lnTo>
                      <a:pt x="3045" y="439862"/>
                    </a:lnTo>
                    <a:lnTo>
                      <a:pt x="11936" y="487071"/>
                    </a:lnTo>
                    <a:lnTo>
                      <a:pt x="26307" y="532096"/>
                    </a:lnTo>
                    <a:lnTo>
                      <a:pt x="45792" y="574571"/>
                    </a:lnTo>
                    <a:lnTo>
                      <a:pt x="70024" y="614130"/>
                    </a:lnTo>
                    <a:lnTo>
                      <a:pt x="98637" y="650407"/>
                    </a:lnTo>
                    <a:lnTo>
                      <a:pt x="131265" y="683035"/>
                    </a:lnTo>
                    <a:lnTo>
                      <a:pt x="167542" y="711648"/>
                    </a:lnTo>
                    <a:lnTo>
                      <a:pt x="207101" y="735880"/>
                    </a:lnTo>
                    <a:lnTo>
                      <a:pt x="249576" y="755365"/>
                    </a:lnTo>
                    <a:lnTo>
                      <a:pt x="294601" y="769736"/>
                    </a:lnTo>
                    <a:lnTo>
                      <a:pt x="341810" y="778627"/>
                    </a:lnTo>
                    <a:lnTo>
                      <a:pt x="390836" y="781672"/>
                    </a:lnTo>
                    <a:lnTo>
                      <a:pt x="439862" y="778627"/>
                    </a:lnTo>
                    <a:lnTo>
                      <a:pt x="487071" y="769736"/>
                    </a:lnTo>
                    <a:lnTo>
                      <a:pt x="532096" y="755365"/>
                    </a:lnTo>
                    <a:lnTo>
                      <a:pt x="574571" y="735880"/>
                    </a:lnTo>
                    <a:lnTo>
                      <a:pt x="614130" y="711648"/>
                    </a:lnTo>
                    <a:lnTo>
                      <a:pt x="650407" y="683035"/>
                    </a:lnTo>
                    <a:lnTo>
                      <a:pt x="683035" y="650407"/>
                    </a:lnTo>
                    <a:lnTo>
                      <a:pt x="711648" y="614130"/>
                    </a:lnTo>
                    <a:lnTo>
                      <a:pt x="735880" y="574571"/>
                    </a:lnTo>
                    <a:lnTo>
                      <a:pt x="755365" y="532096"/>
                    </a:lnTo>
                    <a:lnTo>
                      <a:pt x="769736" y="487071"/>
                    </a:lnTo>
                    <a:lnTo>
                      <a:pt x="778627" y="439862"/>
                    </a:lnTo>
                    <a:lnTo>
                      <a:pt x="781672" y="390836"/>
                    </a:lnTo>
                    <a:lnTo>
                      <a:pt x="778627" y="341810"/>
                    </a:lnTo>
                    <a:lnTo>
                      <a:pt x="769736" y="294601"/>
                    </a:lnTo>
                    <a:lnTo>
                      <a:pt x="755365" y="249576"/>
                    </a:lnTo>
                    <a:lnTo>
                      <a:pt x="735880" y="207101"/>
                    </a:lnTo>
                    <a:lnTo>
                      <a:pt x="711648" y="167542"/>
                    </a:lnTo>
                    <a:lnTo>
                      <a:pt x="683035" y="131265"/>
                    </a:lnTo>
                    <a:lnTo>
                      <a:pt x="650407" y="98637"/>
                    </a:lnTo>
                    <a:lnTo>
                      <a:pt x="614130" y="70024"/>
                    </a:lnTo>
                    <a:lnTo>
                      <a:pt x="574571" y="45792"/>
                    </a:lnTo>
                    <a:lnTo>
                      <a:pt x="532096" y="26307"/>
                    </a:lnTo>
                    <a:lnTo>
                      <a:pt x="487071" y="11936"/>
                    </a:lnTo>
                    <a:lnTo>
                      <a:pt x="439862" y="3045"/>
                    </a:lnTo>
                    <a:lnTo>
                      <a:pt x="390836" y="0"/>
                    </a:lnTo>
                    <a:close/>
                  </a:path>
                </a:pathLst>
              </a:custGeom>
              <a:solidFill>
                <a:srgbClr val="E1B027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11" name="object 9"/>
              <p:cNvSpPr/>
              <p:nvPr/>
            </p:nvSpPr>
            <p:spPr bwMode="auto">
              <a:xfrm>
                <a:off x="3573463" y="6499225"/>
                <a:ext cx="355600" cy="506413"/>
              </a:xfrm>
              <a:custGeom>
                <a:avLst/>
                <a:gdLst>
                  <a:gd name="T0" fmla="*/ 0 w 354329"/>
                  <a:gd name="T1" fmla="*/ 389961 h 506729"/>
                  <a:gd name="T2" fmla="*/ 17814 w 354329"/>
                  <a:gd name="T3" fmla="*/ 418452 h 506729"/>
                  <a:gd name="T4" fmla="*/ 100486 w 354329"/>
                  <a:gd name="T5" fmla="*/ 492206 h 506729"/>
                  <a:gd name="T6" fmla="*/ 209026 w 354329"/>
                  <a:gd name="T7" fmla="*/ 502102 h 506729"/>
                  <a:gd name="T8" fmla="*/ 274289 w 354329"/>
                  <a:gd name="T9" fmla="*/ 474520 h 506729"/>
                  <a:gd name="T10" fmla="*/ 172254 w 354329"/>
                  <a:gd name="T11" fmla="*/ 470089 h 506729"/>
                  <a:gd name="T12" fmla="*/ 89926 w 354329"/>
                  <a:gd name="T13" fmla="*/ 445147 h 506729"/>
                  <a:gd name="T14" fmla="*/ 47808 w 354329"/>
                  <a:gd name="T15" fmla="*/ 399918 h 506729"/>
                  <a:gd name="T16" fmla="*/ 215018 w 354329"/>
                  <a:gd name="T17" fmla="*/ 49371 h 506729"/>
                  <a:gd name="T18" fmla="*/ 176409 w 354329"/>
                  <a:gd name="T19" fmla="*/ 55278 h 506729"/>
                  <a:gd name="T20" fmla="*/ 184974 w 354329"/>
                  <a:gd name="T21" fmla="*/ 68127 h 506729"/>
                  <a:gd name="T22" fmla="*/ 217096 w 354329"/>
                  <a:gd name="T23" fmla="*/ 115968 h 506729"/>
                  <a:gd name="T24" fmla="*/ 273813 w 354329"/>
                  <a:gd name="T25" fmla="*/ 206455 h 506729"/>
                  <a:gd name="T26" fmla="*/ 313270 w 354329"/>
                  <a:gd name="T27" fmla="*/ 290531 h 506729"/>
                  <a:gd name="T28" fmla="*/ 316293 w 354329"/>
                  <a:gd name="T29" fmla="*/ 353231 h 506729"/>
                  <a:gd name="T30" fmla="*/ 254571 w 354329"/>
                  <a:gd name="T31" fmla="*/ 445439 h 506729"/>
                  <a:gd name="T32" fmla="*/ 172254 w 354329"/>
                  <a:gd name="T33" fmla="*/ 470089 h 506729"/>
                  <a:gd name="T34" fmla="*/ 323742 w 354329"/>
                  <a:gd name="T35" fmla="*/ 425268 h 506729"/>
                  <a:gd name="T36" fmla="*/ 355215 w 354329"/>
                  <a:gd name="T37" fmla="*/ 323671 h 506729"/>
                  <a:gd name="T38" fmla="*/ 332069 w 354329"/>
                  <a:gd name="T39" fmla="*/ 241325 h 506729"/>
                  <a:gd name="T40" fmla="*/ 278702 w 354329"/>
                  <a:gd name="T41" fmla="*/ 145232 h 506729"/>
                  <a:gd name="T42" fmla="*/ 215018 w 354329"/>
                  <a:gd name="T43" fmla="*/ 49371 h 506729"/>
                  <a:gd name="T44" fmla="*/ 168466 w 354329"/>
                  <a:gd name="T45" fmla="*/ 216 h 506729"/>
                  <a:gd name="T46" fmla="*/ 157083 w 354329"/>
                  <a:gd name="T47" fmla="*/ 8133 h 506729"/>
                  <a:gd name="T48" fmla="*/ 132075 w 354329"/>
                  <a:gd name="T49" fmla="*/ 46378 h 506729"/>
                  <a:gd name="T50" fmla="*/ 104778 w 354329"/>
                  <a:gd name="T51" fmla="*/ 86892 h 506729"/>
                  <a:gd name="T52" fmla="*/ 159536 w 354329"/>
                  <a:gd name="T53" fmla="*/ 68127 h 506729"/>
                  <a:gd name="T54" fmla="*/ 168106 w 354329"/>
                  <a:gd name="T55" fmla="*/ 55278 h 506729"/>
                  <a:gd name="T56" fmla="*/ 215018 w 354329"/>
                  <a:gd name="T57" fmla="*/ 49371 h 506729"/>
                  <a:gd name="T58" fmla="*/ 187437 w 354329"/>
                  <a:gd name="T59" fmla="*/ 8133 h 506729"/>
                  <a:gd name="T60" fmla="*/ 184007 w 354329"/>
                  <a:gd name="T61" fmla="*/ 4002 h 506729"/>
                  <a:gd name="T62" fmla="*/ 175333 w 354329"/>
                  <a:gd name="T63" fmla="*/ 0 h 50672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54329" h="506729" extrusionOk="0">
                    <a:moveTo>
                      <a:pt x="42381" y="389123"/>
                    </a:moveTo>
                    <a:lnTo>
                      <a:pt x="0" y="390204"/>
                    </a:lnTo>
                    <a:lnTo>
                      <a:pt x="7234" y="401873"/>
                    </a:lnTo>
                    <a:lnTo>
                      <a:pt x="17750" y="418713"/>
                    </a:lnTo>
                    <a:lnTo>
                      <a:pt x="42997" y="453193"/>
                    </a:lnTo>
                    <a:lnTo>
                      <a:pt x="100127" y="492513"/>
                    </a:lnTo>
                    <a:lnTo>
                      <a:pt x="171638" y="506154"/>
                    </a:lnTo>
                    <a:lnTo>
                      <a:pt x="208279" y="502415"/>
                    </a:lnTo>
                    <a:lnTo>
                      <a:pt x="242408" y="491711"/>
                    </a:lnTo>
                    <a:lnTo>
                      <a:pt x="273309" y="474816"/>
                    </a:lnTo>
                    <a:lnTo>
                      <a:pt x="278666" y="470382"/>
                    </a:lnTo>
                    <a:lnTo>
                      <a:pt x="171638" y="470382"/>
                    </a:lnTo>
                    <a:lnTo>
                      <a:pt x="142064" y="467394"/>
                    </a:lnTo>
                    <a:lnTo>
                      <a:pt x="89605" y="445425"/>
                    </a:lnTo>
                    <a:lnTo>
                      <a:pt x="59567" y="418713"/>
                    </a:lnTo>
                    <a:lnTo>
                      <a:pt x="47637" y="400168"/>
                    </a:lnTo>
                    <a:lnTo>
                      <a:pt x="42381" y="389123"/>
                    </a:lnTo>
                    <a:close/>
                  </a:path>
                  <a:path w="354329" h="506729" extrusionOk="0">
                    <a:moveTo>
                      <a:pt x="214249" y="49402"/>
                    </a:moveTo>
                    <a:lnTo>
                      <a:pt x="171638" y="49402"/>
                    </a:lnTo>
                    <a:lnTo>
                      <a:pt x="175778" y="55312"/>
                    </a:lnTo>
                    <a:lnTo>
                      <a:pt x="179983" y="61612"/>
                    </a:lnTo>
                    <a:lnTo>
                      <a:pt x="184313" y="68170"/>
                    </a:lnTo>
                    <a:lnTo>
                      <a:pt x="188827" y="74859"/>
                    </a:lnTo>
                    <a:lnTo>
                      <a:pt x="216320" y="116040"/>
                    </a:lnTo>
                    <a:lnTo>
                      <a:pt x="245284" y="160815"/>
                    </a:lnTo>
                    <a:lnTo>
                      <a:pt x="272834" y="206584"/>
                    </a:lnTo>
                    <a:lnTo>
                      <a:pt x="296084" y="250750"/>
                    </a:lnTo>
                    <a:lnTo>
                      <a:pt x="312150" y="290712"/>
                    </a:lnTo>
                    <a:lnTo>
                      <a:pt x="318147" y="323873"/>
                    </a:lnTo>
                    <a:lnTo>
                      <a:pt x="315162" y="353451"/>
                    </a:lnTo>
                    <a:lnTo>
                      <a:pt x="293201" y="405897"/>
                    </a:lnTo>
                    <a:lnTo>
                      <a:pt x="253661" y="445717"/>
                    </a:lnTo>
                    <a:lnTo>
                      <a:pt x="201211" y="467491"/>
                    </a:lnTo>
                    <a:lnTo>
                      <a:pt x="171638" y="470382"/>
                    </a:lnTo>
                    <a:lnTo>
                      <a:pt x="278666" y="470382"/>
                    </a:lnTo>
                    <a:lnTo>
                      <a:pt x="322585" y="425533"/>
                    </a:lnTo>
                    <a:lnTo>
                      <a:pt x="350201" y="360510"/>
                    </a:lnTo>
                    <a:lnTo>
                      <a:pt x="353945" y="323873"/>
                    </a:lnTo>
                    <a:lnTo>
                      <a:pt x="347679" y="285655"/>
                    </a:lnTo>
                    <a:lnTo>
                      <a:pt x="330882" y="241476"/>
                    </a:lnTo>
                    <a:lnTo>
                      <a:pt x="306557" y="193858"/>
                    </a:lnTo>
                    <a:lnTo>
                      <a:pt x="277706" y="145323"/>
                    </a:lnTo>
                    <a:lnTo>
                      <a:pt x="247329" y="98396"/>
                    </a:lnTo>
                    <a:lnTo>
                      <a:pt x="214249" y="49402"/>
                    </a:lnTo>
                    <a:close/>
                  </a:path>
                  <a:path w="354329" h="506729" extrusionOk="0">
                    <a:moveTo>
                      <a:pt x="174706" y="0"/>
                    </a:moveTo>
                    <a:lnTo>
                      <a:pt x="167864" y="216"/>
                    </a:lnTo>
                    <a:lnTo>
                      <a:pt x="161542" y="3014"/>
                    </a:lnTo>
                    <a:lnTo>
                      <a:pt x="156522" y="8138"/>
                    </a:lnTo>
                    <a:lnTo>
                      <a:pt x="146410" y="23885"/>
                    </a:lnTo>
                    <a:lnTo>
                      <a:pt x="131603" y="46407"/>
                    </a:lnTo>
                    <a:lnTo>
                      <a:pt x="116225" y="69496"/>
                    </a:lnTo>
                    <a:lnTo>
                      <a:pt x="104403" y="86946"/>
                    </a:lnTo>
                    <a:lnTo>
                      <a:pt x="148481" y="83667"/>
                    </a:lnTo>
                    <a:lnTo>
                      <a:pt x="158966" y="68170"/>
                    </a:lnTo>
                    <a:lnTo>
                      <a:pt x="163301" y="61612"/>
                    </a:lnTo>
                    <a:lnTo>
                      <a:pt x="167505" y="55312"/>
                    </a:lnTo>
                    <a:lnTo>
                      <a:pt x="171638" y="49402"/>
                    </a:lnTo>
                    <a:lnTo>
                      <a:pt x="214249" y="49402"/>
                    </a:lnTo>
                    <a:lnTo>
                      <a:pt x="209896" y="42954"/>
                    </a:lnTo>
                    <a:lnTo>
                      <a:pt x="186767" y="8138"/>
                    </a:lnTo>
                    <a:lnTo>
                      <a:pt x="185410" y="6065"/>
                    </a:lnTo>
                    <a:lnTo>
                      <a:pt x="183349" y="4004"/>
                    </a:lnTo>
                    <a:lnTo>
                      <a:pt x="181288" y="2622"/>
                    </a:lnTo>
                    <a:lnTo>
                      <a:pt x="17470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12" name="object 10"/>
              <p:cNvSpPr>
                <a:spLocks noChangeArrowheads="1"/>
              </p:cNvSpPr>
              <p:nvPr/>
            </p:nvSpPr>
            <p:spPr bwMode="auto">
              <a:xfrm>
                <a:off x="3779838" y="6810375"/>
                <a:ext cx="88900" cy="122238"/>
              </a:xfrm>
              <a:prstGeom prst="rect">
                <a:avLst/>
              </a:prstGeom>
              <a:blipFill>
                <a:blip r:embed="rId2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object 11"/>
              <p:cNvSpPr>
                <a:spLocks noChangeArrowheads="1"/>
              </p:cNvSpPr>
              <p:nvPr/>
            </p:nvSpPr>
            <p:spPr bwMode="auto">
              <a:xfrm>
                <a:off x="3471863" y="6457950"/>
                <a:ext cx="268287" cy="496888"/>
              </a:xfrm>
              <a:prstGeom prst="rect">
                <a:avLst/>
              </a:prstGeom>
              <a:blipFill>
                <a:blip r:embed="rId3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4" name="Group 43"/>
            <p:cNvGrpSpPr/>
            <p:nvPr userDrawn="1"/>
          </p:nvGrpSpPr>
          <p:grpSpPr bwMode="auto">
            <a:xfrm>
              <a:off x="1761514" y="3432698"/>
              <a:ext cx="487627" cy="487627"/>
              <a:chOff x="4279900" y="6340475"/>
              <a:chExt cx="782638" cy="782638"/>
            </a:xfrm>
          </p:grpSpPr>
          <p:sp>
            <p:nvSpPr>
              <p:cNvPr id="15" name="object 5"/>
              <p:cNvSpPr/>
              <p:nvPr/>
            </p:nvSpPr>
            <p:spPr bwMode="auto">
              <a:xfrm>
                <a:off x="4279900" y="6340475"/>
                <a:ext cx="782638" cy="782638"/>
              </a:xfrm>
              <a:custGeom>
                <a:avLst/>
                <a:gdLst>
                  <a:gd name="T0" fmla="*/ 391312 w 781685"/>
                  <a:gd name="T1" fmla="*/ 0 h 781684"/>
                  <a:gd name="T2" fmla="*/ 342227 w 781685"/>
                  <a:gd name="T3" fmla="*/ 3049 h 781684"/>
                  <a:gd name="T4" fmla="*/ 294960 w 781685"/>
                  <a:gd name="T5" fmla="*/ 11951 h 781684"/>
                  <a:gd name="T6" fmla="*/ 249880 w 781685"/>
                  <a:gd name="T7" fmla="*/ 26339 h 781684"/>
                  <a:gd name="T8" fmla="*/ 207353 w 781685"/>
                  <a:gd name="T9" fmla="*/ 45848 h 781684"/>
                  <a:gd name="T10" fmla="*/ 167746 w 781685"/>
                  <a:gd name="T11" fmla="*/ 70109 h 781684"/>
                  <a:gd name="T12" fmla="*/ 131425 w 781685"/>
                  <a:gd name="T13" fmla="*/ 98757 h 781684"/>
                  <a:gd name="T14" fmla="*/ 98757 w 781685"/>
                  <a:gd name="T15" fmla="*/ 131425 h 781684"/>
                  <a:gd name="T16" fmla="*/ 70109 w 781685"/>
                  <a:gd name="T17" fmla="*/ 167746 h 781684"/>
                  <a:gd name="T18" fmla="*/ 45848 w 781685"/>
                  <a:gd name="T19" fmla="*/ 207354 h 781684"/>
                  <a:gd name="T20" fmla="*/ 26339 w 781685"/>
                  <a:gd name="T21" fmla="*/ 249881 h 781684"/>
                  <a:gd name="T22" fmla="*/ 11951 w 781685"/>
                  <a:gd name="T23" fmla="*/ 294961 h 781684"/>
                  <a:gd name="T24" fmla="*/ 3049 w 781685"/>
                  <a:gd name="T25" fmla="*/ 342227 h 781684"/>
                  <a:gd name="T26" fmla="*/ 0 w 781685"/>
                  <a:gd name="T27" fmla="*/ 391313 h 781684"/>
                  <a:gd name="T28" fmla="*/ 3049 w 781685"/>
                  <a:gd name="T29" fmla="*/ 440399 h 781684"/>
                  <a:gd name="T30" fmla="*/ 11951 w 781685"/>
                  <a:gd name="T31" fmla="*/ 487665 h 781684"/>
                  <a:gd name="T32" fmla="*/ 26339 w 781685"/>
                  <a:gd name="T33" fmla="*/ 532745 h 781684"/>
                  <a:gd name="T34" fmla="*/ 45848 w 781685"/>
                  <a:gd name="T35" fmla="*/ 575272 h 781684"/>
                  <a:gd name="T36" fmla="*/ 70109 w 781685"/>
                  <a:gd name="T37" fmla="*/ 614880 h 781684"/>
                  <a:gd name="T38" fmla="*/ 98757 w 781685"/>
                  <a:gd name="T39" fmla="*/ 651201 h 781684"/>
                  <a:gd name="T40" fmla="*/ 131425 w 781685"/>
                  <a:gd name="T41" fmla="*/ 683869 h 781684"/>
                  <a:gd name="T42" fmla="*/ 167746 w 781685"/>
                  <a:gd name="T43" fmla="*/ 712517 h 781684"/>
                  <a:gd name="T44" fmla="*/ 207353 w 781685"/>
                  <a:gd name="T45" fmla="*/ 736778 h 781684"/>
                  <a:gd name="T46" fmla="*/ 249880 w 781685"/>
                  <a:gd name="T47" fmla="*/ 756287 h 781684"/>
                  <a:gd name="T48" fmla="*/ 294960 w 781685"/>
                  <a:gd name="T49" fmla="*/ 770675 h 781684"/>
                  <a:gd name="T50" fmla="*/ 342227 w 781685"/>
                  <a:gd name="T51" fmla="*/ 779577 h 781684"/>
                  <a:gd name="T52" fmla="*/ 391312 w 781685"/>
                  <a:gd name="T53" fmla="*/ 782626 h 781684"/>
                  <a:gd name="T54" fmla="*/ 440398 w 781685"/>
                  <a:gd name="T55" fmla="*/ 779577 h 781684"/>
                  <a:gd name="T56" fmla="*/ 487665 w 781685"/>
                  <a:gd name="T57" fmla="*/ 770675 h 781684"/>
                  <a:gd name="T58" fmla="*/ 532745 w 781685"/>
                  <a:gd name="T59" fmla="*/ 756287 h 781684"/>
                  <a:gd name="T60" fmla="*/ 575271 w 781685"/>
                  <a:gd name="T61" fmla="*/ 736778 h 781684"/>
                  <a:gd name="T62" fmla="*/ 614879 w 781685"/>
                  <a:gd name="T63" fmla="*/ 712517 h 781684"/>
                  <a:gd name="T64" fmla="*/ 651200 w 781685"/>
                  <a:gd name="T65" fmla="*/ 683869 h 781684"/>
                  <a:gd name="T66" fmla="*/ 683868 w 781685"/>
                  <a:gd name="T67" fmla="*/ 651201 h 781684"/>
                  <a:gd name="T68" fmla="*/ 712516 w 781685"/>
                  <a:gd name="T69" fmla="*/ 614880 h 781684"/>
                  <a:gd name="T70" fmla="*/ 736777 w 781685"/>
                  <a:gd name="T71" fmla="*/ 575272 h 781684"/>
                  <a:gd name="T72" fmla="*/ 756286 w 781685"/>
                  <a:gd name="T73" fmla="*/ 532745 h 781684"/>
                  <a:gd name="T74" fmla="*/ 770674 w 781685"/>
                  <a:gd name="T75" fmla="*/ 487665 h 781684"/>
                  <a:gd name="T76" fmla="*/ 779576 w 781685"/>
                  <a:gd name="T77" fmla="*/ 440399 h 781684"/>
                  <a:gd name="T78" fmla="*/ 782625 w 781685"/>
                  <a:gd name="T79" fmla="*/ 391313 h 781684"/>
                  <a:gd name="T80" fmla="*/ 779576 w 781685"/>
                  <a:gd name="T81" fmla="*/ 342227 h 781684"/>
                  <a:gd name="T82" fmla="*/ 770674 w 781685"/>
                  <a:gd name="T83" fmla="*/ 294961 h 781684"/>
                  <a:gd name="T84" fmla="*/ 756286 w 781685"/>
                  <a:gd name="T85" fmla="*/ 249881 h 781684"/>
                  <a:gd name="T86" fmla="*/ 736777 w 781685"/>
                  <a:gd name="T87" fmla="*/ 207354 h 781684"/>
                  <a:gd name="T88" fmla="*/ 712516 w 781685"/>
                  <a:gd name="T89" fmla="*/ 167746 h 781684"/>
                  <a:gd name="T90" fmla="*/ 683868 w 781685"/>
                  <a:gd name="T91" fmla="*/ 131425 h 781684"/>
                  <a:gd name="T92" fmla="*/ 651200 w 781685"/>
                  <a:gd name="T93" fmla="*/ 98757 h 781684"/>
                  <a:gd name="T94" fmla="*/ 614879 w 781685"/>
                  <a:gd name="T95" fmla="*/ 70109 h 781684"/>
                  <a:gd name="T96" fmla="*/ 575271 w 781685"/>
                  <a:gd name="T97" fmla="*/ 45848 h 781684"/>
                  <a:gd name="T98" fmla="*/ 532745 w 781685"/>
                  <a:gd name="T99" fmla="*/ 26339 h 781684"/>
                  <a:gd name="T100" fmla="*/ 487665 w 781685"/>
                  <a:gd name="T101" fmla="*/ 11951 h 781684"/>
                  <a:gd name="T102" fmla="*/ 440398 w 781685"/>
                  <a:gd name="T103" fmla="*/ 3049 h 781684"/>
                  <a:gd name="T104" fmla="*/ 391312 w 781685"/>
                  <a:gd name="T105" fmla="*/ 0 h 7816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81685" h="781684" extrusionOk="0">
                    <a:moveTo>
                      <a:pt x="390836" y="0"/>
                    </a:moveTo>
                    <a:lnTo>
                      <a:pt x="341810" y="3045"/>
                    </a:lnTo>
                    <a:lnTo>
                      <a:pt x="294601" y="11936"/>
                    </a:lnTo>
                    <a:lnTo>
                      <a:pt x="249576" y="26307"/>
                    </a:lnTo>
                    <a:lnTo>
                      <a:pt x="207101" y="45792"/>
                    </a:lnTo>
                    <a:lnTo>
                      <a:pt x="167542" y="70024"/>
                    </a:lnTo>
                    <a:lnTo>
                      <a:pt x="131265" y="98637"/>
                    </a:lnTo>
                    <a:lnTo>
                      <a:pt x="98637" y="131265"/>
                    </a:lnTo>
                    <a:lnTo>
                      <a:pt x="70024" y="167542"/>
                    </a:lnTo>
                    <a:lnTo>
                      <a:pt x="45792" y="207101"/>
                    </a:lnTo>
                    <a:lnTo>
                      <a:pt x="26307" y="249576"/>
                    </a:lnTo>
                    <a:lnTo>
                      <a:pt x="11936" y="294601"/>
                    </a:lnTo>
                    <a:lnTo>
                      <a:pt x="3045" y="341810"/>
                    </a:lnTo>
                    <a:lnTo>
                      <a:pt x="0" y="390836"/>
                    </a:lnTo>
                    <a:lnTo>
                      <a:pt x="3045" y="439862"/>
                    </a:lnTo>
                    <a:lnTo>
                      <a:pt x="11936" y="487071"/>
                    </a:lnTo>
                    <a:lnTo>
                      <a:pt x="26307" y="532096"/>
                    </a:lnTo>
                    <a:lnTo>
                      <a:pt x="45792" y="574571"/>
                    </a:lnTo>
                    <a:lnTo>
                      <a:pt x="70024" y="614130"/>
                    </a:lnTo>
                    <a:lnTo>
                      <a:pt x="98637" y="650407"/>
                    </a:lnTo>
                    <a:lnTo>
                      <a:pt x="131265" y="683035"/>
                    </a:lnTo>
                    <a:lnTo>
                      <a:pt x="167542" y="711648"/>
                    </a:lnTo>
                    <a:lnTo>
                      <a:pt x="207101" y="735880"/>
                    </a:lnTo>
                    <a:lnTo>
                      <a:pt x="249576" y="755365"/>
                    </a:lnTo>
                    <a:lnTo>
                      <a:pt x="294601" y="769736"/>
                    </a:lnTo>
                    <a:lnTo>
                      <a:pt x="341810" y="778627"/>
                    </a:lnTo>
                    <a:lnTo>
                      <a:pt x="390836" y="781672"/>
                    </a:lnTo>
                    <a:lnTo>
                      <a:pt x="439862" y="778627"/>
                    </a:lnTo>
                    <a:lnTo>
                      <a:pt x="487071" y="769736"/>
                    </a:lnTo>
                    <a:lnTo>
                      <a:pt x="532096" y="755365"/>
                    </a:lnTo>
                    <a:lnTo>
                      <a:pt x="574571" y="735880"/>
                    </a:lnTo>
                    <a:lnTo>
                      <a:pt x="614130" y="711648"/>
                    </a:lnTo>
                    <a:lnTo>
                      <a:pt x="650407" y="683035"/>
                    </a:lnTo>
                    <a:lnTo>
                      <a:pt x="683035" y="650407"/>
                    </a:lnTo>
                    <a:lnTo>
                      <a:pt x="711648" y="614130"/>
                    </a:lnTo>
                    <a:lnTo>
                      <a:pt x="735880" y="574571"/>
                    </a:lnTo>
                    <a:lnTo>
                      <a:pt x="755365" y="532096"/>
                    </a:lnTo>
                    <a:lnTo>
                      <a:pt x="769736" y="487071"/>
                    </a:lnTo>
                    <a:lnTo>
                      <a:pt x="778627" y="439862"/>
                    </a:lnTo>
                    <a:lnTo>
                      <a:pt x="781672" y="390836"/>
                    </a:lnTo>
                    <a:lnTo>
                      <a:pt x="778627" y="341810"/>
                    </a:lnTo>
                    <a:lnTo>
                      <a:pt x="769736" y="294601"/>
                    </a:lnTo>
                    <a:lnTo>
                      <a:pt x="755365" y="249576"/>
                    </a:lnTo>
                    <a:lnTo>
                      <a:pt x="735880" y="207101"/>
                    </a:lnTo>
                    <a:lnTo>
                      <a:pt x="711648" y="167542"/>
                    </a:lnTo>
                    <a:lnTo>
                      <a:pt x="683035" y="131265"/>
                    </a:lnTo>
                    <a:lnTo>
                      <a:pt x="650407" y="98637"/>
                    </a:lnTo>
                    <a:lnTo>
                      <a:pt x="614130" y="70024"/>
                    </a:lnTo>
                    <a:lnTo>
                      <a:pt x="574571" y="45792"/>
                    </a:lnTo>
                    <a:lnTo>
                      <a:pt x="532096" y="26307"/>
                    </a:lnTo>
                    <a:lnTo>
                      <a:pt x="487071" y="11936"/>
                    </a:lnTo>
                    <a:lnTo>
                      <a:pt x="439862" y="3045"/>
                    </a:lnTo>
                    <a:lnTo>
                      <a:pt x="390836" y="0"/>
                    </a:lnTo>
                    <a:close/>
                  </a:path>
                </a:pathLst>
              </a:custGeom>
              <a:solidFill>
                <a:srgbClr val="8FC740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16" name="object 12"/>
              <p:cNvSpPr/>
              <p:nvPr/>
            </p:nvSpPr>
            <p:spPr bwMode="auto">
              <a:xfrm>
                <a:off x="4783138" y="6588125"/>
                <a:ext cx="47625" cy="47625"/>
              </a:xfrm>
              <a:custGeom>
                <a:avLst/>
                <a:gdLst>
                  <a:gd name="T0" fmla="*/ 23745 w 48260"/>
                  <a:gd name="T1" fmla="*/ 0 h 48259"/>
                  <a:gd name="T2" fmla="*/ 17830 w 48260"/>
                  <a:gd name="T3" fmla="*/ 0 h 48259"/>
                  <a:gd name="T4" fmla="*/ 12424 w 48260"/>
                  <a:gd name="T5" fmla="*/ 2157 h 48259"/>
                  <a:gd name="T6" fmla="*/ 8283 w 48260"/>
                  <a:gd name="T7" fmla="*/ 5790 h 48259"/>
                  <a:gd name="T8" fmla="*/ 3211 w 48260"/>
                  <a:gd name="T9" fmla="*/ 10105 h 48259"/>
                  <a:gd name="T10" fmla="*/ 0 w 48260"/>
                  <a:gd name="T11" fmla="*/ 16554 h 48259"/>
                  <a:gd name="T12" fmla="*/ 0 w 48260"/>
                  <a:gd name="T13" fmla="*/ 23833 h 48259"/>
                  <a:gd name="T14" fmla="*/ 6720 w 48260"/>
                  <a:gd name="T15" fmla="*/ 24130 h 48259"/>
                  <a:gd name="T16" fmla="*/ 9671 w 48260"/>
                  <a:gd name="T17" fmla="*/ 26028 h 48259"/>
                  <a:gd name="T18" fmla="*/ 10651 w 48260"/>
                  <a:gd name="T19" fmla="*/ 37051 h 48259"/>
                  <a:gd name="T20" fmla="*/ 10775 w 48260"/>
                  <a:gd name="T21" fmla="*/ 38737 h 48259"/>
                  <a:gd name="T22" fmla="*/ 11233 w 48260"/>
                  <a:gd name="T23" fmla="*/ 43896 h 48259"/>
                  <a:gd name="T24" fmla="*/ 14867 w 48260"/>
                  <a:gd name="T25" fmla="*/ 46177 h 48259"/>
                  <a:gd name="T26" fmla="*/ 19145 w 48260"/>
                  <a:gd name="T27" fmla="*/ 47479 h 48259"/>
                  <a:gd name="T28" fmla="*/ 26150 w 48260"/>
                  <a:gd name="T29" fmla="*/ 47479 h 48259"/>
                  <a:gd name="T30" fmla="*/ 47478 w 48260"/>
                  <a:gd name="T31" fmla="*/ 23746 h 48259"/>
                  <a:gd name="T32" fmla="*/ 45617 w 48260"/>
                  <a:gd name="T33" fmla="*/ 14511 h 48259"/>
                  <a:gd name="T34" fmla="*/ 40536 w 48260"/>
                  <a:gd name="T35" fmla="*/ 6962 h 48259"/>
                  <a:gd name="T36" fmla="*/ 32993 w 48260"/>
                  <a:gd name="T37" fmla="*/ 1868 h 48259"/>
                  <a:gd name="T38" fmla="*/ 23745 w 48260"/>
                  <a:gd name="T39" fmla="*/ 0 h 4825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48260" h="48259" extrusionOk="0">
                    <a:moveTo>
                      <a:pt x="24062" y="0"/>
                    </a:moveTo>
                    <a:lnTo>
                      <a:pt x="18068" y="0"/>
                    </a:lnTo>
                    <a:lnTo>
                      <a:pt x="12590" y="2186"/>
                    </a:lnTo>
                    <a:lnTo>
                      <a:pt x="8393" y="5867"/>
                    </a:lnTo>
                    <a:lnTo>
                      <a:pt x="3254" y="10240"/>
                    </a:lnTo>
                    <a:lnTo>
                      <a:pt x="0" y="16774"/>
                    </a:lnTo>
                    <a:lnTo>
                      <a:pt x="0" y="24150"/>
                    </a:lnTo>
                    <a:lnTo>
                      <a:pt x="6810" y="24451"/>
                    </a:lnTo>
                    <a:lnTo>
                      <a:pt x="9800" y="26374"/>
                    </a:lnTo>
                    <a:lnTo>
                      <a:pt x="10793" y="37544"/>
                    </a:lnTo>
                    <a:lnTo>
                      <a:pt x="10919" y="39253"/>
                    </a:lnTo>
                    <a:lnTo>
                      <a:pt x="11383" y="44480"/>
                    </a:lnTo>
                    <a:lnTo>
                      <a:pt x="15065" y="46792"/>
                    </a:lnTo>
                    <a:lnTo>
                      <a:pt x="19400" y="48111"/>
                    </a:lnTo>
                    <a:lnTo>
                      <a:pt x="26499" y="48111"/>
                    </a:lnTo>
                    <a:lnTo>
                      <a:pt x="48111" y="24062"/>
                    </a:lnTo>
                    <a:lnTo>
                      <a:pt x="46225" y="14704"/>
                    </a:lnTo>
                    <a:lnTo>
                      <a:pt x="41076" y="7055"/>
                    </a:lnTo>
                    <a:lnTo>
                      <a:pt x="33433" y="1893"/>
                    </a:lnTo>
                    <a:lnTo>
                      <a:pt x="2406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17" name="object 13"/>
              <p:cNvSpPr>
                <a:spLocks noChangeArrowheads="1"/>
              </p:cNvSpPr>
              <p:nvPr/>
            </p:nvSpPr>
            <p:spPr bwMode="auto">
              <a:xfrm>
                <a:off x="4621212" y="6750050"/>
                <a:ext cx="239712" cy="225425"/>
              </a:xfrm>
              <a:prstGeom prst="rect">
                <a:avLst/>
              </a:prstGeom>
              <a:blipFill>
                <a:blip r:embed="rId4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" name="object 14"/>
              <p:cNvSpPr>
                <a:spLocks noChangeArrowheads="1"/>
              </p:cNvSpPr>
              <p:nvPr/>
            </p:nvSpPr>
            <p:spPr bwMode="auto">
              <a:xfrm>
                <a:off x="4410075" y="6811963"/>
                <a:ext cx="169862" cy="163512"/>
              </a:xfrm>
              <a:prstGeom prst="rect">
                <a:avLst/>
              </a:prstGeom>
              <a:blipFill>
                <a:blip r:embed="rId5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9" name="object 15"/>
              <p:cNvSpPr/>
              <p:nvPr/>
            </p:nvSpPr>
            <p:spPr bwMode="auto">
              <a:xfrm>
                <a:off x="4414838" y="6592888"/>
                <a:ext cx="409575" cy="290512"/>
              </a:xfrm>
              <a:custGeom>
                <a:avLst/>
                <a:gdLst>
                  <a:gd name="T0" fmla="*/ 80465 w 409575"/>
                  <a:gd name="T1" fmla="*/ 206770 h 290195"/>
                  <a:gd name="T2" fmla="*/ 144398 w 409575"/>
                  <a:gd name="T3" fmla="*/ 230830 h 290195"/>
                  <a:gd name="T4" fmla="*/ 176713 w 409575"/>
                  <a:gd name="T5" fmla="*/ 290230 h 290195"/>
                  <a:gd name="T6" fmla="*/ 194782 w 409575"/>
                  <a:gd name="T7" fmla="*/ 284029 h 290195"/>
                  <a:gd name="T8" fmla="*/ 194304 w 409575"/>
                  <a:gd name="T9" fmla="*/ 271173 h 290195"/>
                  <a:gd name="T10" fmla="*/ 204391 w 409575"/>
                  <a:gd name="T11" fmla="*/ 221423 h 290195"/>
                  <a:gd name="T12" fmla="*/ 395314 w 409575"/>
                  <a:gd name="T13" fmla="*/ 19396 h 290195"/>
                  <a:gd name="T14" fmla="*/ 367778 w 409575"/>
                  <a:gd name="T15" fmla="*/ 19484 h 290195"/>
                  <a:gd name="T16" fmla="*/ 377578 w 409575"/>
                  <a:gd name="T17" fmla="*/ 21723 h 290195"/>
                  <a:gd name="T18" fmla="*/ 37957 w 409575"/>
                  <a:gd name="T19" fmla="*/ 120907 h 290195"/>
                  <a:gd name="T20" fmla="*/ 1949 w 409575"/>
                  <a:gd name="T21" fmla="*/ 165698 h 290195"/>
                  <a:gd name="T22" fmla="*/ 9535 w 409575"/>
                  <a:gd name="T23" fmla="*/ 237575 h 290195"/>
                  <a:gd name="T24" fmla="*/ 41179 w 409575"/>
                  <a:gd name="T25" fmla="*/ 215074 h 290195"/>
                  <a:gd name="T26" fmla="*/ 80465 w 409575"/>
                  <a:gd name="T27" fmla="*/ 206770 h 290195"/>
                  <a:gd name="T28" fmla="*/ 216642 w 409575"/>
                  <a:gd name="T29" fmla="*/ 199538 h 290195"/>
                  <a:gd name="T30" fmla="*/ 300410 w 409575"/>
                  <a:gd name="T31" fmla="*/ 147232 h 290195"/>
                  <a:gd name="T32" fmla="*/ 407908 w 409575"/>
                  <a:gd name="T33" fmla="*/ 144907 h 290195"/>
                  <a:gd name="T34" fmla="*/ 397871 w 409575"/>
                  <a:gd name="T35" fmla="*/ 31220 h 290195"/>
                  <a:gd name="T36" fmla="*/ 407908 w 409575"/>
                  <a:gd name="T37" fmla="*/ 144907 h 290195"/>
                  <a:gd name="T38" fmla="*/ 344159 w 409575"/>
                  <a:gd name="T39" fmla="*/ 145970 h 290195"/>
                  <a:gd name="T40" fmla="*/ 377612 w 409575"/>
                  <a:gd name="T41" fmla="*/ 154262 h 290195"/>
                  <a:gd name="T42" fmla="*/ 395132 w 409575"/>
                  <a:gd name="T43" fmla="*/ 162807 h 290195"/>
                  <a:gd name="T44" fmla="*/ 405146 w 409575"/>
                  <a:gd name="T45" fmla="*/ 162807 h 290195"/>
                  <a:gd name="T46" fmla="*/ 407908 w 409575"/>
                  <a:gd name="T47" fmla="*/ 144907 h 290195"/>
                  <a:gd name="T48" fmla="*/ 65563 w 409575"/>
                  <a:gd name="T49" fmla="*/ 58906 h 290195"/>
                  <a:gd name="T50" fmla="*/ 59745 w 409575"/>
                  <a:gd name="T51" fmla="*/ 120907 h 290195"/>
                  <a:gd name="T52" fmla="*/ 85642 w 409575"/>
                  <a:gd name="T53" fmla="*/ 64693 h 290195"/>
                  <a:gd name="T54" fmla="*/ 371422 w 409575"/>
                  <a:gd name="T55" fmla="*/ 0 h 290195"/>
                  <a:gd name="T56" fmla="*/ 223145 w 409575"/>
                  <a:gd name="T57" fmla="*/ 517 h 290195"/>
                  <a:gd name="T58" fmla="*/ 200829 w 409575"/>
                  <a:gd name="T59" fmla="*/ 13966 h 290195"/>
                  <a:gd name="T60" fmla="*/ 189843 w 409575"/>
                  <a:gd name="T61" fmla="*/ 50478 h 290195"/>
                  <a:gd name="T62" fmla="*/ 180043 w 409575"/>
                  <a:gd name="T63" fmla="*/ 97174 h 290195"/>
                  <a:gd name="T64" fmla="*/ 194782 w 409575"/>
                  <a:gd name="T65" fmla="*/ 120907 h 290195"/>
                  <a:gd name="T66" fmla="*/ 205118 w 409575"/>
                  <a:gd name="T67" fmla="*/ 72009 h 290195"/>
                  <a:gd name="T68" fmla="*/ 212373 w 409575"/>
                  <a:gd name="T69" fmla="*/ 36931 h 290195"/>
                  <a:gd name="T70" fmla="*/ 220130 w 409575"/>
                  <a:gd name="T71" fmla="*/ 21588 h 290195"/>
                  <a:gd name="T72" fmla="*/ 233382 w 409575"/>
                  <a:gd name="T73" fmla="*/ 19396 h 290195"/>
                  <a:gd name="T74" fmla="*/ 395035 w 409575"/>
                  <a:gd name="T75" fmla="*/ 18109 h 290195"/>
                  <a:gd name="T76" fmla="*/ 383262 w 409575"/>
                  <a:gd name="T77" fmla="*/ 3947 h 290195"/>
                  <a:gd name="T78" fmla="*/ 371422 w 409575"/>
                  <a:gd name="T79" fmla="*/ 0 h 290195"/>
                  <a:gd name="T80" fmla="*/ 290314 w 409575"/>
                  <a:gd name="T81" fmla="*/ 19396 h 290195"/>
                  <a:gd name="T82" fmla="*/ 305845 w 409575"/>
                  <a:gd name="T83" fmla="*/ 120907 h 29019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09575" h="290195" extrusionOk="0">
                    <a:moveTo>
                      <a:pt x="212594" y="206544"/>
                    </a:moveTo>
                    <a:lnTo>
                      <a:pt x="80465" y="206544"/>
                    </a:lnTo>
                    <a:lnTo>
                      <a:pt x="115190" y="212951"/>
                    </a:lnTo>
                    <a:lnTo>
                      <a:pt x="144398" y="230578"/>
                    </a:lnTo>
                    <a:lnTo>
                      <a:pt x="165701" y="257030"/>
                    </a:lnTo>
                    <a:lnTo>
                      <a:pt x="176713" y="289913"/>
                    </a:lnTo>
                    <a:lnTo>
                      <a:pt x="195674" y="289913"/>
                    </a:lnTo>
                    <a:lnTo>
                      <a:pt x="194782" y="283719"/>
                    </a:lnTo>
                    <a:lnTo>
                      <a:pt x="194304" y="277336"/>
                    </a:lnTo>
                    <a:lnTo>
                      <a:pt x="194304" y="270877"/>
                    </a:lnTo>
                    <a:lnTo>
                      <a:pt x="196866" y="245216"/>
                    </a:lnTo>
                    <a:lnTo>
                      <a:pt x="204391" y="221181"/>
                    </a:lnTo>
                    <a:lnTo>
                      <a:pt x="212594" y="206544"/>
                    </a:lnTo>
                    <a:close/>
                  </a:path>
                  <a:path w="409575" h="290195" extrusionOk="0">
                    <a:moveTo>
                      <a:pt x="395314" y="19375"/>
                    </a:moveTo>
                    <a:lnTo>
                      <a:pt x="366659" y="19375"/>
                    </a:lnTo>
                    <a:lnTo>
                      <a:pt x="367778" y="19463"/>
                    </a:lnTo>
                    <a:lnTo>
                      <a:pt x="374575" y="19764"/>
                    </a:lnTo>
                    <a:lnTo>
                      <a:pt x="377578" y="21699"/>
                    </a:lnTo>
                    <a:lnTo>
                      <a:pt x="386311" y="120775"/>
                    </a:lnTo>
                    <a:lnTo>
                      <a:pt x="37957" y="120775"/>
                    </a:lnTo>
                    <a:lnTo>
                      <a:pt x="14797" y="133911"/>
                    </a:lnTo>
                    <a:lnTo>
                      <a:pt x="1949" y="165517"/>
                    </a:lnTo>
                    <a:lnTo>
                      <a:pt x="0" y="203887"/>
                    </a:lnTo>
                    <a:lnTo>
                      <a:pt x="9535" y="237316"/>
                    </a:lnTo>
                    <a:lnTo>
                      <a:pt x="24182" y="224530"/>
                    </a:lnTo>
                    <a:lnTo>
                      <a:pt x="41179" y="214839"/>
                    </a:lnTo>
                    <a:lnTo>
                      <a:pt x="60086" y="208693"/>
                    </a:lnTo>
                    <a:lnTo>
                      <a:pt x="80465" y="206544"/>
                    </a:lnTo>
                    <a:lnTo>
                      <a:pt x="212594" y="206544"/>
                    </a:lnTo>
                    <a:lnTo>
                      <a:pt x="216642" y="199320"/>
                    </a:lnTo>
                    <a:lnTo>
                      <a:pt x="253285" y="165004"/>
                    </a:lnTo>
                    <a:lnTo>
                      <a:pt x="300410" y="147071"/>
                    </a:lnTo>
                    <a:lnTo>
                      <a:pt x="326476" y="144749"/>
                    </a:lnTo>
                    <a:lnTo>
                      <a:pt x="407908" y="144749"/>
                    </a:lnTo>
                    <a:lnTo>
                      <a:pt x="401437" y="71930"/>
                    </a:lnTo>
                    <a:lnTo>
                      <a:pt x="397871" y="31186"/>
                    </a:lnTo>
                    <a:lnTo>
                      <a:pt x="395314" y="19375"/>
                    </a:lnTo>
                    <a:close/>
                  </a:path>
                  <a:path w="409575" h="290195" extrusionOk="0">
                    <a:moveTo>
                      <a:pt x="407908" y="144749"/>
                    </a:moveTo>
                    <a:lnTo>
                      <a:pt x="326476" y="144749"/>
                    </a:lnTo>
                    <a:lnTo>
                      <a:pt x="344159" y="145811"/>
                    </a:lnTo>
                    <a:lnTo>
                      <a:pt x="361263" y="148950"/>
                    </a:lnTo>
                    <a:lnTo>
                      <a:pt x="377612" y="154094"/>
                    </a:lnTo>
                    <a:lnTo>
                      <a:pt x="393322" y="161310"/>
                    </a:lnTo>
                    <a:lnTo>
                      <a:pt x="395132" y="162629"/>
                    </a:lnTo>
                    <a:lnTo>
                      <a:pt x="397394" y="163320"/>
                    </a:lnTo>
                    <a:lnTo>
                      <a:pt x="405146" y="162629"/>
                    </a:lnTo>
                    <a:lnTo>
                      <a:pt x="409079" y="157930"/>
                    </a:lnTo>
                    <a:lnTo>
                      <a:pt x="407908" y="144749"/>
                    </a:lnTo>
                    <a:close/>
                  </a:path>
                  <a:path w="409575" h="290195" extrusionOk="0">
                    <a:moveTo>
                      <a:pt x="79812" y="58842"/>
                    </a:moveTo>
                    <a:lnTo>
                      <a:pt x="65563" y="58842"/>
                    </a:lnTo>
                    <a:lnTo>
                      <a:pt x="59745" y="64622"/>
                    </a:lnTo>
                    <a:lnTo>
                      <a:pt x="59745" y="120775"/>
                    </a:lnTo>
                    <a:lnTo>
                      <a:pt x="85642" y="120775"/>
                    </a:lnTo>
                    <a:lnTo>
                      <a:pt x="85642" y="64622"/>
                    </a:lnTo>
                    <a:lnTo>
                      <a:pt x="79812" y="58842"/>
                    </a:lnTo>
                    <a:close/>
                  </a:path>
                  <a:path w="409575" h="290195" extrusionOk="0">
                    <a:moveTo>
                      <a:pt x="371422" y="0"/>
                    </a:moveTo>
                    <a:lnTo>
                      <a:pt x="233382" y="0"/>
                    </a:lnTo>
                    <a:lnTo>
                      <a:pt x="223145" y="516"/>
                    </a:lnTo>
                    <a:lnTo>
                      <a:pt x="211517" y="4133"/>
                    </a:lnTo>
                    <a:lnTo>
                      <a:pt x="200829" y="13951"/>
                    </a:lnTo>
                    <a:lnTo>
                      <a:pt x="193412" y="33071"/>
                    </a:lnTo>
                    <a:lnTo>
                      <a:pt x="189843" y="50423"/>
                    </a:lnTo>
                    <a:lnTo>
                      <a:pt x="185188" y="72687"/>
                    </a:lnTo>
                    <a:lnTo>
                      <a:pt x="180043" y="97068"/>
                    </a:lnTo>
                    <a:lnTo>
                      <a:pt x="175005" y="120775"/>
                    </a:lnTo>
                    <a:lnTo>
                      <a:pt x="194782" y="120775"/>
                    </a:lnTo>
                    <a:lnTo>
                      <a:pt x="200010" y="96184"/>
                    </a:lnTo>
                    <a:lnTo>
                      <a:pt x="205118" y="71930"/>
                    </a:lnTo>
                    <a:lnTo>
                      <a:pt x="209457" y="51127"/>
                    </a:lnTo>
                    <a:lnTo>
                      <a:pt x="212373" y="36891"/>
                    </a:lnTo>
                    <a:lnTo>
                      <a:pt x="215622" y="26764"/>
                    </a:lnTo>
                    <a:lnTo>
                      <a:pt x="220130" y="21564"/>
                    </a:lnTo>
                    <a:lnTo>
                      <a:pt x="226012" y="19649"/>
                    </a:lnTo>
                    <a:lnTo>
                      <a:pt x="233382" y="19375"/>
                    </a:lnTo>
                    <a:lnTo>
                      <a:pt x="395314" y="19375"/>
                    </a:lnTo>
                    <a:lnTo>
                      <a:pt x="395035" y="18089"/>
                    </a:lnTo>
                    <a:lnTo>
                      <a:pt x="389858" y="9291"/>
                    </a:lnTo>
                    <a:lnTo>
                      <a:pt x="383262" y="3943"/>
                    </a:lnTo>
                    <a:lnTo>
                      <a:pt x="376171" y="1193"/>
                    </a:lnTo>
                    <a:lnTo>
                      <a:pt x="371422" y="0"/>
                    </a:lnTo>
                    <a:close/>
                  </a:path>
                  <a:path w="409575" h="290195" extrusionOk="0">
                    <a:moveTo>
                      <a:pt x="305845" y="19375"/>
                    </a:moveTo>
                    <a:lnTo>
                      <a:pt x="290314" y="19375"/>
                    </a:lnTo>
                    <a:lnTo>
                      <a:pt x="290314" y="120775"/>
                    </a:lnTo>
                    <a:lnTo>
                      <a:pt x="305845" y="120775"/>
                    </a:lnTo>
                    <a:lnTo>
                      <a:pt x="305845" y="1937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20" name="object 16"/>
              <p:cNvSpPr>
                <a:spLocks noChangeArrowheads="1"/>
              </p:cNvSpPr>
              <p:nvPr/>
            </p:nvSpPr>
            <p:spPr bwMode="auto">
              <a:xfrm>
                <a:off x="4718050" y="6484938"/>
                <a:ext cx="215899" cy="215899"/>
              </a:xfrm>
              <a:prstGeom prst="rect">
                <a:avLst/>
              </a:prstGeom>
              <a:blipFill>
                <a:blip r:embed="rId6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1" name="Group 44"/>
            <p:cNvGrpSpPr/>
            <p:nvPr userDrawn="1"/>
          </p:nvGrpSpPr>
          <p:grpSpPr bwMode="auto">
            <a:xfrm>
              <a:off x="2369471" y="3432698"/>
              <a:ext cx="486638" cy="487627"/>
              <a:chOff x="5251450" y="6340475"/>
              <a:chExt cx="781050" cy="782638"/>
            </a:xfrm>
          </p:grpSpPr>
          <p:sp>
            <p:nvSpPr>
              <p:cNvPr id="22" name="object 6"/>
              <p:cNvSpPr/>
              <p:nvPr/>
            </p:nvSpPr>
            <p:spPr bwMode="auto">
              <a:xfrm>
                <a:off x="5251450" y="6340475"/>
                <a:ext cx="781050" cy="782638"/>
              </a:xfrm>
              <a:custGeom>
                <a:avLst/>
                <a:gdLst>
                  <a:gd name="T0" fmla="*/ 390519 w 781685"/>
                  <a:gd name="T1" fmla="*/ 0 h 781684"/>
                  <a:gd name="T2" fmla="*/ 341532 w 781685"/>
                  <a:gd name="T3" fmla="*/ 3049 h 781684"/>
                  <a:gd name="T4" fmla="*/ 294362 w 781685"/>
                  <a:gd name="T5" fmla="*/ 11951 h 781684"/>
                  <a:gd name="T6" fmla="*/ 249373 w 781685"/>
                  <a:gd name="T7" fmla="*/ 26339 h 781684"/>
                  <a:gd name="T8" fmla="*/ 206933 w 781685"/>
                  <a:gd name="T9" fmla="*/ 45848 h 781684"/>
                  <a:gd name="T10" fmla="*/ 167406 w 781685"/>
                  <a:gd name="T11" fmla="*/ 70109 h 781684"/>
                  <a:gd name="T12" fmla="*/ 131158 w 781685"/>
                  <a:gd name="T13" fmla="*/ 98757 h 781684"/>
                  <a:gd name="T14" fmla="*/ 98557 w 781685"/>
                  <a:gd name="T15" fmla="*/ 131425 h 781684"/>
                  <a:gd name="T16" fmla="*/ 69967 w 781685"/>
                  <a:gd name="T17" fmla="*/ 167746 h 781684"/>
                  <a:gd name="T18" fmla="*/ 45755 w 781685"/>
                  <a:gd name="T19" fmla="*/ 207354 h 781684"/>
                  <a:gd name="T20" fmla="*/ 26286 w 781685"/>
                  <a:gd name="T21" fmla="*/ 249881 h 781684"/>
                  <a:gd name="T22" fmla="*/ 11926 w 781685"/>
                  <a:gd name="T23" fmla="*/ 294961 h 781684"/>
                  <a:gd name="T24" fmla="*/ 3043 w 781685"/>
                  <a:gd name="T25" fmla="*/ 342227 h 781684"/>
                  <a:gd name="T26" fmla="*/ 0 w 781685"/>
                  <a:gd name="T27" fmla="*/ 391313 h 781684"/>
                  <a:gd name="T28" fmla="*/ 3043 w 781685"/>
                  <a:gd name="T29" fmla="*/ 440399 h 781684"/>
                  <a:gd name="T30" fmla="*/ 11926 w 781685"/>
                  <a:gd name="T31" fmla="*/ 487665 h 781684"/>
                  <a:gd name="T32" fmla="*/ 26286 w 781685"/>
                  <a:gd name="T33" fmla="*/ 532745 h 781684"/>
                  <a:gd name="T34" fmla="*/ 45755 w 781685"/>
                  <a:gd name="T35" fmla="*/ 575272 h 781684"/>
                  <a:gd name="T36" fmla="*/ 69967 w 781685"/>
                  <a:gd name="T37" fmla="*/ 614880 h 781684"/>
                  <a:gd name="T38" fmla="*/ 98557 w 781685"/>
                  <a:gd name="T39" fmla="*/ 651201 h 781684"/>
                  <a:gd name="T40" fmla="*/ 131158 w 781685"/>
                  <a:gd name="T41" fmla="*/ 683869 h 781684"/>
                  <a:gd name="T42" fmla="*/ 167406 w 781685"/>
                  <a:gd name="T43" fmla="*/ 712517 h 781684"/>
                  <a:gd name="T44" fmla="*/ 206933 w 781685"/>
                  <a:gd name="T45" fmla="*/ 736778 h 781684"/>
                  <a:gd name="T46" fmla="*/ 249373 w 781685"/>
                  <a:gd name="T47" fmla="*/ 756287 h 781684"/>
                  <a:gd name="T48" fmla="*/ 294362 w 781685"/>
                  <a:gd name="T49" fmla="*/ 770675 h 781684"/>
                  <a:gd name="T50" fmla="*/ 341532 w 781685"/>
                  <a:gd name="T51" fmla="*/ 779577 h 781684"/>
                  <a:gd name="T52" fmla="*/ 390519 w 781685"/>
                  <a:gd name="T53" fmla="*/ 782626 h 781684"/>
                  <a:gd name="T54" fmla="*/ 439505 w 781685"/>
                  <a:gd name="T55" fmla="*/ 779577 h 781684"/>
                  <a:gd name="T56" fmla="*/ 486675 w 781685"/>
                  <a:gd name="T57" fmla="*/ 770675 h 781684"/>
                  <a:gd name="T58" fmla="*/ 531664 w 781685"/>
                  <a:gd name="T59" fmla="*/ 756287 h 781684"/>
                  <a:gd name="T60" fmla="*/ 574104 w 781685"/>
                  <a:gd name="T61" fmla="*/ 736778 h 781684"/>
                  <a:gd name="T62" fmla="*/ 613631 w 781685"/>
                  <a:gd name="T63" fmla="*/ 712517 h 781684"/>
                  <a:gd name="T64" fmla="*/ 649879 w 781685"/>
                  <a:gd name="T65" fmla="*/ 683869 h 781684"/>
                  <a:gd name="T66" fmla="*/ 682480 w 781685"/>
                  <a:gd name="T67" fmla="*/ 651201 h 781684"/>
                  <a:gd name="T68" fmla="*/ 711070 w 781685"/>
                  <a:gd name="T69" fmla="*/ 614880 h 781684"/>
                  <a:gd name="T70" fmla="*/ 735282 w 781685"/>
                  <a:gd name="T71" fmla="*/ 575272 h 781684"/>
                  <a:gd name="T72" fmla="*/ 754751 w 781685"/>
                  <a:gd name="T73" fmla="*/ 532745 h 781684"/>
                  <a:gd name="T74" fmla="*/ 769111 w 781685"/>
                  <a:gd name="T75" fmla="*/ 487665 h 781684"/>
                  <a:gd name="T76" fmla="*/ 777994 w 781685"/>
                  <a:gd name="T77" fmla="*/ 440399 h 781684"/>
                  <a:gd name="T78" fmla="*/ 781037 w 781685"/>
                  <a:gd name="T79" fmla="*/ 391313 h 781684"/>
                  <a:gd name="T80" fmla="*/ 777994 w 781685"/>
                  <a:gd name="T81" fmla="*/ 342227 h 781684"/>
                  <a:gd name="T82" fmla="*/ 769111 w 781685"/>
                  <a:gd name="T83" fmla="*/ 294961 h 781684"/>
                  <a:gd name="T84" fmla="*/ 754751 w 781685"/>
                  <a:gd name="T85" fmla="*/ 249881 h 781684"/>
                  <a:gd name="T86" fmla="*/ 735282 w 781685"/>
                  <a:gd name="T87" fmla="*/ 207354 h 781684"/>
                  <a:gd name="T88" fmla="*/ 711070 w 781685"/>
                  <a:gd name="T89" fmla="*/ 167746 h 781684"/>
                  <a:gd name="T90" fmla="*/ 682480 w 781685"/>
                  <a:gd name="T91" fmla="*/ 131425 h 781684"/>
                  <a:gd name="T92" fmla="*/ 649879 w 781685"/>
                  <a:gd name="T93" fmla="*/ 98757 h 781684"/>
                  <a:gd name="T94" fmla="*/ 613631 w 781685"/>
                  <a:gd name="T95" fmla="*/ 70109 h 781684"/>
                  <a:gd name="T96" fmla="*/ 574104 w 781685"/>
                  <a:gd name="T97" fmla="*/ 45848 h 781684"/>
                  <a:gd name="T98" fmla="*/ 531664 w 781685"/>
                  <a:gd name="T99" fmla="*/ 26339 h 781684"/>
                  <a:gd name="T100" fmla="*/ 486675 w 781685"/>
                  <a:gd name="T101" fmla="*/ 11951 h 781684"/>
                  <a:gd name="T102" fmla="*/ 439505 w 781685"/>
                  <a:gd name="T103" fmla="*/ 3049 h 781684"/>
                  <a:gd name="T104" fmla="*/ 390519 w 781685"/>
                  <a:gd name="T105" fmla="*/ 0 h 7816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81685" h="781684" extrusionOk="0">
                    <a:moveTo>
                      <a:pt x="390836" y="0"/>
                    </a:moveTo>
                    <a:lnTo>
                      <a:pt x="341810" y="3045"/>
                    </a:lnTo>
                    <a:lnTo>
                      <a:pt x="294601" y="11936"/>
                    </a:lnTo>
                    <a:lnTo>
                      <a:pt x="249576" y="26307"/>
                    </a:lnTo>
                    <a:lnTo>
                      <a:pt x="207101" y="45792"/>
                    </a:lnTo>
                    <a:lnTo>
                      <a:pt x="167542" y="70024"/>
                    </a:lnTo>
                    <a:lnTo>
                      <a:pt x="131265" y="98637"/>
                    </a:lnTo>
                    <a:lnTo>
                      <a:pt x="98637" y="131265"/>
                    </a:lnTo>
                    <a:lnTo>
                      <a:pt x="70024" y="167542"/>
                    </a:lnTo>
                    <a:lnTo>
                      <a:pt x="45792" y="207101"/>
                    </a:lnTo>
                    <a:lnTo>
                      <a:pt x="26307" y="249576"/>
                    </a:lnTo>
                    <a:lnTo>
                      <a:pt x="11936" y="294601"/>
                    </a:lnTo>
                    <a:lnTo>
                      <a:pt x="3045" y="341810"/>
                    </a:lnTo>
                    <a:lnTo>
                      <a:pt x="0" y="390836"/>
                    </a:lnTo>
                    <a:lnTo>
                      <a:pt x="3045" y="439862"/>
                    </a:lnTo>
                    <a:lnTo>
                      <a:pt x="11936" y="487071"/>
                    </a:lnTo>
                    <a:lnTo>
                      <a:pt x="26307" y="532096"/>
                    </a:lnTo>
                    <a:lnTo>
                      <a:pt x="45792" y="574571"/>
                    </a:lnTo>
                    <a:lnTo>
                      <a:pt x="70024" y="614130"/>
                    </a:lnTo>
                    <a:lnTo>
                      <a:pt x="98637" y="650407"/>
                    </a:lnTo>
                    <a:lnTo>
                      <a:pt x="131265" y="683035"/>
                    </a:lnTo>
                    <a:lnTo>
                      <a:pt x="167542" y="711648"/>
                    </a:lnTo>
                    <a:lnTo>
                      <a:pt x="207101" y="735880"/>
                    </a:lnTo>
                    <a:lnTo>
                      <a:pt x="249576" y="755365"/>
                    </a:lnTo>
                    <a:lnTo>
                      <a:pt x="294601" y="769736"/>
                    </a:lnTo>
                    <a:lnTo>
                      <a:pt x="341810" y="778627"/>
                    </a:lnTo>
                    <a:lnTo>
                      <a:pt x="390836" y="781672"/>
                    </a:lnTo>
                    <a:lnTo>
                      <a:pt x="439862" y="778627"/>
                    </a:lnTo>
                    <a:lnTo>
                      <a:pt x="487071" y="769736"/>
                    </a:lnTo>
                    <a:lnTo>
                      <a:pt x="532096" y="755365"/>
                    </a:lnTo>
                    <a:lnTo>
                      <a:pt x="574571" y="735880"/>
                    </a:lnTo>
                    <a:lnTo>
                      <a:pt x="614130" y="711648"/>
                    </a:lnTo>
                    <a:lnTo>
                      <a:pt x="650407" y="683035"/>
                    </a:lnTo>
                    <a:lnTo>
                      <a:pt x="683035" y="650407"/>
                    </a:lnTo>
                    <a:lnTo>
                      <a:pt x="711648" y="614130"/>
                    </a:lnTo>
                    <a:lnTo>
                      <a:pt x="735880" y="574571"/>
                    </a:lnTo>
                    <a:lnTo>
                      <a:pt x="755365" y="532096"/>
                    </a:lnTo>
                    <a:lnTo>
                      <a:pt x="769736" y="487071"/>
                    </a:lnTo>
                    <a:lnTo>
                      <a:pt x="778627" y="439862"/>
                    </a:lnTo>
                    <a:lnTo>
                      <a:pt x="781672" y="390836"/>
                    </a:lnTo>
                    <a:lnTo>
                      <a:pt x="778627" y="341810"/>
                    </a:lnTo>
                    <a:lnTo>
                      <a:pt x="769736" y="294601"/>
                    </a:lnTo>
                    <a:lnTo>
                      <a:pt x="755365" y="249576"/>
                    </a:lnTo>
                    <a:lnTo>
                      <a:pt x="735880" y="207101"/>
                    </a:lnTo>
                    <a:lnTo>
                      <a:pt x="711648" y="167542"/>
                    </a:lnTo>
                    <a:lnTo>
                      <a:pt x="683035" y="131265"/>
                    </a:lnTo>
                    <a:lnTo>
                      <a:pt x="650407" y="98637"/>
                    </a:lnTo>
                    <a:lnTo>
                      <a:pt x="614130" y="70024"/>
                    </a:lnTo>
                    <a:lnTo>
                      <a:pt x="574571" y="45792"/>
                    </a:lnTo>
                    <a:lnTo>
                      <a:pt x="532096" y="26307"/>
                    </a:lnTo>
                    <a:lnTo>
                      <a:pt x="487071" y="11936"/>
                    </a:lnTo>
                    <a:lnTo>
                      <a:pt x="439862" y="3045"/>
                    </a:lnTo>
                    <a:lnTo>
                      <a:pt x="390836" y="0"/>
                    </a:lnTo>
                    <a:close/>
                  </a:path>
                </a:pathLst>
              </a:custGeom>
              <a:solidFill>
                <a:srgbClr val="333C93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23" name="object 17"/>
              <p:cNvSpPr>
                <a:spLocks noChangeArrowheads="1"/>
              </p:cNvSpPr>
              <p:nvPr/>
            </p:nvSpPr>
            <p:spPr bwMode="auto">
              <a:xfrm>
                <a:off x="5434013" y="6538913"/>
                <a:ext cx="223837" cy="396875"/>
              </a:xfrm>
              <a:prstGeom prst="rect">
                <a:avLst/>
              </a:prstGeom>
              <a:blipFill>
                <a:blip r:embed="rId7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object 18"/>
              <p:cNvSpPr/>
              <p:nvPr/>
            </p:nvSpPr>
            <p:spPr bwMode="auto">
              <a:xfrm>
                <a:off x="5578475" y="6456363"/>
                <a:ext cx="219074" cy="260350"/>
              </a:xfrm>
              <a:custGeom>
                <a:avLst/>
                <a:gdLst>
                  <a:gd name="T0" fmla="*/ 62843 w 218439"/>
                  <a:gd name="T1" fmla="*/ 132343 h 259715"/>
                  <a:gd name="T2" fmla="*/ 26576 w 218439"/>
                  <a:gd name="T3" fmla="*/ 144687 h 259715"/>
                  <a:gd name="T4" fmla="*/ 3027 w 218439"/>
                  <a:gd name="T5" fmla="*/ 177518 h 259715"/>
                  <a:gd name="T6" fmla="*/ 920 w 218439"/>
                  <a:gd name="T7" fmla="*/ 186354 h 259715"/>
                  <a:gd name="T8" fmla="*/ 478 w 218439"/>
                  <a:gd name="T9" fmla="*/ 189011 h 259715"/>
                  <a:gd name="T10" fmla="*/ 252 w 218439"/>
                  <a:gd name="T11" fmla="*/ 191140 h 259715"/>
                  <a:gd name="T12" fmla="*/ 89 w 218439"/>
                  <a:gd name="T13" fmla="*/ 193709 h 259715"/>
                  <a:gd name="T14" fmla="*/ 0 w 218439"/>
                  <a:gd name="T15" fmla="*/ 198761 h 259715"/>
                  <a:gd name="T16" fmla="*/ 138 w 218439"/>
                  <a:gd name="T17" fmla="*/ 201355 h 259715"/>
                  <a:gd name="T18" fmla="*/ 202 w 218439"/>
                  <a:gd name="T19" fmla="*/ 203030 h 259715"/>
                  <a:gd name="T20" fmla="*/ 15625 w 218439"/>
                  <a:gd name="T21" fmla="*/ 239205 h 259715"/>
                  <a:gd name="T22" fmla="*/ 23791 w 218439"/>
                  <a:gd name="T23" fmla="*/ 246864 h 259715"/>
                  <a:gd name="T24" fmla="*/ 26311 w 218439"/>
                  <a:gd name="T25" fmla="*/ 248804 h 259715"/>
                  <a:gd name="T26" fmla="*/ 62264 w 218439"/>
                  <a:gd name="T27" fmla="*/ 259900 h 259715"/>
                  <a:gd name="T28" fmla="*/ 72494 w 218439"/>
                  <a:gd name="T29" fmla="*/ 239121 h 259715"/>
                  <a:gd name="T30" fmla="*/ 86510 w 218439"/>
                  <a:gd name="T31" fmla="*/ 221059 h 259715"/>
                  <a:gd name="T32" fmla="*/ 103852 w 218439"/>
                  <a:gd name="T33" fmla="*/ 206377 h 259715"/>
                  <a:gd name="T34" fmla="*/ 124063 w 218439"/>
                  <a:gd name="T35" fmla="*/ 195737 h 259715"/>
                  <a:gd name="T36" fmla="*/ 124002 w 218439"/>
                  <a:gd name="T37" fmla="*/ 191140 h 259715"/>
                  <a:gd name="T38" fmla="*/ 102791 w 218439"/>
                  <a:gd name="T39" fmla="*/ 147836 h 259715"/>
                  <a:gd name="T40" fmla="*/ 103383 w 218439"/>
                  <a:gd name="T41" fmla="*/ 145758 h 259715"/>
                  <a:gd name="T42" fmla="*/ 103938 w 218439"/>
                  <a:gd name="T43" fmla="*/ 143679 h 259715"/>
                  <a:gd name="T44" fmla="*/ 105261 w 218439"/>
                  <a:gd name="T45" fmla="*/ 139699 h 259715"/>
                  <a:gd name="T46" fmla="*/ 106005 w 218439"/>
                  <a:gd name="T47" fmla="*/ 137834 h 259715"/>
                  <a:gd name="T48" fmla="*/ 106723 w 218439"/>
                  <a:gd name="T49" fmla="*/ 135933 h 259715"/>
                  <a:gd name="T50" fmla="*/ 107763 w 218439"/>
                  <a:gd name="T51" fmla="*/ 133968 h 259715"/>
                  <a:gd name="T52" fmla="*/ 75193 w 218439"/>
                  <a:gd name="T53" fmla="*/ 133968 h 259715"/>
                  <a:gd name="T54" fmla="*/ 69170 w 218439"/>
                  <a:gd name="T55" fmla="*/ 132708 h 259715"/>
                  <a:gd name="T56" fmla="*/ 62843 w 218439"/>
                  <a:gd name="T57" fmla="*/ 132343 h 259715"/>
                  <a:gd name="T58" fmla="*/ 211554 w 218439"/>
                  <a:gd name="T59" fmla="*/ 0 h 259715"/>
                  <a:gd name="T60" fmla="*/ 162232 w 218439"/>
                  <a:gd name="T61" fmla="*/ 24400 h 259715"/>
                  <a:gd name="T62" fmla="*/ 128393 w 218439"/>
                  <a:gd name="T63" fmla="*/ 51846 h 259715"/>
                  <a:gd name="T64" fmla="*/ 100199 w 218439"/>
                  <a:gd name="T65" fmla="*/ 84305 h 259715"/>
                  <a:gd name="T66" fmla="*/ 79264 w 218439"/>
                  <a:gd name="T67" fmla="*/ 122859 h 259715"/>
                  <a:gd name="T68" fmla="*/ 77247 w 218439"/>
                  <a:gd name="T69" fmla="*/ 128400 h 259715"/>
                  <a:gd name="T70" fmla="*/ 76567 w 218439"/>
                  <a:gd name="T71" fmla="*/ 130252 h 259715"/>
                  <a:gd name="T72" fmla="*/ 75823 w 218439"/>
                  <a:gd name="T73" fmla="*/ 132066 h 259715"/>
                  <a:gd name="T74" fmla="*/ 75193 w 218439"/>
                  <a:gd name="T75" fmla="*/ 133968 h 259715"/>
                  <a:gd name="T76" fmla="*/ 107763 w 218439"/>
                  <a:gd name="T77" fmla="*/ 133968 h 259715"/>
                  <a:gd name="T78" fmla="*/ 124497 w 218439"/>
                  <a:gd name="T79" fmla="*/ 102341 h 259715"/>
                  <a:gd name="T80" fmla="*/ 149033 w 218439"/>
                  <a:gd name="T81" fmla="*/ 74036 h 259715"/>
                  <a:gd name="T82" fmla="*/ 178454 w 218439"/>
                  <a:gd name="T83" fmla="*/ 50214 h 259715"/>
                  <a:gd name="T84" fmla="*/ 210888 w 218439"/>
                  <a:gd name="T85" fmla="*/ 30077 h 259715"/>
                  <a:gd name="T86" fmla="*/ 218899 w 218439"/>
                  <a:gd name="T87" fmla="*/ 20111 h 259715"/>
                  <a:gd name="T88" fmla="*/ 218471 w 218439"/>
                  <a:gd name="T89" fmla="*/ 8247 h 259715"/>
                  <a:gd name="T90" fmla="*/ 211554 w 218439"/>
                  <a:gd name="T91" fmla="*/ 0 h 25971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18439" h="259715" extrusionOk="0">
                    <a:moveTo>
                      <a:pt x="62661" y="132020"/>
                    </a:moveTo>
                    <a:lnTo>
                      <a:pt x="26499" y="144334"/>
                    </a:lnTo>
                    <a:lnTo>
                      <a:pt x="3018" y="177085"/>
                    </a:lnTo>
                    <a:lnTo>
                      <a:pt x="917" y="185899"/>
                    </a:lnTo>
                    <a:lnTo>
                      <a:pt x="477" y="188550"/>
                    </a:lnTo>
                    <a:lnTo>
                      <a:pt x="251" y="190674"/>
                    </a:lnTo>
                    <a:lnTo>
                      <a:pt x="89" y="193237"/>
                    </a:lnTo>
                    <a:lnTo>
                      <a:pt x="0" y="198276"/>
                    </a:lnTo>
                    <a:lnTo>
                      <a:pt x="138" y="200864"/>
                    </a:lnTo>
                    <a:lnTo>
                      <a:pt x="201" y="202535"/>
                    </a:lnTo>
                    <a:lnTo>
                      <a:pt x="15580" y="238622"/>
                    </a:lnTo>
                    <a:lnTo>
                      <a:pt x="23722" y="246262"/>
                    </a:lnTo>
                    <a:lnTo>
                      <a:pt x="26235" y="248197"/>
                    </a:lnTo>
                    <a:lnTo>
                      <a:pt x="62083" y="259266"/>
                    </a:lnTo>
                    <a:lnTo>
                      <a:pt x="72284" y="238538"/>
                    </a:lnTo>
                    <a:lnTo>
                      <a:pt x="86259" y="220520"/>
                    </a:lnTo>
                    <a:lnTo>
                      <a:pt x="103551" y="205874"/>
                    </a:lnTo>
                    <a:lnTo>
                      <a:pt x="123703" y="195260"/>
                    </a:lnTo>
                    <a:lnTo>
                      <a:pt x="123642" y="190674"/>
                    </a:lnTo>
                    <a:lnTo>
                      <a:pt x="102493" y="147475"/>
                    </a:lnTo>
                    <a:lnTo>
                      <a:pt x="103083" y="145402"/>
                    </a:lnTo>
                    <a:lnTo>
                      <a:pt x="103636" y="143329"/>
                    </a:lnTo>
                    <a:lnTo>
                      <a:pt x="104955" y="139358"/>
                    </a:lnTo>
                    <a:lnTo>
                      <a:pt x="105697" y="137498"/>
                    </a:lnTo>
                    <a:lnTo>
                      <a:pt x="106413" y="135601"/>
                    </a:lnTo>
                    <a:lnTo>
                      <a:pt x="107450" y="133641"/>
                    </a:lnTo>
                    <a:lnTo>
                      <a:pt x="74975" y="133641"/>
                    </a:lnTo>
                    <a:lnTo>
                      <a:pt x="68969" y="132384"/>
                    </a:lnTo>
                    <a:lnTo>
                      <a:pt x="62661" y="132020"/>
                    </a:lnTo>
                    <a:close/>
                  </a:path>
                  <a:path w="218439" h="259715" extrusionOk="0">
                    <a:moveTo>
                      <a:pt x="210940" y="0"/>
                    </a:moveTo>
                    <a:lnTo>
                      <a:pt x="161761" y="24340"/>
                    </a:lnTo>
                    <a:lnTo>
                      <a:pt x="128020" y="51720"/>
                    </a:lnTo>
                    <a:lnTo>
                      <a:pt x="99908" y="84099"/>
                    </a:lnTo>
                    <a:lnTo>
                      <a:pt x="79034" y="122559"/>
                    </a:lnTo>
                    <a:lnTo>
                      <a:pt x="77023" y="128087"/>
                    </a:lnTo>
                    <a:lnTo>
                      <a:pt x="76345" y="129934"/>
                    </a:lnTo>
                    <a:lnTo>
                      <a:pt x="75603" y="131744"/>
                    </a:lnTo>
                    <a:lnTo>
                      <a:pt x="74975" y="133641"/>
                    </a:lnTo>
                    <a:lnTo>
                      <a:pt x="107450" y="133641"/>
                    </a:lnTo>
                    <a:lnTo>
                      <a:pt x="124136" y="102091"/>
                    </a:lnTo>
                    <a:lnTo>
                      <a:pt x="148600" y="73855"/>
                    </a:lnTo>
                    <a:lnTo>
                      <a:pt x="177936" y="50092"/>
                    </a:lnTo>
                    <a:lnTo>
                      <a:pt x="210276" y="30004"/>
                    </a:lnTo>
                    <a:lnTo>
                      <a:pt x="218264" y="20062"/>
                    </a:lnTo>
                    <a:lnTo>
                      <a:pt x="217837" y="8227"/>
                    </a:lnTo>
                    <a:lnTo>
                      <a:pt x="21094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25" name="object 19"/>
              <p:cNvSpPr>
                <a:spLocks noChangeArrowheads="1"/>
              </p:cNvSpPr>
              <p:nvPr/>
            </p:nvSpPr>
            <p:spPr bwMode="auto">
              <a:xfrm>
                <a:off x="5713413" y="6508750"/>
                <a:ext cx="122237" cy="123825"/>
              </a:xfrm>
              <a:prstGeom prst="rect">
                <a:avLst/>
              </a:prstGeom>
              <a:blipFill>
                <a:blip r:embed="rId8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object 20"/>
              <p:cNvSpPr/>
              <p:nvPr/>
            </p:nvSpPr>
            <p:spPr bwMode="auto">
              <a:xfrm>
                <a:off x="5646738" y="6651625"/>
                <a:ext cx="203200" cy="301625"/>
              </a:xfrm>
              <a:custGeom>
                <a:avLst/>
                <a:gdLst>
                  <a:gd name="T0" fmla="*/ 50174 w 202564"/>
                  <a:gd name="T1" fmla="*/ 15761 h 301625"/>
                  <a:gd name="T2" fmla="*/ 0 w 202564"/>
                  <a:gd name="T3" fmla="*/ 106948 h 301625"/>
                  <a:gd name="T4" fmla="*/ 18799 w 202564"/>
                  <a:gd name="T5" fmla="*/ 165339 h 301625"/>
                  <a:gd name="T6" fmla="*/ 31886 w 202564"/>
                  <a:gd name="T7" fmla="*/ 256209 h 301625"/>
                  <a:gd name="T8" fmla="*/ 127604 w 202564"/>
                  <a:gd name="T9" fmla="*/ 301045 h 301625"/>
                  <a:gd name="T10" fmla="*/ 174779 w 202564"/>
                  <a:gd name="T11" fmla="*/ 278736 h 301625"/>
                  <a:gd name="T12" fmla="*/ 96127 w 202564"/>
                  <a:gd name="T13" fmla="*/ 275817 h 301625"/>
                  <a:gd name="T14" fmla="*/ 49266 w 202564"/>
                  <a:gd name="T15" fmla="*/ 241967 h 301625"/>
                  <a:gd name="T16" fmla="*/ 34934 w 202564"/>
                  <a:gd name="T17" fmla="*/ 192545 h 301625"/>
                  <a:gd name="T18" fmla="*/ 43050 w 202564"/>
                  <a:gd name="T19" fmla="*/ 165678 h 301625"/>
                  <a:gd name="T20" fmla="*/ 46290 w 202564"/>
                  <a:gd name="T21" fmla="*/ 160803 h 301625"/>
                  <a:gd name="T22" fmla="*/ 31227 w 202564"/>
                  <a:gd name="T23" fmla="*/ 144016 h 301625"/>
                  <a:gd name="T24" fmla="*/ 22335 w 202564"/>
                  <a:gd name="T25" fmla="*/ 101659 h 301625"/>
                  <a:gd name="T26" fmla="*/ 39231 w 202564"/>
                  <a:gd name="T27" fmla="*/ 56928 h 301625"/>
                  <a:gd name="T28" fmla="*/ 87521 w 202564"/>
                  <a:gd name="T29" fmla="*/ 23190 h 301625"/>
                  <a:gd name="T30" fmla="*/ 158885 w 202564"/>
                  <a:gd name="T31" fmla="*/ 22041 h 301625"/>
                  <a:gd name="T32" fmla="*/ 119636 w 202564"/>
                  <a:gd name="T33" fmla="*/ 0 h 301625"/>
                  <a:gd name="T34" fmla="*/ 92520 w 202564"/>
                  <a:gd name="T35" fmla="*/ 135495 h 301625"/>
                  <a:gd name="T36" fmla="*/ 148071 w 202564"/>
                  <a:gd name="T37" fmla="*/ 152095 h 301625"/>
                  <a:gd name="T38" fmla="*/ 180394 w 202564"/>
                  <a:gd name="T39" fmla="*/ 200964 h 301625"/>
                  <a:gd name="T40" fmla="*/ 170620 w 202564"/>
                  <a:gd name="T41" fmla="*/ 253433 h 301625"/>
                  <a:gd name="T42" fmla="*/ 124385 w 202564"/>
                  <a:gd name="T43" fmla="*/ 278736 h 301625"/>
                  <a:gd name="T44" fmla="*/ 188368 w 202564"/>
                  <a:gd name="T45" fmla="*/ 266664 h 301625"/>
                  <a:gd name="T46" fmla="*/ 203104 w 202564"/>
                  <a:gd name="T47" fmla="*/ 202057 h 301625"/>
                  <a:gd name="T48" fmla="*/ 169448 w 202564"/>
                  <a:gd name="T49" fmla="*/ 140485 h 301625"/>
                  <a:gd name="T50" fmla="*/ 99052 w 202564"/>
                  <a:gd name="T51" fmla="*/ 112729 h 301625"/>
                  <a:gd name="T52" fmla="*/ 80561 w 202564"/>
                  <a:gd name="T53" fmla="*/ 114538 h 301625"/>
                  <a:gd name="T54" fmla="*/ 73112 w 202564"/>
                  <a:gd name="T55" fmla="*/ 116436 h 301625"/>
                  <a:gd name="T56" fmla="*/ 68953 w 202564"/>
                  <a:gd name="T57" fmla="*/ 117655 h 301625"/>
                  <a:gd name="T58" fmla="*/ 64125 w 202564"/>
                  <a:gd name="T59" fmla="*/ 119552 h 301625"/>
                  <a:gd name="T60" fmla="*/ 60646 w 202564"/>
                  <a:gd name="T61" fmla="*/ 120984 h 301625"/>
                  <a:gd name="T62" fmla="*/ 54928 w 202564"/>
                  <a:gd name="T63" fmla="*/ 123980 h 301625"/>
                  <a:gd name="T64" fmla="*/ 50109 w 202564"/>
                  <a:gd name="T65" fmla="*/ 126903 h 301625"/>
                  <a:gd name="T66" fmla="*/ 46743 w 202564"/>
                  <a:gd name="T67" fmla="*/ 129340 h 301625"/>
                  <a:gd name="T68" fmla="*/ 40807 w 202564"/>
                  <a:gd name="T69" fmla="*/ 134052 h 301625"/>
                  <a:gd name="T70" fmla="*/ 37870 w 202564"/>
                  <a:gd name="T71" fmla="*/ 136816 h 301625"/>
                  <a:gd name="T72" fmla="*/ 34617 w 202564"/>
                  <a:gd name="T73" fmla="*/ 140159 h 301625"/>
                  <a:gd name="T74" fmla="*/ 31795 w 202564"/>
                  <a:gd name="T75" fmla="*/ 143312 h 301625"/>
                  <a:gd name="T76" fmla="*/ 65485 w 202564"/>
                  <a:gd name="T77" fmla="*/ 144016 h 301625"/>
                  <a:gd name="T78" fmla="*/ 92520 w 202564"/>
                  <a:gd name="T79" fmla="*/ 135495 h 301625"/>
                  <a:gd name="T80" fmla="*/ 174568 w 202564"/>
                  <a:gd name="T81" fmla="*/ 127279 h 301625"/>
                  <a:gd name="T82" fmla="*/ 149723 w 202564"/>
                  <a:gd name="T83" fmla="*/ 126199 h 301625"/>
                  <a:gd name="T84" fmla="*/ 144618 w 202564"/>
                  <a:gd name="T85" fmla="*/ 123510 h 301625"/>
                  <a:gd name="T86" fmla="*/ 138252 w 202564"/>
                  <a:gd name="T87" fmla="*/ 120570 h 301625"/>
                  <a:gd name="T88" fmla="*/ 133853 w 202564"/>
                  <a:gd name="T89" fmla="*/ 118961 h 301625"/>
                  <a:gd name="T90" fmla="*/ 128849 w 202564"/>
                  <a:gd name="T91" fmla="*/ 117202 h 301625"/>
                  <a:gd name="T92" fmla="*/ 124513 w 202564"/>
                  <a:gd name="T93" fmla="*/ 116046 h 301625"/>
                  <a:gd name="T94" fmla="*/ 101989 w 202564"/>
                  <a:gd name="T95" fmla="*/ 112754 h 301625"/>
                  <a:gd name="T96" fmla="*/ 158885 w 202564"/>
                  <a:gd name="T97" fmla="*/ 22041 h 301625"/>
                  <a:gd name="T98" fmla="*/ 138731 w 202564"/>
                  <a:gd name="T99" fmla="*/ 32426 h 301625"/>
                  <a:gd name="T100" fmla="*/ 162374 w 202564"/>
                  <a:gd name="T101" fmla="*/ 74655 h 301625"/>
                  <a:gd name="T102" fmla="*/ 151550 w 202564"/>
                  <a:gd name="T103" fmla="*/ 127279 h 301625"/>
                  <a:gd name="T104" fmla="*/ 182849 w 202564"/>
                  <a:gd name="T105" fmla="*/ 105919 h 301625"/>
                  <a:gd name="T106" fmla="*/ 173791 w 202564"/>
                  <a:gd name="T107" fmla="*/ 39127 h 30162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02564" h="301625" extrusionOk="0">
                    <a:moveTo>
                      <a:pt x="119262" y="0"/>
                    </a:moveTo>
                    <a:lnTo>
                      <a:pt x="50017" y="15761"/>
                    </a:lnTo>
                    <a:lnTo>
                      <a:pt x="21404" y="43684"/>
                    </a:lnTo>
                    <a:lnTo>
                      <a:pt x="0" y="106948"/>
                    </a:lnTo>
                    <a:lnTo>
                      <a:pt x="4381" y="138190"/>
                    </a:lnTo>
                    <a:lnTo>
                      <a:pt x="18740" y="165339"/>
                    </a:lnTo>
                    <a:lnTo>
                      <a:pt x="12675" y="195871"/>
                    </a:lnTo>
                    <a:lnTo>
                      <a:pt x="31786" y="256209"/>
                    </a:lnTo>
                    <a:lnTo>
                      <a:pt x="90581" y="297858"/>
                    </a:lnTo>
                    <a:lnTo>
                      <a:pt x="127205" y="301045"/>
                    </a:lnTo>
                    <a:lnTo>
                      <a:pt x="161035" y="290497"/>
                    </a:lnTo>
                    <a:lnTo>
                      <a:pt x="174232" y="278736"/>
                    </a:lnTo>
                    <a:lnTo>
                      <a:pt x="123996" y="278736"/>
                    </a:lnTo>
                    <a:lnTo>
                      <a:pt x="95826" y="275817"/>
                    </a:lnTo>
                    <a:lnTo>
                      <a:pt x="68624" y="262140"/>
                    </a:lnTo>
                    <a:lnTo>
                      <a:pt x="49112" y="241967"/>
                    </a:lnTo>
                    <a:lnTo>
                      <a:pt x="37600" y="217919"/>
                    </a:lnTo>
                    <a:lnTo>
                      <a:pt x="34825" y="192545"/>
                    </a:lnTo>
                    <a:lnTo>
                      <a:pt x="41521" y="168392"/>
                    </a:lnTo>
                    <a:lnTo>
                      <a:pt x="42915" y="165678"/>
                    </a:lnTo>
                    <a:lnTo>
                      <a:pt x="44474" y="163140"/>
                    </a:lnTo>
                    <a:lnTo>
                      <a:pt x="46145" y="160803"/>
                    </a:lnTo>
                    <a:lnTo>
                      <a:pt x="65280" y="144016"/>
                    </a:lnTo>
                    <a:lnTo>
                      <a:pt x="31129" y="144016"/>
                    </a:lnTo>
                    <a:lnTo>
                      <a:pt x="23488" y="123980"/>
                    </a:lnTo>
                    <a:lnTo>
                      <a:pt x="22265" y="101659"/>
                    </a:lnTo>
                    <a:lnTo>
                      <a:pt x="27468" y="78745"/>
                    </a:lnTo>
                    <a:lnTo>
                      <a:pt x="39108" y="56928"/>
                    </a:lnTo>
                    <a:lnTo>
                      <a:pt x="61206" y="35083"/>
                    </a:lnTo>
                    <a:lnTo>
                      <a:pt x="87247" y="23190"/>
                    </a:lnTo>
                    <a:lnTo>
                      <a:pt x="114015" y="22041"/>
                    </a:lnTo>
                    <a:lnTo>
                      <a:pt x="158388" y="22041"/>
                    </a:lnTo>
                    <a:lnTo>
                      <a:pt x="151465" y="14081"/>
                    </a:lnTo>
                    <a:lnTo>
                      <a:pt x="119262" y="0"/>
                    </a:lnTo>
                    <a:close/>
                  </a:path>
                  <a:path w="202564" h="301625" extrusionOk="0">
                    <a:moveTo>
                      <a:pt x="170846" y="135495"/>
                    </a:moveTo>
                    <a:lnTo>
                      <a:pt x="92230" y="135495"/>
                    </a:lnTo>
                    <a:lnTo>
                      <a:pt x="120403" y="138417"/>
                    </a:lnTo>
                    <a:lnTo>
                      <a:pt x="147608" y="152095"/>
                    </a:lnTo>
                    <a:lnTo>
                      <a:pt x="168600" y="174439"/>
                    </a:lnTo>
                    <a:lnTo>
                      <a:pt x="179829" y="200964"/>
                    </a:lnTo>
                    <a:lnTo>
                      <a:pt x="180567" y="228389"/>
                    </a:lnTo>
                    <a:lnTo>
                      <a:pt x="170086" y="253433"/>
                    </a:lnTo>
                    <a:lnTo>
                      <a:pt x="149846" y="271180"/>
                    </a:lnTo>
                    <a:lnTo>
                      <a:pt x="123996" y="278736"/>
                    </a:lnTo>
                    <a:lnTo>
                      <a:pt x="174232" y="278736"/>
                    </a:lnTo>
                    <a:lnTo>
                      <a:pt x="187778" y="266664"/>
                    </a:lnTo>
                    <a:lnTo>
                      <a:pt x="201513" y="235742"/>
                    </a:lnTo>
                    <a:lnTo>
                      <a:pt x="202468" y="202057"/>
                    </a:lnTo>
                    <a:lnTo>
                      <a:pt x="191363" y="169131"/>
                    </a:lnTo>
                    <a:lnTo>
                      <a:pt x="168918" y="140485"/>
                    </a:lnTo>
                    <a:lnTo>
                      <a:pt x="170846" y="135495"/>
                    </a:lnTo>
                    <a:close/>
                  </a:path>
                  <a:path w="202564" h="301625" extrusionOk="0">
                    <a:moveTo>
                      <a:pt x="98742" y="112729"/>
                    </a:moveTo>
                    <a:lnTo>
                      <a:pt x="81427" y="114363"/>
                    </a:lnTo>
                    <a:lnTo>
                      <a:pt x="80309" y="114538"/>
                    </a:lnTo>
                    <a:lnTo>
                      <a:pt x="77394" y="115167"/>
                    </a:lnTo>
                    <a:lnTo>
                      <a:pt x="72883" y="116436"/>
                    </a:lnTo>
                    <a:lnTo>
                      <a:pt x="71916" y="116649"/>
                    </a:lnTo>
                    <a:lnTo>
                      <a:pt x="68737" y="117655"/>
                    </a:lnTo>
                    <a:lnTo>
                      <a:pt x="66538" y="118496"/>
                    </a:lnTo>
                    <a:lnTo>
                      <a:pt x="63924" y="119552"/>
                    </a:lnTo>
                    <a:lnTo>
                      <a:pt x="63472" y="119690"/>
                    </a:lnTo>
                    <a:lnTo>
                      <a:pt x="60456" y="120984"/>
                    </a:lnTo>
                    <a:lnTo>
                      <a:pt x="57918" y="122228"/>
                    </a:lnTo>
                    <a:lnTo>
                      <a:pt x="54756" y="123980"/>
                    </a:lnTo>
                    <a:lnTo>
                      <a:pt x="54124" y="124415"/>
                    </a:lnTo>
                    <a:lnTo>
                      <a:pt x="49952" y="126903"/>
                    </a:lnTo>
                    <a:lnTo>
                      <a:pt x="47414" y="128674"/>
                    </a:lnTo>
                    <a:lnTo>
                      <a:pt x="46597" y="129340"/>
                    </a:lnTo>
                    <a:lnTo>
                      <a:pt x="42915" y="132130"/>
                    </a:lnTo>
                    <a:lnTo>
                      <a:pt x="40679" y="134052"/>
                    </a:lnTo>
                    <a:lnTo>
                      <a:pt x="38995" y="135660"/>
                    </a:lnTo>
                    <a:lnTo>
                      <a:pt x="37751" y="136816"/>
                    </a:lnTo>
                    <a:lnTo>
                      <a:pt x="36520" y="138023"/>
                    </a:lnTo>
                    <a:lnTo>
                      <a:pt x="34509" y="140159"/>
                    </a:lnTo>
                    <a:lnTo>
                      <a:pt x="32336" y="142697"/>
                    </a:lnTo>
                    <a:lnTo>
                      <a:pt x="31695" y="143312"/>
                    </a:lnTo>
                    <a:lnTo>
                      <a:pt x="31129" y="144016"/>
                    </a:lnTo>
                    <a:lnTo>
                      <a:pt x="65280" y="144016"/>
                    </a:lnTo>
                    <a:lnTo>
                      <a:pt x="66380" y="143050"/>
                    </a:lnTo>
                    <a:lnTo>
                      <a:pt x="92230" y="135495"/>
                    </a:lnTo>
                    <a:lnTo>
                      <a:pt x="170846" y="135495"/>
                    </a:lnTo>
                    <a:lnTo>
                      <a:pt x="174022" y="127279"/>
                    </a:lnTo>
                    <a:lnTo>
                      <a:pt x="151076" y="127279"/>
                    </a:lnTo>
                    <a:lnTo>
                      <a:pt x="149254" y="126199"/>
                    </a:lnTo>
                    <a:lnTo>
                      <a:pt x="144843" y="123937"/>
                    </a:lnTo>
                    <a:lnTo>
                      <a:pt x="144165" y="123510"/>
                    </a:lnTo>
                    <a:lnTo>
                      <a:pt x="140647" y="121801"/>
                    </a:lnTo>
                    <a:lnTo>
                      <a:pt x="137819" y="120570"/>
                    </a:lnTo>
                    <a:lnTo>
                      <a:pt x="134201" y="119175"/>
                    </a:lnTo>
                    <a:lnTo>
                      <a:pt x="133434" y="118961"/>
                    </a:lnTo>
                    <a:lnTo>
                      <a:pt x="130557" y="117931"/>
                    </a:lnTo>
                    <a:lnTo>
                      <a:pt x="128446" y="117202"/>
                    </a:lnTo>
                    <a:lnTo>
                      <a:pt x="125217" y="116285"/>
                    </a:lnTo>
                    <a:lnTo>
                      <a:pt x="124123" y="116046"/>
                    </a:lnTo>
                    <a:lnTo>
                      <a:pt x="119386" y="114865"/>
                    </a:lnTo>
                    <a:lnTo>
                      <a:pt x="101670" y="112754"/>
                    </a:lnTo>
                    <a:lnTo>
                      <a:pt x="98742" y="112729"/>
                    </a:lnTo>
                    <a:close/>
                  </a:path>
                  <a:path w="202564" h="301625" extrusionOk="0">
                    <a:moveTo>
                      <a:pt x="158388" y="22041"/>
                    </a:moveTo>
                    <a:lnTo>
                      <a:pt x="114015" y="22041"/>
                    </a:lnTo>
                    <a:lnTo>
                      <a:pt x="138297" y="32426"/>
                    </a:lnTo>
                    <a:lnTo>
                      <a:pt x="154288" y="50941"/>
                    </a:lnTo>
                    <a:lnTo>
                      <a:pt x="161866" y="74655"/>
                    </a:lnTo>
                    <a:lnTo>
                      <a:pt x="160854" y="100968"/>
                    </a:lnTo>
                    <a:lnTo>
                      <a:pt x="151076" y="127279"/>
                    </a:lnTo>
                    <a:lnTo>
                      <a:pt x="174022" y="127279"/>
                    </a:lnTo>
                    <a:lnTo>
                      <a:pt x="182277" y="105919"/>
                    </a:lnTo>
                    <a:lnTo>
                      <a:pt x="183619" y="70936"/>
                    </a:lnTo>
                    <a:lnTo>
                      <a:pt x="173247" y="39127"/>
                    </a:lnTo>
                    <a:lnTo>
                      <a:pt x="158388" y="220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27" name="object 21"/>
              <p:cNvSpPr/>
              <p:nvPr/>
            </p:nvSpPr>
            <p:spPr bwMode="auto">
              <a:xfrm>
                <a:off x="5737225" y="6692900"/>
                <a:ext cx="50800" cy="42863"/>
              </a:xfrm>
              <a:custGeom>
                <a:avLst/>
                <a:gdLst>
                  <a:gd name="T0" fmla="*/ 22102 w 50164"/>
                  <a:gd name="T1" fmla="*/ 0 h 43815"/>
                  <a:gd name="T2" fmla="*/ 0 w 50164"/>
                  <a:gd name="T3" fmla="*/ 3539 h 43815"/>
                  <a:gd name="T4" fmla="*/ 1628 w 50164"/>
                  <a:gd name="T5" fmla="*/ 14455 h 43815"/>
                  <a:gd name="T6" fmla="*/ 3287 w 50164"/>
                  <a:gd name="T7" fmla="*/ 20943 h 43815"/>
                  <a:gd name="T8" fmla="*/ 32887 w 50164"/>
                  <a:gd name="T9" fmla="*/ 42316 h 43815"/>
                  <a:gd name="T10" fmla="*/ 39662 w 50164"/>
                  <a:gd name="T11" fmla="*/ 41915 h 43815"/>
                  <a:gd name="T12" fmla="*/ 50719 w 50164"/>
                  <a:gd name="T13" fmla="*/ 40145 h 43815"/>
                  <a:gd name="T14" fmla="*/ 47868 w 50164"/>
                  <a:gd name="T15" fmla="*/ 21044 h 43815"/>
                  <a:gd name="T16" fmla="*/ 30308 w 50164"/>
                  <a:gd name="T17" fmla="*/ 21044 h 43815"/>
                  <a:gd name="T18" fmla="*/ 24633 w 50164"/>
                  <a:gd name="T19" fmla="*/ 16938 h 43815"/>
                  <a:gd name="T20" fmla="*/ 22102 w 50164"/>
                  <a:gd name="T21" fmla="*/ 0 h 43815"/>
                  <a:gd name="T22" fmla="*/ 47461 w 50164"/>
                  <a:gd name="T23" fmla="*/ 18314 h 43815"/>
                  <a:gd name="T24" fmla="*/ 30308 w 50164"/>
                  <a:gd name="T25" fmla="*/ 21044 h 43815"/>
                  <a:gd name="T26" fmla="*/ 47868 w 50164"/>
                  <a:gd name="T27" fmla="*/ 21044 h 43815"/>
                  <a:gd name="T28" fmla="*/ 47461 w 50164"/>
                  <a:gd name="T29" fmla="*/ 18314 h 4381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0164" h="43815" extrusionOk="0">
                    <a:moveTo>
                      <a:pt x="21825" y="0"/>
                    </a:moveTo>
                    <a:lnTo>
                      <a:pt x="0" y="3618"/>
                    </a:lnTo>
                    <a:lnTo>
                      <a:pt x="1608" y="14776"/>
                    </a:lnTo>
                    <a:lnTo>
                      <a:pt x="3246" y="21408"/>
                    </a:lnTo>
                    <a:lnTo>
                      <a:pt x="32475" y="43256"/>
                    </a:lnTo>
                    <a:lnTo>
                      <a:pt x="39165" y="42846"/>
                    </a:lnTo>
                    <a:lnTo>
                      <a:pt x="50084" y="41037"/>
                    </a:lnTo>
                    <a:lnTo>
                      <a:pt x="47269" y="21511"/>
                    </a:lnTo>
                    <a:lnTo>
                      <a:pt x="29929" y="21511"/>
                    </a:lnTo>
                    <a:lnTo>
                      <a:pt x="24325" y="17314"/>
                    </a:lnTo>
                    <a:lnTo>
                      <a:pt x="21825" y="0"/>
                    </a:lnTo>
                    <a:close/>
                  </a:path>
                  <a:path w="50164" h="43815" extrusionOk="0">
                    <a:moveTo>
                      <a:pt x="46867" y="18721"/>
                    </a:moveTo>
                    <a:lnTo>
                      <a:pt x="29929" y="21511"/>
                    </a:lnTo>
                    <a:lnTo>
                      <a:pt x="47269" y="21511"/>
                    </a:lnTo>
                    <a:lnTo>
                      <a:pt x="46867" y="187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28" name="object 22"/>
              <p:cNvSpPr/>
              <p:nvPr/>
            </p:nvSpPr>
            <p:spPr bwMode="auto">
              <a:xfrm>
                <a:off x="5765799" y="6856413"/>
                <a:ext cx="42863" cy="52387"/>
              </a:xfrm>
              <a:custGeom>
                <a:avLst/>
                <a:gdLst>
                  <a:gd name="T0" fmla="*/ 39128 w 42545"/>
                  <a:gd name="T1" fmla="*/ 0 h 52070"/>
                  <a:gd name="T2" fmla="*/ 711 w 42545"/>
                  <a:gd name="T3" fmla="*/ 27430 h 52070"/>
                  <a:gd name="T4" fmla="*/ 0 w 42545"/>
                  <a:gd name="T5" fmla="*/ 40958 h 52070"/>
                  <a:gd name="T6" fmla="*/ 1607 w 42545"/>
                  <a:gd name="T7" fmla="*/ 52197 h 52070"/>
                  <a:gd name="T8" fmla="*/ 23608 w 42545"/>
                  <a:gd name="T9" fmla="*/ 48556 h 52070"/>
                  <a:gd name="T10" fmla="*/ 21102 w 42545"/>
                  <a:gd name="T11" fmla="*/ 31123 h 52070"/>
                  <a:gd name="T12" fmla="*/ 25305 w 42545"/>
                  <a:gd name="T13" fmla="*/ 25270 h 52070"/>
                  <a:gd name="T14" fmla="*/ 42369 w 42545"/>
                  <a:gd name="T15" fmla="*/ 22451 h 52070"/>
                  <a:gd name="T16" fmla="*/ 39128 w 42545"/>
                  <a:gd name="T17" fmla="*/ 0 h 5207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2545" h="52070" extrusionOk="0">
                    <a:moveTo>
                      <a:pt x="38838" y="0"/>
                    </a:moveTo>
                    <a:lnTo>
                      <a:pt x="706" y="27264"/>
                    </a:lnTo>
                    <a:lnTo>
                      <a:pt x="0" y="40710"/>
                    </a:lnTo>
                    <a:lnTo>
                      <a:pt x="1595" y="51881"/>
                    </a:lnTo>
                    <a:lnTo>
                      <a:pt x="23433" y="48262"/>
                    </a:lnTo>
                    <a:lnTo>
                      <a:pt x="20945" y="30935"/>
                    </a:lnTo>
                    <a:lnTo>
                      <a:pt x="25117" y="25117"/>
                    </a:lnTo>
                    <a:lnTo>
                      <a:pt x="42055" y="22315"/>
                    </a:lnTo>
                    <a:lnTo>
                      <a:pt x="3883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</p:grpSp>
        <p:grpSp>
          <p:nvGrpSpPr>
            <p:cNvPr id="29" name="Group 45"/>
            <p:cNvGrpSpPr/>
            <p:nvPr userDrawn="1"/>
          </p:nvGrpSpPr>
          <p:grpSpPr bwMode="auto">
            <a:xfrm>
              <a:off x="2976439" y="3432698"/>
              <a:ext cx="487626" cy="487627"/>
              <a:chOff x="6221413" y="6340475"/>
              <a:chExt cx="782637" cy="782638"/>
            </a:xfrm>
          </p:grpSpPr>
          <p:sp>
            <p:nvSpPr>
              <p:cNvPr id="30" name="object 7"/>
              <p:cNvSpPr/>
              <p:nvPr/>
            </p:nvSpPr>
            <p:spPr bwMode="auto">
              <a:xfrm>
                <a:off x="6221413" y="6340475"/>
                <a:ext cx="782637" cy="782638"/>
              </a:xfrm>
              <a:custGeom>
                <a:avLst/>
                <a:gdLst>
                  <a:gd name="T0" fmla="*/ 391312 w 781684"/>
                  <a:gd name="T1" fmla="*/ 0 h 781684"/>
                  <a:gd name="T2" fmla="*/ 342227 w 781684"/>
                  <a:gd name="T3" fmla="*/ 3049 h 781684"/>
                  <a:gd name="T4" fmla="*/ 294960 w 781684"/>
                  <a:gd name="T5" fmla="*/ 11951 h 781684"/>
                  <a:gd name="T6" fmla="*/ 249880 w 781684"/>
                  <a:gd name="T7" fmla="*/ 26339 h 781684"/>
                  <a:gd name="T8" fmla="*/ 207353 w 781684"/>
                  <a:gd name="T9" fmla="*/ 45848 h 781684"/>
                  <a:gd name="T10" fmla="*/ 167746 w 781684"/>
                  <a:gd name="T11" fmla="*/ 70109 h 781684"/>
                  <a:gd name="T12" fmla="*/ 131425 w 781684"/>
                  <a:gd name="T13" fmla="*/ 98757 h 781684"/>
                  <a:gd name="T14" fmla="*/ 98757 w 781684"/>
                  <a:gd name="T15" fmla="*/ 131425 h 781684"/>
                  <a:gd name="T16" fmla="*/ 70109 w 781684"/>
                  <a:gd name="T17" fmla="*/ 167746 h 781684"/>
                  <a:gd name="T18" fmla="*/ 45848 w 781684"/>
                  <a:gd name="T19" fmla="*/ 207354 h 781684"/>
                  <a:gd name="T20" fmla="*/ 26339 w 781684"/>
                  <a:gd name="T21" fmla="*/ 249881 h 781684"/>
                  <a:gd name="T22" fmla="*/ 11951 w 781684"/>
                  <a:gd name="T23" fmla="*/ 294961 h 781684"/>
                  <a:gd name="T24" fmla="*/ 3049 w 781684"/>
                  <a:gd name="T25" fmla="*/ 342227 h 781684"/>
                  <a:gd name="T26" fmla="*/ 0 w 781684"/>
                  <a:gd name="T27" fmla="*/ 391313 h 781684"/>
                  <a:gd name="T28" fmla="*/ 3049 w 781684"/>
                  <a:gd name="T29" fmla="*/ 440399 h 781684"/>
                  <a:gd name="T30" fmla="*/ 11951 w 781684"/>
                  <a:gd name="T31" fmla="*/ 487665 h 781684"/>
                  <a:gd name="T32" fmla="*/ 26339 w 781684"/>
                  <a:gd name="T33" fmla="*/ 532745 h 781684"/>
                  <a:gd name="T34" fmla="*/ 45848 w 781684"/>
                  <a:gd name="T35" fmla="*/ 575272 h 781684"/>
                  <a:gd name="T36" fmla="*/ 70109 w 781684"/>
                  <a:gd name="T37" fmla="*/ 614880 h 781684"/>
                  <a:gd name="T38" fmla="*/ 98757 w 781684"/>
                  <a:gd name="T39" fmla="*/ 651201 h 781684"/>
                  <a:gd name="T40" fmla="*/ 131425 w 781684"/>
                  <a:gd name="T41" fmla="*/ 683869 h 781684"/>
                  <a:gd name="T42" fmla="*/ 167746 w 781684"/>
                  <a:gd name="T43" fmla="*/ 712517 h 781684"/>
                  <a:gd name="T44" fmla="*/ 207353 w 781684"/>
                  <a:gd name="T45" fmla="*/ 736778 h 781684"/>
                  <a:gd name="T46" fmla="*/ 249880 w 781684"/>
                  <a:gd name="T47" fmla="*/ 756287 h 781684"/>
                  <a:gd name="T48" fmla="*/ 294960 w 781684"/>
                  <a:gd name="T49" fmla="*/ 770675 h 781684"/>
                  <a:gd name="T50" fmla="*/ 342227 w 781684"/>
                  <a:gd name="T51" fmla="*/ 779577 h 781684"/>
                  <a:gd name="T52" fmla="*/ 391312 w 781684"/>
                  <a:gd name="T53" fmla="*/ 782626 h 781684"/>
                  <a:gd name="T54" fmla="*/ 440398 w 781684"/>
                  <a:gd name="T55" fmla="*/ 779577 h 781684"/>
                  <a:gd name="T56" fmla="*/ 487665 w 781684"/>
                  <a:gd name="T57" fmla="*/ 770675 h 781684"/>
                  <a:gd name="T58" fmla="*/ 532745 w 781684"/>
                  <a:gd name="T59" fmla="*/ 756287 h 781684"/>
                  <a:gd name="T60" fmla="*/ 575271 w 781684"/>
                  <a:gd name="T61" fmla="*/ 736778 h 781684"/>
                  <a:gd name="T62" fmla="*/ 614879 w 781684"/>
                  <a:gd name="T63" fmla="*/ 712517 h 781684"/>
                  <a:gd name="T64" fmla="*/ 651200 w 781684"/>
                  <a:gd name="T65" fmla="*/ 683869 h 781684"/>
                  <a:gd name="T66" fmla="*/ 683868 w 781684"/>
                  <a:gd name="T67" fmla="*/ 651201 h 781684"/>
                  <a:gd name="T68" fmla="*/ 712516 w 781684"/>
                  <a:gd name="T69" fmla="*/ 614880 h 781684"/>
                  <a:gd name="T70" fmla="*/ 736777 w 781684"/>
                  <a:gd name="T71" fmla="*/ 575272 h 781684"/>
                  <a:gd name="T72" fmla="*/ 756286 w 781684"/>
                  <a:gd name="T73" fmla="*/ 532745 h 781684"/>
                  <a:gd name="T74" fmla="*/ 770674 w 781684"/>
                  <a:gd name="T75" fmla="*/ 487665 h 781684"/>
                  <a:gd name="T76" fmla="*/ 779576 w 781684"/>
                  <a:gd name="T77" fmla="*/ 440399 h 781684"/>
                  <a:gd name="T78" fmla="*/ 782625 w 781684"/>
                  <a:gd name="T79" fmla="*/ 391313 h 781684"/>
                  <a:gd name="T80" fmla="*/ 779576 w 781684"/>
                  <a:gd name="T81" fmla="*/ 342227 h 781684"/>
                  <a:gd name="T82" fmla="*/ 770674 w 781684"/>
                  <a:gd name="T83" fmla="*/ 294961 h 781684"/>
                  <a:gd name="T84" fmla="*/ 756286 w 781684"/>
                  <a:gd name="T85" fmla="*/ 249881 h 781684"/>
                  <a:gd name="T86" fmla="*/ 736777 w 781684"/>
                  <a:gd name="T87" fmla="*/ 207354 h 781684"/>
                  <a:gd name="T88" fmla="*/ 712516 w 781684"/>
                  <a:gd name="T89" fmla="*/ 167746 h 781684"/>
                  <a:gd name="T90" fmla="*/ 683868 w 781684"/>
                  <a:gd name="T91" fmla="*/ 131425 h 781684"/>
                  <a:gd name="T92" fmla="*/ 651200 w 781684"/>
                  <a:gd name="T93" fmla="*/ 98757 h 781684"/>
                  <a:gd name="T94" fmla="*/ 614879 w 781684"/>
                  <a:gd name="T95" fmla="*/ 70109 h 781684"/>
                  <a:gd name="T96" fmla="*/ 575271 w 781684"/>
                  <a:gd name="T97" fmla="*/ 45848 h 781684"/>
                  <a:gd name="T98" fmla="*/ 532745 w 781684"/>
                  <a:gd name="T99" fmla="*/ 26339 h 781684"/>
                  <a:gd name="T100" fmla="*/ 487665 w 781684"/>
                  <a:gd name="T101" fmla="*/ 11951 h 781684"/>
                  <a:gd name="T102" fmla="*/ 440398 w 781684"/>
                  <a:gd name="T103" fmla="*/ 3049 h 781684"/>
                  <a:gd name="T104" fmla="*/ 391312 w 781684"/>
                  <a:gd name="T105" fmla="*/ 0 h 7816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81684" h="781684" extrusionOk="0">
                    <a:moveTo>
                      <a:pt x="390836" y="0"/>
                    </a:moveTo>
                    <a:lnTo>
                      <a:pt x="341810" y="3045"/>
                    </a:lnTo>
                    <a:lnTo>
                      <a:pt x="294601" y="11936"/>
                    </a:lnTo>
                    <a:lnTo>
                      <a:pt x="249576" y="26307"/>
                    </a:lnTo>
                    <a:lnTo>
                      <a:pt x="207101" y="45792"/>
                    </a:lnTo>
                    <a:lnTo>
                      <a:pt x="167542" y="70024"/>
                    </a:lnTo>
                    <a:lnTo>
                      <a:pt x="131265" y="98637"/>
                    </a:lnTo>
                    <a:lnTo>
                      <a:pt x="98637" y="131265"/>
                    </a:lnTo>
                    <a:lnTo>
                      <a:pt x="70024" y="167542"/>
                    </a:lnTo>
                    <a:lnTo>
                      <a:pt x="45792" y="207101"/>
                    </a:lnTo>
                    <a:lnTo>
                      <a:pt x="26307" y="249576"/>
                    </a:lnTo>
                    <a:lnTo>
                      <a:pt x="11936" y="294601"/>
                    </a:lnTo>
                    <a:lnTo>
                      <a:pt x="3045" y="341810"/>
                    </a:lnTo>
                    <a:lnTo>
                      <a:pt x="0" y="390836"/>
                    </a:lnTo>
                    <a:lnTo>
                      <a:pt x="3045" y="439862"/>
                    </a:lnTo>
                    <a:lnTo>
                      <a:pt x="11936" y="487071"/>
                    </a:lnTo>
                    <a:lnTo>
                      <a:pt x="26307" y="532096"/>
                    </a:lnTo>
                    <a:lnTo>
                      <a:pt x="45792" y="574571"/>
                    </a:lnTo>
                    <a:lnTo>
                      <a:pt x="70024" y="614130"/>
                    </a:lnTo>
                    <a:lnTo>
                      <a:pt x="98637" y="650407"/>
                    </a:lnTo>
                    <a:lnTo>
                      <a:pt x="131265" y="683035"/>
                    </a:lnTo>
                    <a:lnTo>
                      <a:pt x="167542" y="711648"/>
                    </a:lnTo>
                    <a:lnTo>
                      <a:pt x="207101" y="735880"/>
                    </a:lnTo>
                    <a:lnTo>
                      <a:pt x="249576" y="755365"/>
                    </a:lnTo>
                    <a:lnTo>
                      <a:pt x="294601" y="769736"/>
                    </a:lnTo>
                    <a:lnTo>
                      <a:pt x="341810" y="778627"/>
                    </a:lnTo>
                    <a:lnTo>
                      <a:pt x="390836" y="781672"/>
                    </a:lnTo>
                    <a:lnTo>
                      <a:pt x="439862" y="778627"/>
                    </a:lnTo>
                    <a:lnTo>
                      <a:pt x="487071" y="769736"/>
                    </a:lnTo>
                    <a:lnTo>
                      <a:pt x="532096" y="755365"/>
                    </a:lnTo>
                    <a:lnTo>
                      <a:pt x="574571" y="735880"/>
                    </a:lnTo>
                    <a:lnTo>
                      <a:pt x="614130" y="711648"/>
                    </a:lnTo>
                    <a:lnTo>
                      <a:pt x="650407" y="683035"/>
                    </a:lnTo>
                    <a:lnTo>
                      <a:pt x="683035" y="650407"/>
                    </a:lnTo>
                    <a:lnTo>
                      <a:pt x="711648" y="614130"/>
                    </a:lnTo>
                    <a:lnTo>
                      <a:pt x="735880" y="574571"/>
                    </a:lnTo>
                    <a:lnTo>
                      <a:pt x="755365" y="532096"/>
                    </a:lnTo>
                    <a:lnTo>
                      <a:pt x="769736" y="487071"/>
                    </a:lnTo>
                    <a:lnTo>
                      <a:pt x="778627" y="439862"/>
                    </a:lnTo>
                    <a:lnTo>
                      <a:pt x="781672" y="390836"/>
                    </a:lnTo>
                    <a:lnTo>
                      <a:pt x="778627" y="341810"/>
                    </a:lnTo>
                    <a:lnTo>
                      <a:pt x="769736" y="294601"/>
                    </a:lnTo>
                    <a:lnTo>
                      <a:pt x="755365" y="249576"/>
                    </a:lnTo>
                    <a:lnTo>
                      <a:pt x="735880" y="207101"/>
                    </a:lnTo>
                    <a:lnTo>
                      <a:pt x="711648" y="167542"/>
                    </a:lnTo>
                    <a:lnTo>
                      <a:pt x="683035" y="131265"/>
                    </a:lnTo>
                    <a:lnTo>
                      <a:pt x="650407" y="98637"/>
                    </a:lnTo>
                    <a:lnTo>
                      <a:pt x="614130" y="70024"/>
                    </a:lnTo>
                    <a:lnTo>
                      <a:pt x="574571" y="45792"/>
                    </a:lnTo>
                    <a:lnTo>
                      <a:pt x="532096" y="26307"/>
                    </a:lnTo>
                    <a:lnTo>
                      <a:pt x="487071" y="11936"/>
                    </a:lnTo>
                    <a:lnTo>
                      <a:pt x="439862" y="3045"/>
                    </a:lnTo>
                    <a:lnTo>
                      <a:pt x="390836" y="0"/>
                    </a:lnTo>
                    <a:close/>
                  </a:path>
                </a:pathLst>
              </a:custGeom>
              <a:solidFill>
                <a:srgbClr val="8982BE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31" name="object 23"/>
              <p:cNvSpPr/>
              <p:nvPr/>
            </p:nvSpPr>
            <p:spPr bwMode="auto">
              <a:xfrm>
                <a:off x="6445250" y="6481763"/>
                <a:ext cx="265113" cy="503237"/>
              </a:xfrm>
              <a:custGeom>
                <a:avLst/>
                <a:gdLst>
                  <a:gd name="T0" fmla="*/ 77803 w 265429"/>
                  <a:gd name="T1" fmla="*/ 27 h 504190"/>
                  <a:gd name="T2" fmla="*/ 17305 w 265429"/>
                  <a:gd name="T3" fmla="*/ 103978 h 504190"/>
                  <a:gd name="T4" fmla="*/ 5024 w 265429"/>
                  <a:gd name="T5" fmla="*/ 142349 h 504190"/>
                  <a:gd name="T6" fmla="*/ 0 w 265429"/>
                  <a:gd name="T7" fmla="*/ 182185 h 504190"/>
                  <a:gd name="T8" fmla="*/ 0 w 265429"/>
                  <a:gd name="T9" fmla="*/ 447510 h 504190"/>
                  <a:gd name="T10" fmla="*/ 4639 w 265429"/>
                  <a:gd name="T11" fmla="*/ 469026 h 504190"/>
                  <a:gd name="T12" fmla="*/ 17288 w 265429"/>
                  <a:gd name="T13" fmla="*/ 486611 h 504190"/>
                  <a:gd name="T14" fmla="*/ 36040 w 265429"/>
                  <a:gd name="T15" fmla="*/ 498476 h 504190"/>
                  <a:gd name="T16" fmla="*/ 58985 w 265429"/>
                  <a:gd name="T17" fmla="*/ 502829 h 504190"/>
                  <a:gd name="T18" fmla="*/ 207741 w 265429"/>
                  <a:gd name="T19" fmla="*/ 502829 h 504190"/>
                  <a:gd name="T20" fmla="*/ 223496 w 265429"/>
                  <a:gd name="T21" fmla="*/ 501547 h 504190"/>
                  <a:gd name="T22" fmla="*/ 239628 w 265429"/>
                  <a:gd name="T23" fmla="*/ 496639 h 504190"/>
                  <a:gd name="T24" fmla="*/ 253695 w 265429"/>
                  <a:gd name="T25" fmla="*/ 486512 h 504190"/>
                  <a:gd name="T26" fmla="*/ 263250 w 265429"/>
                  <a:gd name="T27" fmla="*/ 469570 h 504190"/>
                  <a:gd name="T28" fmla="*/ 251680 w 265429"/>
                  <a:gd name="T29" fmla="*/ 467600 h 504190"/>
                  <a:gd name="T30" fmla="*/ 221170 w 265429"/>
                  <a:gd name="T31" fmla="*/ 467600 h 504190"/>
                  <a:gd name="T32" fmla="*/ 214769 w 265429"/>
                  <a:gd name="T33" fmla="*/ 465644 h 504190"/>
                  <a:gd name="T34" fmla="*/ 58985 w 265429"/>
                  <a:gd name="T35" fmla="*/ 465644 h 504190"/>
                  <a:gd name="T36" fmla="*/ 50606 w 265429"/>
                  <a:gd name="T37" fmla="*/ 464193 h 504190"/>
                  <a:gd name="T38" fmla="*/ 43674 w 265429"/>
                  <a:gd name="T39" fmla="*/ 460264 h 504190"/>
                  <a:gd name="T40" fmla="*/ 38954 w 265429"/>
                  <a:gd name="T41" fmla="*/ 454491 h 504190"/>
                  <a:gd name="T42" fmla="*/ 37211 w 265429"/>
                  <a:gd name="T43" fmla="*/ 447510 h 504190"/>
                  <a:gd name="T44" fmla="*/ 37211 w 265429"/>
                  <a:gd name="T45" fmla="*/ 182185 h 504190"/>
                  <a:gd name="T46" fmla="*/ 45814 w 265429"/>
                  <a:gd name="T47" fmla="*/ 133560 h 504190"/>
                  <a:gd name="T48" fmla="*/ 94088 w 265429"/>
                  <a:gd name="T49" fmla="*/ 26347 h 504190"/>
                  <a:gd name="T50" fmla="*/ 95806 w 265429"/>
                  <a:gd name="T51" fmla="*/ 19194 h 504190"/>
                  <a:gd name="T52" fmla="*/ 94663 w 265429"/>
                  <a:gd name="T53" fmla="*/ 12172 h 504190"/>
                  <a:gd name="T54" fmla="*/ 90959 w 265429"/>
                  <a:gd name="T55" fmla="*/ 6086 h 504190"/>
                  <a:gd name="T56" fmla="*/ 84989 w 265429"/>
                  <a:gd name="T57" fmla="*/ 1741 h 504190"/>
                  <a:gd name="T58" fmla="*/ 77803 w 265429"/>
                  <a:gd name="T59" fmla="*/ 27 h 504190"/>
                  <a:gd name="T60" fmla="*/ 225149 w 265429"/>
                  <a:gd name="T61" fmla="*/ 463086 h 504190"/>
                  <a:gd name="T62" fmla="*/ 221170 w 265429"/>
                  <a:gd name="T63" fmla="*/ 467600 h 504190"/>
                  <a:gd name="T64" fmla="*/ 251680 w 265429"/>
                  <a:gd name="T65" fmla="*/ 467600 h 504190"/>
                  <a:gd name="T66" fmla="*/ 225149 w 265429"/>
                  <a:gd name="T67" fmla="*/ 463086 h 504190"/>
                  <a:gd name="T68" fmla="*/ 192560 w 265429"/>
                  <a:gd name="T69" fmla="*/ 0 h 504190"/>
                  <a:gd name="T70" fmla="*/ 185327 w 265429"/>
                  <a:gd name="T71" fmla="*/ 1540 h 504190"/>
                  <a:gd name="T72" fmla="*/ 179287 w 265429"/>
                  <a:gd name="T73" fmla="*/ 5778 h 504190"/>
                  <a:gd name="T74" fmla="*/ 175458 w 265429"/>
                  <a:gd name="T75" fmla="*/ 11785 h 504190"/>
                  <a:gd name="T76" fmla="*/ 174153 w 265429"/>
                  <a:gd name="T77" fmla="*/ 18786 h 504190"/>
                  <a:gd name="T78" fmla="*/ 175689 w 265429"/>
                  <a:gd name="T79" fmla="*/ 26009 h 504190"/>
                  <a:gd name="T80" fmla="*/ 216200 w 265429"/>
                  <a:gd name="T81" fmla="*/ 118814 h 504190"/>
                  <a:gd name="T82" fmla="*/ 219465 w 265429"/>
                  <a:gd name="T83" fmla="*/ 125532 h 504190"/>
                  <a:gd name="T84" fmla="*/ 222466 w 265429"/>
                  <a:gd name="T85" fmla="*/ 131445 h 504190"/>
                  <a:gd name="T86" fmla="*/ 225085 w 265429"/>
                  <a:gd name="T87" fmla="*/ 138159 h 504190"/>
                  <a:gd name="T88" fmla="*/ 227206 w 265429"/>
                  <a:gd name="T89" fmla="*/ 147283 h 504190"/>
                  <a:gd name="T90" fmla="*/ 264919 w 265429"/>
                  <a:gd name="T91" fmla="*/ 147283 h 504190"/>
                  <a:gd name="T92" fmla="*/ 263537 w 265429"/>
                  <a:gd name="T93" fmla="*/ 133827 h 504190"/>
                  <a:gd name="T94" fmla="*/ 260011 w 265429"/>
                  <a:gd name="T95" fmla="*/ 123368 h 504190"/>
                  <a:gd name="T96" fmla="*/ 255278 w 265429"/>
                  <a:gd name="T97" fmla="*/ 114040 h 504190"/>
                  <a:gd name="T98" fmla="*/ 250230 w 265429"/>
                  <a:gd name="T99" fmla="*/ 103877 h 504190"/>
                  <a:gd name="T100" fmla="*/ 209812 w 265429"/>
                  <a:gd name="T101" fmla="*/ 11172 h 504190"/>
                  <a:gd name="T102" fmla="*/ 205593 w 265429"/>
                  <a:gd name="T103" fmla="*/ 5115 h 504190"/>
                  <a:gd name="T104" fmla="*/ 199579 w 265429"/>
                  <a:gd name="T105" fmla="*/ 1292 h 504190"/>
                  <a:gd name="T106" fmla="*/ 192560 w 265429"/>
                  <a:gd name="T107" fmla="*/ 0 h 50419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65429" h="504190" extrusionOk="0">
                    <a:moveTo>
                      <a:pt x="77896" y="27"/>
                    </a:moveTo>
                    <a:lnTo>
                      <a:pt x="17326" y="104175"/>
                    </a:lnTo>
                    <a:lnTo>
                      <a:pt x="5030" y="142619"/>
                    </a:lnTo>
                    <a:lnTo>
                      <a:pt x="0" y="182530"/>
                    </a:lnTo>
                    <a:lnTo>
                      <a:pt x="0" y="448357"/>
                    </a:lnTo>
                    <a:lnTo>
                      <a:pt x="4645" y="469914"/>
                    </a:lnTo>
                    <a:lnTo>
                      <a:pt x="17309" y="487533"/>
                    </a:lnTo>
                    <a:lnTo>
                      <a:pt x="36083" y="499420"/>
                    </a:lnTo>
                    <a:lnTo>
                      <a:pt x="59055" y="503781"/>
                    </a:lnTo>
                    <a:lnTo>
                      <a:pt x="207989" y="503781"/>
                    </a:lnTo>
                    <a:lnTo>
                      <a:pt x="223762" y="502497"/>
                    </a:lnTo>
                    <a:lnTo>
                      <a:pt x="239914" y="497580"/>
                    </a:lnTo>
                    <a:lnTo>
                      <a:pt x="253997" y="487433"/>
                    </a:lnTo>
                    <a:lnTo>
                      <a:pt x="263564" y="470459"/>
                    </a:lnTo>
                    <a:lnTo>
                      <a:pt x="251980" y="468486"/>
                    </a:lnTo>
                    <a:lnTo>
                      <a:pt x="221434" y="468486"/>
                    </a:lnTo>
                    <a:lnTo>
                      <a:pt x="215025" y="466526"/>
                    </a:lnTo>
                    <a:lnTo>
                      <a:pt x="59055" y="466526"/>
                    </a:lnTo>
                    <a:lnTo>
                      <a:pt x="50666" y="465072"/>
                    </a:lnTo>
                    <a:lnTo>
                      <a:pt x="43726" y="461136"/>
                    </a:lnTo>
                    <a:lnTo>
                      <a:pt x="39000" y="455352"/>
                    </a:lnTo>
                    <a:lnTo>
                      <a:pt x="37255" y="448357"/>
                    </a:lnTo>
                    <a:lnTo>
                      <a:pt x="37255" y="182530"/>
                    </a:lnTo>
                    <a:lnTo>
                      <a:pt x="45869" y="133813"/>
                    </a:lnTo>
                    <a:lnTo>
                      <a:pt x="94200" y="26397"/>
                    </a:lnTo>
                    <a:lnTo>
                      <a:pt x="95920" y="19230"/>
                    </a:lnTo>
                    <a:lnTo>
                      <a:pt x="94776" y="12195"/>
                    </a:lnTo>
                    <a:lnTo>
                      <a:pt x="91067" y="6098"/>
                    </a:lnTo>
                    <a:lnTo>
                      <a:pt x="85090" y="1744"/>
                    </a:lnTo>
                    <a:lnTo>
                      <a:pt x="77896" y="27"/>
                    </a:lnTo>
                    <a:close/>
                  </a:path>
                  <a:path w="265429" h="504190" extrusionOk="0">
                    <a:moveTo>
                      <a:pt x="225417" y="463963"/>
                    </a:moveTo>
                    <a:lnTo>
                      <a:pt x="221434" y="468486"/>
                    </a:lnTo>
                    <a:lnTo>
                      <a:pt x="251980" y="468486"/>
                    </a:lnTo>
                    <a:lnTo>
                      <a:pt x="225417" y="463963"/>
                    </a:lnTo>
                    <a:close/>
                  </a:path>
                  <a:path w="265429" h="504190" extrusionOk="0">
                    <a:moveTo>
                      <a:pt x="192790" y="0"/>
                    </a:moveTo>
                    <a:lnTo>
                      <a:pt x="185548" y="1543"/>
                    </a:lnTo>
                    <a:lnTo>
                      <a:pt x="179501" y="5789"/>
                    </a:lnTo>
                    <a:lnTo>
                      <a:pt x="175667" y="11807"/>
                    </a:lnTo>
                    <a:lnTo>
                      <a:pt x="174361" y="18822"/>
                    </a:lnTo>
                    <a:lnTo>
                      <a:pt x="175898" y="26058"/>
                    </a:lnTo>
                    <a:lnTo>
                      <a:pt x="216458" y="119039"/>
                    </a:lnTo>
                    <a:lnTo>
                      <a:pt x="219727" y="125770"/>
                    </a:lnTo>
                    <a:lnTo>
                      <a:pt x="222731" y="131694"/>
                    </a:lnTo>
                    <a:lnTo>
                      <a:pt x="225353" y="138421"/>
                    </a:lnTo>
                    <a:lnTo>
                      <a:pt x="227477" y="147562"/>
                    </a:lnTo>
                    <a:lnTo>
                      <a:pt x="265235" y="147562"/>
                    </a:lnTo>
                    <a:lnTo>
                      <a:pt x="263851" y="134080"/>
                    </a:lnTo>
                    <a:lnTo>
                      <a:pt x="260321" y="123602"/>
                    </a:lnTo>
                    <a:lnTo>
                      <a:pt x="255582" y="114256"/>
                    </a:lnTo>
                    <a:lnTo>
                      <a:pt x="250528" y="104074"/>
                    </a:lnTo>
                    <a:lnTo>
                      <a:pt x="210062" y="11193"/>
                    </a:lnTo>
                    <a:lnTo>
                      <a:pt x="205838" y="5125"/>
                    </a:lnTo>
                    <a:lnTo>
                      <a:pt x="199817" y="1294"/>
                    </a:lnTo>
                    <a:lnTo>
                      <a:pt x="19279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32" name="object 24"/>
              <p:cNvSpPr/>
              <p:nvPr/>
            </p:nvSpPr>
            <p:spPr bwMode="auto">
              <a:xfrm>
                <a:off x="6496050" y="6429375"/>
                <a:ext cx="169862" cy="38100"/>
              </a:xfrm>
              <a:custGeom>
                <a:avLst/>
                <a:gdLst>
                  <a:gd name="T0" fmla="*/ 150823 w 168909"/>
                  <a:gd name="T1" fmla="*/ 0 h 37465"/>
                  <a:gd name="T2" fmla="*/ 18713 w 168909"/>
                  <a:gd name="T3" fmla="*/ 0 h 37465"/>
                  <a:gd name="T4" fmla="*/ 11429 w 168909"/>
                  <a:gd name="T5" fmla="*/ 1485 h 37465"/>
                  <a:gd name="T6" fmla="*/ 5481 w 168909"/>
                  <a:gd name="T7" fmla="*/ 5537 h 37465"/>
                  <a:gd name="T8" fmla="*/ 1470 w 168909"/>
                  <a:gd name="T9" fmla="*/ 11552 h 37465"/>
                  <a:gd name="T10" fmla="*/ 0 w 168909"/>
                  <a:gd name="T11" fmla="*/ 18923 h 37465"/>
                  <a:gd name="T12" fmla="*/ 1470 w 168909"/>
                  <a:gd name="T13" fmla="*/ 26288 h 37465"/>
                  <a:gd name="T14" fmla="*/ 5481 w 168909"/>
                  <a:gd name="T15" fmla="*/ 32299 h 37465"/>
                  <a:gd name="T16" fmla="*/ 11429 w 168909"/>
                  <a:gd name="T17" fmla="*/ 36350 h 37465"/>
                  <a:gd name="T18" fmla="*/ 18713 w 168909"/>
                  <a:gd name="T19" fmla="*/ 37836 h 37465"/>
                  <a:gd name="T20" fmla="*/ 150823 w 168909"/>
                  <a:gd name="T21" fmla="*/ 37836 h 37465"/>
                  <a:gd name="T22" fmla="*/ 158113 w 168909"/>
                  <a:gd name="T23" fmla="*/ 36350 h 37465"/>
                  <a:gd name="T24" fmla="*/ 164061 w 168909"/>
                  <a:gd name="T25" fmla="*/ 32299 h 37465"/>
                  <a:gd name="T26" fmla="*/ 168068 w 168909"/>
                  <a:gd name="T27" fmla="*/ 26288 h 37465"/>
                  <a:gd name="T28" fmla="*/ 169537 w 168909"/>
                  <a:gd name="T29" fmla="*/ 18923 h 37465"/>
                  <a:gd name="T30" fmla="*/ 168068 w 168909"/>
                  <a:gd name="T31" fmla="*/ 11552 h 37465"/>
                  <a:gd name="T32" fmla="*/ 164061 w 168909"/>
                  <a:gd name="T33" fmla="*/ 5537 h 37465"/>
                  <a:gd name="T34" fmla="*/ 158113 w 168909"/>
                  <a:gd name="T35" fmla="*/ 1485 h 37465"/>
                  <a:gd name="T36" fmla="*/ 150823 w 168909"/>
                  <a:gd name="T37" fmla="*/ 0 h 3746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8909" h="37465" extrusionOk="0">
                    <a:moveTo>
                      <a:pt x="149976" y="0"/>
                    </a:moveTo>
                    <a:lnTo>
                      <a:pt x="18608" y="0"/>
                    </a:lnTo>
                    <a:lnTo>
                      <a:pt x="11365" y="1460"/>
                    </a:lnTo>
                    <a:lnTo>
                      <a:pt x="5450" y="5445"/>
                    </a:lnTo>
                    <a:lnTo>
                      <a:pt x="1462" y="11359"/>
                    </a:lnTo>
                    <a:lnTo>
                      <a:pt x="0" y="18608"/>
                    </a:lnTo>
                    <a:lnTo>
                      <a:pt x="1462" y="25850"/>
                    </a:lnTo>
                    <a:lnTo>
                      <a:pt x="5450" y="31761"/>
                    </a:lnTo>
                    <a:lnTo>
                      <a:pt x="11365" y="35744"/>
                    </a:lnTo>
                    <a:lnTo>
                      <a:pt x="18608" y="37205"/>
                    </a:lnTo>
                    <a:lnTo>
                      <a:pt x="149976" y="37205"/>
                    </a:lnTo>
                    <a:lnTo>
                      <a:pt x="157225" y="35744"/>
                    </a:lnTo>
                    <a:lnTo>
                      <a:pt x="163140" y="31761"/>
                    </a:lnTo>
                    <a:lnTo>
                      <a:pt x="167124" y="25850"/>
                    </a:lnTo>
                    <a:lnTo>
                      <a:pt x="168585" y="18608"/>
                    </a:lnTo>
                    <a:lnTo>
                      <a:pt x="167124" y="11359"/>
                    </a:lnTo>
                    <a:lnTo>
                      <a:pt x="163140" y="5445"/>
                    </a:lnTo>
                    <a:lnTo>
                      <a:pt x="157225" y="1460"/>
                    </a:lnTo>
                    <a:lnTo>
                      <a:pt x="1499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33" name="object 25"/>
              <p:cNvSpPr>
                <a:spLocks noChangeArrowheads="1"/>
              </p:cNvSpPr>
              <p:nvPr/>
            </p:nvSpPr>
            <p:spPr bwMode="auto">
              <a:xfrm>
                <a:off x="6604000" y="6848475"/>
                <a:ext cx="198438" cy="92075"/>
              </a:xfrm>
              <a:prstGeom prst="rect">
                <a:avLst/>
              </a:prstGeom>
              <a:blipFill>
                <a:blip r:embed="rId9"/>
                <a:stretch/>
              </a:blip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object 26"/>
              <p:cNvSpPr/>
              <p:nvPr/>
            </p:nvSpPr>
            <p:spPr bwMode="auto">
              <a:xfrm>
                <a:off x="6491288" y="6594475"/>
                <a:ext cx="423862" cy="257175"/>
              </a:xfrm>
              <a:custGeom>
                <a:avLst/>
                <a:gdLst>
                  <a:gd name="T0" fmla="*/ 6349 w 424815"/>
                  <a:gd name="T1" fmla="*/ 53428 h 257175"/>
                  <a:gd name="T2" fmla="*/ 0 w 424815"/>
                  <a:gd name="T3" fmla="*/ 77970 h 257175"/>
                  <a:gd name="T4" fmla="*/ 38902 w 424815"/>
                  <a:gd name="T5" fmla="*/ 129825 h 257175"/>
                  <a:gd name="T6" fmla="*/ 74497 w 424815"/>
                  <a:gd name="T7" fmla="*/ 141407 h 257175"/>
                  <a:gd name="T8" fmla="*/ 92979 w 424815"/>
                  <a:gd name="T9" fmla="*/ 228552 h 257175"/>
                  <a:gd name="T10" fmla="*/ 97667 w 424815"/>
                  <a:gd name="T11" fmla="*/ 241483 h 257175"/>
                  <a:gd name="T12" fmla="*/ 102830 w 424815"/>
                  <a:gd name="T13" fmla="*/ 256603 h 257175"/>
                  <a:gd name="T14" fmla="*/ 152017 w 424815"/>
                  <a:gd name="T15" fmla="*/ 237171 h 257175"/>
                  <a:gd name="T16" fmla="*/ 211914 w 424815"/>
                  <a:gd name="T17" fmla="*/ 230254 h 257175"/>
                  <a:gd name="T18" fmla="*/ 333132 w 424815"/>
                  <a:gd name="T19" fmla="*/ 222451 h 257175"/>
                  <a:gd name="T20" fmla="*/ 344712 w 424815"/>
                  <a:gd name="T21" fmla="*/ 187742 h 257175"/>
                  <a:gd name="T22" fmla="*/ 348214 w 424815"/>
                  <a:gd name="T23" fmla="*/ 168748 h 257175"/>
                  <a:gd name="T24" fmla="*/ 245226 w 424815"/>
                  <a:gd name="T25" fmla="*/ 168610 h 257175"/>
                  <a:gd name="T26" fmla="*/ 151999 w 424815"/>
                  <a:gd name="T27" fmla="*/ 160996 h 257175"/>
                  <a:gd name="T28" fmla="*/ 159534 w 424815"/>
                  <a:gd name="T29" fmla="*/ 134257 h 257175"/>
                  <a:gd name="T30" fmla="*/ 245361 w 424815"/>
                  <a:gd name="T31" fmla="*/ 134119 h 257175"/>
                  <a:gd name="T32" fmla="*/ 384921 w 424815"/>
                  <a:gd name="T33" fmla="*/ 129825 h 257175"/>
                  <a:gd name="T34" fmla="*/ 416779 w 424815"/>
                  <a:gd name="T35" fmla="*/ 105885 h 257175"/>
                  <a:gd name="T36" fmla="*/ 423827 w 424815"/>
                  <a:gd name="T37" fmla="*/ 77970 h 257175"/>
                  <a:gd name="T38" fmla="*/ 107356 w 424815"/>
                  <a:gd name="T39" fmla="*/ 72337 h 257175"/>
                  <a:gd name="T40" fmla="*/ 11386 w 424815"/>
                  <a:gd name="T41" fmla="*/ 42105 h 257175"/>
                  <a:gd name="T42" fmla="*/ 211914 w 424815"/>
                  <a:gd name="T43" fmla="*/ 230254 h 257175"/>
                  <a:gd name="T44" fmla="*/ 271810 w 424815"/>
                  <a:gd name="T45" fmla="*/ 237171 h 257175"/>
                  <a:gd name="T46" fmla="*/ 320996 w 424815"/>
                  <a:gd name="T47" fmla="*/ 256603 h 257175"/>
                  <a:gd name="T48" fmla="*/ 326160 w 424815"/>
                  <a:gd name="T49" fmla="*/ 241483 h 257175"/>
                  <a:gd name="T50" fmla="*/ 330221 w 424815"/>
                  <a:gd name="T51" fmla="*/ 230254 h 257175"/>
                  <a:gd name="T52" fmla="*/ 264242 w 424815"/>
                  <a:gd name="T53" fmla="*/ 134119 h 257175"/>
                  <a:gd name="T54" fmla="*/ 271890 w 424815"/>
                  <a:gd name="T55" fmla="*/ 160996 h 257175"/>
                  <a:gd name="T56" fmla="*/ 348214 w 424815"/>
                  <a:gd name="T57" fmla="*/ 168748 h 257175"/>
                  <a:gd name="T58" fmla="*/ 349331 w 424815"/>
                  <a:gd name="T59" fmla="*/ 141407 h 257175"/>
                  <a:gd name="T60" fmla="*/ 366027 w 424815"/>
                  <a:gd name="T61" fmla="*/ 135507 h 257175"/>
                  <a:gd name="T62" fmla="*/ 245226 w 424815"/>
                  <a:gd name="T63" fmla="*/ 134257 h 257175"/>
                  <a:gd name="T64" fmla="*/ 185799 w 424815"/>
                  <a:gd name="T65" fmla="*/ 141872 h 257175"/>
                  <a:gd name="T66" fmla="*/ 178252 w 424815"/>
                  <a:gd name="T67" fmla="*/ 168610 h 257175"/>
                  <a:gd name="T68" fmla="*/ 237702 w 424815"/>
                  <a:gd name="T69" fmla="*/ 160996 h 257175"/>
                  <a:gd name="T70" fmla="*/ 245226 w 424815"/>
                  <a:gd name="T71" fmla="*/ 134257 h 257175"/>
                  <a:gd name="T72" fmla="*/ 126939 w 424815"/>
                  <a:gd name="T73" fmla="*/ 0 h 257175"/>
                  <a:gd name="T74" fmla="*/ 129944 w 424815"/>
                  <a:gd name="T75" fmla="*/ 33445 h 257175"/>
                  <a:gd name="T76" fmla="*/ 136655 w 424815"/>
                  <a:gd name="T77" fmla="*/ 56128 h 257175"/>
                  <a:gd name="T78" fmla="*/ 129283 w 424815"/>
                  <a:gd name="T79" fmla="*/ 59068 h 257175"/>
                  <a:gd name="T80" fmla="*/ 112834 w 424815"/>
                  <a:gd name="T81" fmla="*/ 67964 h 257175"/>
                  <a:gd name="T82" fmla="*/ 316458 w 424815"/>
                  <a:gd name="T83" fmla="*/ 72337 h 257175"/>
                  <a:gd name="T84" fmla="*/ 289756 w 424815"/>
                  <a:gd name="T85" fmla="*/ 48903 h 257175"/>
                  <a:gd name="T86" fmla="*/ 160688 w 424815"/>
                  <a:gd name="T87" fmla="*/ 41705 h 257175"/>
                  <a:gd name="T88" fmla="*/ 155489 w 424815"/>
                  <a:gd name="T89" fmla="*/ 17509 h 257175"/>
                  <a:gd name="T90" fmla="*/ 412441 w 424815"/>
                  <a:gd name="T91" fmla="*/ 42105 h 257175"/>
                  <a:gd name="T92" fmla="*/ 316458 w 424815"/>
                  <a:gd name="T93" fmla="*/ 72337 h 257175"/>
                  <a:gd name="T94" fmla="*/ 421606 w 424815"/>
                  <a:gd name="T95" fmla="*/ 64869 h 257175"/>
                  <a:gd name="T96" fmla="*/ 412441 w 424815"/>
                  <a:gd name="T97" fmla="*/ 42105 h 257175"/>
                  <a:gd name="T98" fmla="*/ 201175 w 424815"/>
                  <a:gd name="T99" fmla="*/ 45330 h 257175"/>
                  <a:gd name="T100" fmla="*/ 176758 w 424815"/>
                  <a:gd name="T101" fmla="*/ 46988 h 257175"/>
                  <a:gd name="T102" fmla="*/ 260092 w 424815"/>
                  <a:gd name="T103" fmla="*/ 48903 h 257175"/>
                  <a:gd name="T104" fmla="*/ 234447 w 424815"/>
                  <a:gd name="T105" fmla="*/ 45862 h 257175"/>
                  <a:gd name="T106" fmla="*/ 211914 w 424815"/>
                  <a:gd name="T107" fmla="*/ 45196 h 257175"/>
                  <a:gd name="T108" fmla="*/ 269232 w 424815"/>
                  <a:gd name="T109" fmla="*/ 0 h 257175"/>
                  <a:gd name="T110" fmla="*/ 267085 w 424815"/>
                  <a:gd name="T111" fmla="*/ 26232 h 257175"/>
                  <a:gd name="T112" fmla="*/ 289756 w 424815"/>
                  <a:gd name="T113" fmla="*/ 48903 h 257175"/>
                  <a:gd name="T114" fmla="*/ 293882 w 424815"/>
                  <a:gd name="T115" fmla="*/ 33445 h 257175"/>
                  <a:gd name="T116" fmla="*/ 296888 w 424815"/>
                  <a:gd name="T117" fmla="*/ 0 h 25717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424815" h="257175" extrusionOk="0">
                    <a:moveTo>
                      <a:pt x="11412" y="42105"/>
                    </a:moveTo>
                    <a:lnTo>
                      <a:pt x="6363" y="53428"/>
                    </a:lnTo>
                    <a:lnTo>
                      <a:pt x="2226" y="64869"/>
                    </a:lnTo>
                    <a:lnTo>
                      <a:pt x="0" y="77970"/>
                    </a:lnTo>
                    <a:lnTo>
                      <a:pt x="1132" y="91908"/>
                    </a:lnTo>
                    <a:lnTo>
                      <a:pt x="38989" y="129825"/>
                    </a:lnTo>
                    <a:lnTo>
                      <a:pt x="74890" y="138328"/>
                    </a:lnTo>
                    <a:lnTo>
                      <a:pt x="74664" y="141407"/>
                    </a:lnTo>
                    <a:lnTo>
                      <a:pt x="79293" y="187742"/>
                    </a:lnTo>
                    <a:lnTo>
                      <a:pt x="93188" y="228552"/>
                    </a:lnTo>
                    <a:lnTo>
                      <a:pt x="95518" y="234861"/>
                    </a:lnTo>
                    <a:lnTo>
                      <a:pt x="97887" y="241483"/>
                    </a:lnTo>
                    <a:lnTo>
                      <a:pt x="102119" y="253914"/>
                    </a:lnTo>
                    <a:lnTo>
                      <a:pt x="103061" y="256603"/>
                    </a:lnTo>
                    <a:lnTo>
                      <a:pt x="125959" y="245447"/>
                    </a:lnTo>
                    <a:lnTo>
                      <a:pt x="152359" y="237171"/>
                    </a:lnTo>
                    <a:lnTo>
                      <a:pt x="181442" y="232025"/>
                    </a:lnTo>
                    <a:lnTo>
                      <a:pt x="212390" y="230254"/>
                    </a:lnTo>
                    <a:lnTo>
                      <a:pt x="330963" y="230254"/>
                    </a:lnTo>
                    <a:lnTo>
                      <a:pt x="333881" y="222451"/>
                    </a:lnTo>
                    <a:lnTo>
                      <a:pt x="340291" y="204949"/>
                    </a:lnTo>
                    <a:lnTo>
                      <a:pt x="345487" y="187742"/>
                    </a:lnTo>
                    <a:lnTo>
                      <a:pt x="348970" y="169218"/>
                    </a:lnTo>
                    <a:lnTo>
                      <a:pt x="348997" y="168748"/>
                    </a:lnTo>
                    <a:lnTo>
                      <a:pt x="245913" y="168748"/>
                    </a:lnTo>
                    <a:lnTo>
                      <a:pt x="245777" y="168610"/>
                    </a:lnTo>
                    <a:lnTo>
                      <a:pt x="159893" y="168610"/>
                    </a:lnTo>
                    <a:lnTo>
                      <a:pt x="152341" y="160996"/>
                    </a:lnTo>
                    <a:lnTo>
                      <a:pt x="152328" y="141872"/>
                    </a:lnTo>
                    <a:lnTo>
                      <a:pt x="159893" y="134257"/>
                    </a:lnTo>
                    <a:lnTo>
                      <a:pt x="245777" y="134257"/>
                    </a:lnTo>
                    <a:lnTo>
                      <a:pt x="245913" y="134119"/>
                    </a:lnTo>
                    <a:lnTo>
                      <a:pt x="371475" y="134119"/>
                    </a:lnTo>
                    <a:lnTo>
                      <a:pt x="385786" y="129825"/>
                    </a:lnTo>
                    <a:lnTo>
                      <a:pt x="403730" y="120284"/>
                    </a:lnTo>
                    <a:lnTo>
                      <a:pt x="417716" y="105885"/>
                    </a:lnTo>
                    <a:lnTo>
                      <a:pt x="423647" y="91908"/>
                    </a:lnTo>
                    <a:lnTo>
                      <a:pt x="424780" y="77970"/>
                    </a:lnTo>
                    <a:lnTo>
                      <a:pt x="423823" y="72337"/>
                    </a:lnTo>
                    <a:lnTo>
                      <a:pt x="107597" y="72337"/>
                    </a:lnTo>
                    <a:lnTo>
                      <a:pt x="47220" y="53401"/>
                    </a:lnTo>
                    <a:lnTo>
                      <a:pt x="11412" y="42105"/>
                    </a:lnTo>
                    <a:close/>
                  </a:path>
                  <a:path w="424815" h="257175" extrusionOk="0">
                    <a:moveTo>
                      <a:pt x="330963" y="230254"/>
                    </a:moveTo>
                    <a:lnTo>
                      <a:pt x="212390" y="230254"/>
                    </a:lnTo>
                    <a:lnTo>
                      <a:pt x="243338" y="232025"/>
                    </a:lnTo>
                    <a:lnTo>
                      <a:pt x="272421" y="237171"/>
                    </a:lnTo>
                    <a:lnTo>
                      <a:pt x="298821" y="245447"/>
                    </a:lnTo>
                    <a:lnTo>
                      <a:pt x="321718" y="256603"/>
                    </a:lnTo>
                    <a:lnTo>
                      <a:pt x="322661" y="253914"/>
                    </a:lnTo>
                    <a:lnTo>
                      <a:pt x="326893" y="241483"/>
                    </a:lnTo>
                    <a:lnTo>
                      <a:pt x="329262" y="234861"/>
                    </a:lnTo>
                    <a:lnTo>
                      <a:pt x="330963" y="230254"/>
                    </a:lnTo>
                    <a:close/>
                  </a:path>
                  <a:path w="424815" h="257175" extrusionOk="0">
                    <a:moveTo>
                      <a:pt x="371475" y="134119"/>
                    </a:moveTo>
                    <a:lnTo>
                      <a:pt x="264836" y="134119"/>
                    </a:lnTo>
                    <a:lnTo>
                      <a:pt x="272501" y="141872"/>
                    </a:lnTo>
                    <a:lnTo>
                      <a:pt x="272501" y="160996"/>
                    </a:lnTo>
                    <a:lnTo>
                      <a:pt x="264836" y="168748"/>
                    </a:lnTo>
                    <a:lnTo>
                      <a:pt x="348997" y="168748"/>
                    </a:lnTo>
                    <a:lnTo>
                      <a:pt x="350241" y="147765"/>
                    </a:lnTo>
                    <a:lnTo>
                      <a:pt x="350116" y="141407"/>
                    </a:lnTo>
                    <a:lnTo>
                      <a:pt x="349889" y="138328"/>
                    </a:lnTo>
                    <a:lnTo>
                      <a:pt x="366850" y="135507"/>
                    </a:lnTo>
                    <a:lnTo>
                      <a:pt x="371475" y="134119"/>
                    </a:lnTo>
                    <a:close/>
                  </a:path>
                  <a:path w="424815" h="257175" extrusionOk="0">
                    <a:moveTo>
                      <a:pt x="245777" y="134257"/>
                    </a:moveTo>
                    <a:lnTo>
                      <a:pt x="178653" y="134257"/>
                    </a:lnTo>
                    <a:lnTo>
                      <a:pt x="186217" y="141872"/>
                    </a:lnTo>
                    <a:lnTo>
                      <a:pt x="186205" y="160996"/>
                    </a:lnTo>
                    <a:lnTo>
                      <a:pt x="178653" y="168610"/>
                    </a:lnTo>
                    <a:lnTo>
                      <a:pt x="245777" y="168610"/>
                    </a:lnTo>
                    <a:lnTo>
                      <a:pt x="238236" y="160996"/>
                    </a:lnTo>
                    <a:lnTo>
                      <a:pt x="238236" y="141872"/>
                    </a:lnTo>
                    <a:lnTo>
                      <a:pt x="245777" y="134257"/>
                    </a:lnTo>
                    <a:close/>
                  </a:path>
                  <a:path w="424815" h="257175" extrusionOk="0">
                    <a:moveTo>
                      <a:pt x="154942" y="0"/>
                    </a:moveTo>
                    <a:lnTo>
                      <a:pt x="127224" y="0"/>
                    </a:lnTo>
                    <a:lnTo>
                      <a:pt x="128049" y="18145"/>
                    </a:lnTo>
                    <a:lnTo>
                      <a:pt x="130236" y="33445"/>
                    </a:lnTo>
                    <a:lnTo>
                      <a:pt x="133352" y="46054"/>
                    </a:lnTo>
                    <a:lnTo>
                      <a:pt x="136962" y="56128"/>
                    </a:lnTo>
                    <a:lnTo>
                      <a:pt x="133243" y="57522"/>
                    </a:lnTo>
                    <a:lnTo>
                      <a:pt x="129574" y="59068"/>
                    </a:lnTo>
                    <a:lnTo>
                      <a:pt x="119233" y="64119"/>
                    </a:lnTo>
                    <a:lnTo>
                      <a:pt x="113088" y="67964"/>
                    </a:lnTo>
                    <a:lnTo>
                      <a:pt x="107597" y="72337"/>
                    </a:lnTo>
                    <a:lnTo>
                      <a:pt x="317170" y="72337"/>
                    </a:lnTo>
                    <a:lnTo>
                      <a:pt x="287818" y="56128"/>
                    </a:lnTo>
                    <a:lnTo>
                      <a:pt x="290407" y="48903"/>
                    </a:lnTo>
                    <a:lnTo>
                      <a:pt x="164052" y="48903"/>
                    </a:lnTo>
                    <a:lnTo>
                      <a:pt x="161049" y="41705"/>
                    </a:lnTo>
                    <a:lnTo>
                      <a:pt x="158093" y="31326"/>
                    </a:lnTo>
                    <a:lnTo>
                      <a:pt x="155839" y="17509"/>
                    </a:lnTo>
                    <a:lnTo>
                      <a:pt x="154942" y="0"/>
                    </a:lnTo>
                    <a:close/>
                  </a:path>
                  <a:path w="424815" h="257175" extrusionOk="0">
                    <a:moveTo>
                      <a:pt x="413368" y="42105"/>
                    </a:moveTo>
                    <a:lnTo>
                      <a:pt x="377473" y="53428"/>
                    </a:lnTo>
                    <a:lnTo>
                      <a:pt x="317170" y="72337"/>
                    </a:lnTo>
                    <a:lnTo>
                      <a:pt x="423823" y="72337"/>
                    </a:lnTo>
                    <a:lnTo>
                      <a:pt x="422554" y="64869"/>
                    </a:lnTo>
                    <a:lnTo>
                      <a:pt x="418407" y="53401"/>
                    </a:lnTo>
                    <a:lnTo>
                      <a:pt x="413368" y="42105"/>
                    </a:lnTo>
                    <a:close/>
                  </a:path>
                  <a:path w="424815" h="257175" extrusionOk="0">
                    <a:moveTo>
                      <a:pt x="212390" y="45196"/>
                    </a:moveTo>
                    <a:lnTo>
                      <a:pt x="201627" y="45330"/>
                    </a:lnTo>
                    <a:lnTo>
                      <a:pt x="189781" y="45862"/>
                    </a:lnTo>
                    <a:lnTo>
                      <a:pt x="177155" y="46988"/>
                    </a:lnTo>
                    <a:lnTo>
                      <a:pt x="164052" y="48903"/>
                    </a:lnTo>
                    <a:lnTo>
                      <a:pt x="260677" y="48903"/>
                    </a:lnTo>
                    <a:lnTo>
                      <a:pt x="247586" y="46988"/>
                    </a:lnTo>
                    <a:lnTo>
                      <a:pt x="234974" y="45862"/>
                    </a:lnTo>
                    <a:lnTo>
                      <a:pt x="223142" y="45330"/>
                    </a:lnTo>
                    <a:lnTo>
                      <a:pt x="212390" y="45196"/>
                    </a:lnTo>
                    <a:close/>
                  </a:path>
                  <a:path w="424815" h="257175" extrusionOk="0">
                    <a:moveTo>
                      <a:pt x="297556" y="0"/>
                    </a:moveTo>
                    <a:lnTo>
                      <a:pt x="269837" y="0"/>
                    </a:lnTo>
                    <a:lnTo>
                      <a:pt x="269235" y="14373"/>
                    </a:lnTo>
                    <a:lnTo>
                      <a:pt x="267686" y="26232"/>
                    </a:lnTo>
                    <a:lnTo>
                      <a:pt x="260677" y="48903"/>
                    </a:lnTo>
                    <a:lnTo>
                      <a:pt x="290407" y="48903"/>
                    </a:lnTo>
                    <a:lnTo>
                      <a:pt x="291428" y="46054"/>
                    </a:lnTo>
                    <a:lnTo>
                      <a:pt x="294543" y="33445"/>
                    </a:lnTo>
                    <a:lnTo>
                      <a:pt x="296731" y="18145"/>
                    </a:lnTo>
                    <a:lnTo>
                      <a:pt x="29755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</p:grpSp>
        <p:grpSp>
          <p:nvGrpSpPr>
            <p:cNvPr id="35" name="Group 46"/>
            <p:cNvGrpSpPr/>
            <p:nvPr userDrawn="1"/>
          </p:nvGrpSpPr>
          <p:grpSpPr bwMode="auto">
            <a:xfrm>
              <a:off x="3584394" y="3432698"/>
              <a:ext cx="486638" cy="487627"/>
              <a:chOff x="7192962" y="6340475"/>
              <a:chExt cx="781050" cy="782638"/>
            </a:xfrm>
          </p:grpSpPr>
          <p:sp>
            <p:nvSpPr>
              <p:cNvPr id="36" name="object 8"/>
              <p:cNvSpPr/>
              <p:nvPr/>
            </p:nvSpPr>
            <p:spPr bwMode="auto">
              <a:xfrm>
                <a:off x="7192962" y="6340475"/>
                <a:ext cx="781050" cy="782638"/>
              </a:xfrm>
              <a:custGeom>
                <a:avLst/>
                <a:gdLst>
                  <a:gd name="T0" fmla="*/ 390519 w 781684"/>
                  <a:gd name="T1" fmla="*/ 0 h 781684"/>
                  <a:gd name="T2" fmla="*/ 341533 w 781684"/>
                  <a:gd name="T3" fmla="*/ 3049 h 781684"/>
                  <a:gd name="T4" fmla="*/ 294362 w 781684"/>
                  <a:gd name="T5" fmla="*/ 11951 h 781684"/>
                  <a:gd name="T6" fmla="*/ 249374 w 781684"/>
                  <a:gd name="T7" fmla="*/ 26339 h 781684"/>
                  <a:gd name="T8" fmla="*/ 206933 w 781684"/>
                  <a:gd name="T9" fmla="*/ 45848 h 781684"/>
                  <a:gd name="T10" fmla="*/ 167406 w 781684"/>
                  <a:gd name="T11" fmla="*/ 70109 h 781684"/>
                  <a:gd name="T12" fmla="*/ 131159 w 781684"/>
                  <a:gd name="T13" fmla="*/ 98757 h 781684"/>
                  <a:gd name="T14" fmla="*/ 98557 w 781684"/>
                  <a:gd name="T15" fmla="*/ 131425 h 781684"/>
                  <a:gd name="T16" fmla="*/ 69967 w 781684"/>
                  <a:gd name="T17" fmla="*/ 167746 h 781684"/>
                  <a:gd name="T18" fmla="*/ 45755 w 781684"/>
                  <a:gd name="T19" fmla="*/ 207354 h 781684"/>
                  <a:gd name="T20" fmla="*/ 26286 w 781684"/>
                  <a:gd name="T21" fmla="*/ 249881 h 781684"/>
                  <a:gd name="T22" fmla="*/ 11926 w 781684"/>
                  <a:gd name="T23" fmla="*/ 294961 h 781684"/>
                  <a:gd name="T24" fmla="*/ 3043 w 781684"/>
                  <a:gd name="T25" fmla="*/ 342227 h 781684"/>
                  <a:gd name="T26" fmla="*/ 0 w 781684"/>
                  <a:gd name="T27" fmla="*/ 391313 h 781684"/>
                  <a:gd name="T28" fmla="*/ 3043 w 781684"/>
                  <a:gd name="T29" fmla="*/ 440399 h 781684"/>
                  <a:gd name="T30" fmla="*/ 11926 w 781684"/>
                  <a:gd name="T31" fmla="*/ 487665 h 781684"/>
                  <a:gd name="T32" fmla="*/ 26286 w 781684"/>
                  <a:gd name="T33" fmla="*/ 532745 h 781684"/>
                  <a:gd name="T34" fmla="*/ 45755 w 781684"/>
                  <a:gd name="T35" fmla="*/ 575272 h 781684"/>
                  <a:gd name="T36" fmla="*/ 69967 w 781684"/>
                  <a:gd name="T37" fmla="*/ 614880 h 781684"/>
                  <a:gd name="T38" fmla="*/ 98557 w 781684"/>
                  <a:gd name="T39" fmla="*/ 651201 h 781684"/>
                  <a:gd name="T40" fmla="*/ 131159 w 781684"/>
                  <a:gd name="T41" fmla="*/ 683869 h 781684"/>
                  <a:gd name="T42" fmla="*/ 167406 w 781684"/>
                  <a:gd name="T43" fmla="*/ 712517 h 781684"/>
                  <a:gd name="T44" fmla="*/ 206933 w 781684"/>
                  <a:gd name="T45" fmla="*/ 736778 h 781684"/>
                  <a:gd name="T46" fmla="*/ 249374 w 781684"/>
                  <a:gd name="T47" fmla="*/ 756287 h 781684"/>
                  <a:gd name="T48" fmla="*/ 294362 w 781684"/>
                  <a:gd name="T49" fmla="*/ 770675 h 781684"/>
                  <a:gd name="T50" fmla="*/ 341533 w 781684"/>
                  <a:gd name="T51" fmla="*/ 779577 h 781684"/>
                  <a:gd name="T52" fmla="*/ 390519 w 781684"/>
                  <a:gd name="T53" fmla="*/ 782626 h 781684"/>
                  <a:gd name="T54" fmla="*/ 439505 w 781684"/>
                  <a:gd name="T55" fmla="*/ 779577 h 781684"/>
                  <a:gd name="T56" fmla="*/ 486676 w 781684"/>
                  <a:gd name="T57" fmla="*/ 770675 h 781684"/>
                  <a:gd name="T58" fmla="*/ 531664 w 781684"/>
                  <a:gd name="T59" fmla="*/ 756287 h 781684"/>
                  <a:gd name="T60" fmla="*/ 574105 w 781684"/>
                  <a:gd name="T61" fmla="*/ 736778 h 781684"/>
                  <a:gd name="T62" fmla="*/ 613632 w 781684"/>
                  <a:gd name="T63" fmla="*/ 712517 h 781684"/>
                  <a:gd name="T64" fmla="*/ 649879 w 781684"/>
                  <a:gd name="T65" fmla="*/ 683869 h 781684"/>
                  <a:gd name="T66" fmla="*/ 682481 w 781684"/>
                  <a:gd name="T67" fmla="*/ 651201 h 781684"/>
                  <a:gd name="T68" fmla="*/ 711071 w 781684"/>
                  <a:gd name="T69" fmla="*/ 614880 h 781684"/>
                  <a:gd name="T70" fmla="*/ 735283 w 781684"/>
                  <a:gd name="T71" fmla="*/ 575272 h 781684"/>
                  <a:gd name="T72" fmla="*/ 754752 w 781684"/>
                  <a:gd name="T73" fmla="*/ 532745 h 781684"/>
                  <a:gd name="T74" fmla="*/ 769112 w 781684"/>
                  <a:gd name="T75" fmla="*/ 487665 h 781684"/>
                  <a:gd name="T76" fmla="*/ 777995 w 781684"/>
                  <a:gd name="T77" fmla="*/ 440399 h 781684"/>
                  <a:gd name="T78" fmla="*/ 781038 w 781684"/>
                  <a:gd name="T79" fmla="*/ 391313 h 781684"/>
                  <a:gd name="T80" fmla="*/ 777995 w 781684"/>
                  <a:gd name="T81" fmla="*/ 342227 h 781684"/>
                  <a:gd name="T82" fmla="*/ 769112 w 781684"/>
                  <a:gd name="T83" fmla="*/ 294961 h 781684"/>
                  <a:gd name="T84" fmla="*/ 754752 w 781684"/>
                  <a:gd name="T85" fmla="*/ 249881 h 781684"/>
                  <a:gd name="T86" fmla="*/ 735283 w 781684"/>
                  <a:gd name="T87" fmla="*/ 207354 h 781684"/>
                  <a:gd name="T88" fmla="*/ 711071 w 781684"/>
                  <a:gd name="T89" fmla="*/ 167746 h 781684"/>
                  <a:gd name="T90" fmla="*/ 682481 w 781684"/>
                  <a:gd name="T91" fmla="*/ 131425 h 781684"/>
                  <a:gd name="T92" fmla="*/ 649879 w 781684"/>
                  <a:gd name="T93" fmla="*/ 98757 h 781684"/>
                  <a:gd name="T94" fmla="*/ 613632 w 781684"/>
                  <a:gd name="T95" fmla="*/ 70109 h 781684"/>
                  <a:gd name="T96" fmla="*/ 574105 w 781684"/>
                  <a:gd name="T97" fmla="*/ 45848 h 781684"/>
                  <a:gd name="T98" fmla="*/ 531664 w 781684"/>
                  <a:gd name="T99" fmla="*/ 26339 h 781684"/>
                  <a:gd name="T100" fmla="*/ 486676 w 781684"/>
                  <a:gd name="T101" fmla="*/ 11951 h 781684"/>
                  <a:gd name="T102" fmla="*/ 439505 w 781684"/>
                  <a:gd name="T103" fmla="*/ 3049 h 781684"/>
                  <a:gd name="T104" fmla="*/ 390519 w 781684"/>
                  <a:gd name="T105" fmla="*/ 0 h 7816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81684" h="781684" extrusionOk="0">
                    <a:moveTo>
                      <a:pt x="390836" y="0"/>
                    </a:moveTo>
                    <a:lnTo>
                      <a:pt x="341810" y="3045"/>
                    </a:lnTo>
                    <a:lnTo>
                      <a:pt x="294601" y="11936"/>
                    </a:lnTo>
                    <a:lnTo>
                      <a:pt x="249576" y="26307"/>
                    </a:lnTo>
                    <a:lnTo>
                      <a:pt x="207101" y="45792"/>
                    </a:lnTo>
                    <a:lnTo>
                      <a:pt x="167542" y="70024"/>
                    </a:lnTo>
                    <a:lnTo>
                      <a:pt x="131265" y="98637"/>
                    </a:lnTo>
                    <a:lnTo>
                      <a:pt x="98637" y="131265"/>
                    </a:lnTo>
                    <a:lnTo>
                      <a:pt x="70024" y="167542"/>
                    </a:lnTo>
                    <a:lnTo>
                      <a:pt x="45792" y="207101"/>
                    </a:lnTo>
                    <a:lnTo>
                      <a:pt x="26307" y="249576"/>
                    </a:lnTo>
                    <a:lnTo>
                      <a:pt x="11936" y="294601"/>
                    </a:lnTo>
                    <a:lnTo>
                      <a:pt x="3045" y="341810"/>
                    </a:lnTo>
                    <a:lnTo>
                      <a:pt x="0" y="390836"/>
                    </a:lnTo>
                    <a:lnTo>
                      <a:pt x="3045" y="439862"/>
                    </a:lnTo>
                    <a:lnTo>
                      <a:pt x="11936" y="487071"/>
                    </a:lnTo>
                    <a:lnTo>
                      <a:pt x="26307" y="532096"/>
                    </a:lnTo>
                    <a:lnTo>
                      <a:pt x="45792" y="574571"/>
                    </a:lnTo>
                    <a:lnTo>
                      <a:pt x="70024" y="614130"/>
                    </a:lnTo>
                    <a:lnTo>
                      <a:pt x="98637" y="650407"/>
                    </a:lnTo>
                    <a:lnTo>
                      <a:pt x="131265" y="683035"/>
                    </a:lnTo>
                    <a:lnTo>
                      <a:pt x="167542" y="711648"/>
                    </a:lnTo>
                    <a:lnTo>
                      <a:pt x="207101" y="735880"/>
                    </a:lnTo>
                    <a:lnTo>
                      <a:pt x="249576" y="755365"/>
                    </a:lnTo>
                    <a:lnTo>
                      <a:pt x="294601" y="769736"/>
                    </a:lnTo>
                    <a:lnTo>
                      <a:pt x="341810" y="778627"/>
                    </a:lnTo>
                    <a:lnTo>
                      <a:pt x="390836" y="781672"/>
                    </a:lnTo>
                    <a:lnTo>
                      <a:pt x="439862" y="778627"/>
                    </a:lnTo>
                    <a:lnTo>
                      <a:pt x="487071" y="769736"/>
                    </a:lnTo>
                    <a:lnTo>
                      <a:pt x="532096" y="755365"/>
                    </a:lnTo>
                    <a:lnTo>
                      <a:pt x="574571" y="735880"/>
                    </a:lnTo>
                    <a:lnTo>
                      <a:pt x="614130" y="711648"/>
                    </a:lnTo>
                    <a:lnTo>
                      <a:pt x="650407" y="683035"/>
                    </a:lnTo>
                    <a:lnTo>
                      <a:pt x="683035" y="650407"/>
                    </a:lnTo>
                    <a:lnTo>
                      <a:pt x="711648" y="614130"/>
                    </a:lnTo>
                    <a:lnTo>
                      <a:pt x="735880" y="574571"/>
                    </a:lnTo>
                    <a:lnTo>
                      <a:pt x="755365" y="532096"/>
                    </a:lnTo>
                    <a:lnTo>
                      <a:pt x="769736" y="487071"/>
                    </a:lnTo>
                    <a:lnTo>
                      <a:pt x="778627" y="439862"/>
                    </a:lnTo>
                    <a:lnTo>
                      <a:pt x="781672" y="390836"/>
                    </a:lnTo>
                    <a:lnTo>
                      <a:pt x="778627" y="341810"/>
                    </a:lnTo>
                    <a:lnTo>
                      <a:pt x="769736" y="294601"/>
                    </a:lnTo>
                    <a:lnTo>
                      <a:pt x="755365" y="249576"/>
                    </a:lnTo>
                    <a:lnTo>
                      <a:pt x="735880" y="207101"/>
                    </a:lnTo>
                    <a:lnTo>
                      <a:pt x="711648" y="167542"/>
                    </a:lnTo>
                    <a:lnTo>
                      <a:pt x="683035" y="131265"/>
                    </a:lnTo>
                    <a:lnTo>
                      <a:pt x="650407" y="98637"/>
                    </a:lnTo>
                    <a:lnTo>
                      <a:pt x="614130" y="70024"/>
                    </a:lnTo>
                    <a:lnTo>
                      <a:pt x="574571" y="45792"/>
                    </a:lnTo>
                    <a:lnTo>
                      <a:pt x="532096" y="26307"/>
                    </a:lnTo>
                    <a:lnTo>
                      <a:pt x="487071" y="11936"/>
                    </a:lnTo>
                    <a:lnTo>
                      <a:pt x="439862" y="3045"/>
                    </a:lnTo>
                    <a:lnTo>
                      <a:pt x="390836" y="0"/>
                    </a:lnTo>
                    <a:close/>
                  </a:path>
                </a:pathLst>
              </a:custGeom>
              <a:solidFill>
                <a:srgbClr val="BC5CA3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37" name="object 27"/>
              <p:cNvSpPr/>
              <p:nvPr/>
            </p:nvSpPr>
            <p:spPr bwMode="auto">
              <a:xfrm>
                <a:off x="7305675" y="6548438"/>
                <a:ext cx="523875" cy="360362"/>
              </a:xfrm>
              <a:custGeom>
                <a:avLst/>
                <a:gdLst>
                  <a:gd name="T0" fmla="*/ 175495 w 522604"/>
                  <a:gd name="T1" fmla="*/ 0 h 360045"/>
                  <a:gd name="T2" fmla="*/ 168214 w 522604"/>
                  <a:gd name="T3" fmla="*/ 52769 h 360045"/>
                  <a:gd name="T4" fmla="*/ 60779 w 522604"/>
                  <a:gd name="T5" fmla="*/ 60506 h 360045"/>
                  <a:gd name="T6" fmla="*/ 7431 w 522604"/>
                  <a:gd name="T7" fmla="*/ 119636 h 360045"/>
                  <a:gd name="T8" fmla="*/ 0 w 522604"/>
                  <a:gd name="T9" fmla="*/ 310554 h 360045"/>
                  <a:gd name="T10" fmla="*/ 52322 w 522604"/>
                  <a:gd name="T11" fmla="*/ 317824 h 360045"/>
                  <a:gd name="T12" fmla="*/ 71209 w 522604"/>
                  <a:gd name="T13" fmla="*/ 348062 h 360045"/>
                  <a:gd name="T14" fmla="*/ 105362 w 522604"/>
                  <a:gd name="T15" fmla="*/ 360117 h 360045"/>
                  <a:gd name="T16" fmla="*/ 139494 w 522604"/>
                  <a:gd name="T17" fmla="*/ 348006 h 360045"/>
                  <a:gd name="T18" fmla="*/ 154152 w 522604"/>
                  <a:gd name="T19" fmla="*/ 327934 h 360045"/>
                  <a:gd name="T20" fmla="*/ 96870 w 522604"/>
                  <a:gd name="T21" fmla="*/ 326207 h 360045"/>
                  <a:gd name="T22" fmla="*/ 85168 w 522604"/>
                  <a:gd name="T23" fmla="*/ 314517 h 360045"/>
                  <a:gd name="T24" fmla="*/ 85088 w 522604"/>
                  <a:gd name="T25" fmla="*/ 297430 h 360045"/>
                  <a:gd name="T26" fmla="*/ 96801 w 522604"/>
                  <a:gd name="T27" fmla="*/ 285734 h 360045"/>
                  <a:gd name="T28" fmla="*/ 32383 w 522604"/>
                  <a:gd name="T29" fmla="*/ 285641 h 360045"/>
                  <a:gd name="T30" fmla="*/ 50369 w 522604"/>
                  <a:gd name="T31" fmla="*/ 106967 h 360045"/>
                  <a:gd name="T32" fmla="*/ 200446 w 522604"/>
                  <a:gd name="T33" fmla="*/ 85102 h 360045"/>
                  <a:gd name="T34" fmla="*/ 523738 w 522604"/>
                  <a:gd name="T35" fmla="*/ 32332 h 360045"/>
                  <a:gd name="T36" fmla="*/ 516458 w 522604"/>
                  <a:gd name="T37" fmla="*/ 0 h 360045"/>
                  <a:gd name="T38" fmla="*/ 105362 w 522604"/>
                  <a:gd name="T39" fmla="*/ 284006 h 360045"/>
                  <a:gd name="T40" fmla="*/ 120892 w 522604"/>
                  <a:gd name="T41" fmla="*/ 290445 h 360045"/>
                  <a:gd name="T42" fmla="*/ 127316 w 522604"/>
                  <a:gd name="T43" fmla="*/ 305976 h 360045"/>
                  <a:gd name="T44" fmla="*/ 120892 w 522604"/>
                  <a:gd name="T45" fmla="*/ 321497 h 360045"/>
                  <a:gd name="T46" fmla="*/ 105362 w 522604"/>
                  <a:gd name="T47" fmla="*/ 327934 h 360045"/>
                  <a:gd name="T48" fmla="*/ 158351 w 522604"/>
                  <a:gd name="T49" fmla="*/ 317824 h 360045"/>
                  <a:gd name="T50" fmla="*/ 269991 w 522604"/>
                  <a:gd name="T51" fmla="*/ 313218 h 360045"/>
                  <a:gd name="T52" fmla="*/ 268097 w 522604"/>
                  <a:gd name="T53" fmla="*/ 300143 h 360045"/>
                  <a:gd name="T54" fmla="*/ 155669 w 522604"/>
                  <a:gd name="T55" fmla="*/ 285641 h 360045"/>
                  <a:gd name="T56" fmla="*/ 105362 w 522604"/>
                  <a:gd name="T57" fmla="*/ 251673 h 360045"/>
                  <a:gd name="T58" fmla="*/ 74729 w 522604"/>
                  <a:gd name="T59" fmla="*/ 261234 h 360045"/>
                  <a:gd name="T60" fmla="*/ 55055 w 522604"/>
                  <a:gd name="T61" fmla="*/ 285641 h 360045"/>
                  <a:gd name="T62" fmla="*/ 105362 w 522604"/>
                  <a:gd name="T63" fmla="*/ 284006 h 360045"/>
                  <a:gd name="T64" fmla="*/ 147574 w 522604"/>
                  <a:gd name="T65" fmla="*/ 271919 h 360045"/>
                  <a:gd name="T66" fmla="*/ 121632 w 522604"/>
                  <a:gd name="T67" fmla="*/ 254176 h 360045"/>
                  <a:gd name="T68" fmla="*/ 200446 w 522604"/>
                  <a:gd name="T69" fmla="*/ 85102 h 360045"/>
                  <a:gd name="T70" fmla="*/ 168076 w 522604"/>
                  <a:gd name="T71" fmla="*/ 285641 h 360045"/>
                  <a:gd name="T72" fmla="*/ 200446 w 522604"/>
                  <a:gd name="T73" fmla="*/ 85102 h 360045"/>
                  <a:gd name="T74" fmla="*/ 491241 w 522604"/>
                  <a:gd name="T75" fmla="*/ 32332 h 360045"/>
                  <a:gd name="T76" fmla="*/ 523738 w 522604"/>
                  <a:gd name="T77" fmla="*/ 139343 h 36004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522604" h="360045" extrusionOk="0">
                    <a:moveTo>
                      <a:pt x="515205" y="0"/>
                    </a:moveTo>
                    <a:lnTo>
                      <a:pt x="175069" y="0"/>
                    </a:lnTo>
                    <a:lnTo>
                      <a:pt x="167806" y="7262"/>
                    </a:lnTo>
                    <a:lnTo>
                      <a:pt x="167806" y="52723"/>
                    </a:lnTo>
                    <a:lnTo>
                      <a:pt x="100118" y="52723"/>
                    </a:lnTo>
                    <a:lnTo>
                      <a:pt x="60632" y="60453"/>
                    </a:lnTo>
                    <a:lnTo>
                      <a:pt x="28949" y="82602"/>
                    </a:lnTo>
                    <a:lnTo>
                      <a:pt x="7413" y="119531"/>
                    </a:lnTo>
                    <a:lnTo>
                      <a:pt x="0" y="167253"/>
                    </a:lnTo>
                    <a:lnTo>
                      <a:pt x="0" y="310281"/>
                    </a:lnTo>
                    <a:lnTo>
                      <a:pt x="7262" y="317544"/>
                    </a:lnTo>
                    <a:lnTo>
                      <a:pt x="52195" y="317544"/>
                    </a:lnTo>
                    <a:lnTo>
                      <a:pt x="59169" y="334366"/>
                    </a:lnTo>
                    <a:lnTo>
                      <a:pt x="71036" y="347756"/>
                    </a:lnTo>
                    <a:lnTo>
                      <a:pt x="86711" y="356604"/>
                    </a:lnTo>
                    <a:lnTo>
                      <a:pt x="105106" y="359800"/>
                    </a:lnTo>
                    <a:lnTo>
                      <a:pt x="123485" y="356583"/>
                    </a:lnTo>
                    <a:lnTo>
                      <a:pt x="139156" y="347700"/>
                    </a:lnTo>
                    <a:lnTo>
                      <a:pt x="151017" y="334303"/>
                    </a:lnTo>
                    <a:lnTo>
                      <a:pt x="153778" y="327646"/>
                    </a:lnTo>
                    <a:lnTo>
                      <a:pt x="105106" y="327646"/>
                    </a:lnTo>
                    <a:lnTo>
                      <a:pt x="96635" y="325920"/>
                    </a:lnTo>
                    <a:lnTo>
                      <a:pt x="89687" y="321214"/>
                    </a:lnTo>
                    <a:lnTo>
                      <a:pt x="84961" y="314240"/>
                    </a:lnTo>
                    <a:lnTo>
                      <a:pt x="83155" y="305707"/>
                    </a:lnTo>
                    <a:lnTo>
                      <a:pt x="84882" y="297168"/>
                    </a:lnTo>
                    <a:lnTo>
                      <a:pt x="89588" y="290190"/>
                    </a:lnTo>
                    <a:lnTo>
                      <a:pt x="96566" y="285483"/>
                    </a:lnTo>
                    <a:lnTo>
                      <a:pt x="97027" y="285390"/>
                    </a:lnTo>
                    <a:lnTo>
                      <a:pt x="32304" y="285390"/>
                    </a:lnTo>
                    <a:lnTo>
                      <a:pt x="32319" y="167253"/>
                    </a:lnTo>
                    <a:lnTo>
                      <a:pt x="50247" y="106873"/>
                    </a:lnTo>
                    <a:lnTo>
                      <a:pt x="99967" y="85027"/>
                    </a:lnTo>
                    <a:lnTo>
                      <a:pt x="199960" y="85027"/>
                    </a:lnTo>
                    <a:lnTo>
                      <a:pt x="199960" y="32304"/>
                    </a:lnTo>
                    <a:lnTo>
                      <a:pt x="522467" y="32304"/>
                    </a:lnTo>
                    <a:lnTo>
                      <a:pt x="522467" y="7262"/>
                    </a:lnTo>
                    <a:lnTo>
                      <a:pt x="515205" y="0"/>
                    </a:lnTo>
                    <a:close/>
                  </a:path>
                  <a:path w="522604" h="360045" extrusionOk="0">
                    <a:moveTo>
                      <a:pt x="154329" y="283756"/>
                    </a:moveTo>
                    <a:lnTo>
                      <a:pt x="105106" y="283756"/>
                    </a:lnTo>
                    <a:lnTo>
                      <a:pt x="113638" y="285483"/>
                    </a:lnTo>
                    <a:lnTo>
                      <a:pt x="120599" y="290190"/>
                    </a:lnTo>
                    <a:lnTo>
                      <a:pt x="125288" y="297168"/>
                    </a:lnTo>
                    <a:lnTo>
                      <a:pt x="127007" y="305707"/>
                    </a:lnTo>
                    <a:lnTo>
                      <a:pt x="125288" y="314240"/>
                    </a:lnTo>
                    <a:lnTo>
                      <a:pt x="120599" y="321214"/>
                    </a:lnTo>
                    <a:lnTo>
                      <a:pt x="113638" y="325920"/>
                    </a:lnTo>
                    <a:lnTo>
                      <a:pt x="105106" y="327646"/>
                    </a:lnTo>
                    <a:lnTo>
                      <a:pt x="153778" y="327646"/>
                    </a:lnTo>
                    <a:lnTo>
                      <a:pt x="157967" y="317544"/>
                    </a:lnTo>
                    <a:lnTo>
                      <a:pt x="278215" y="317544"/>
                    </a:lnTo>
                    <a:lnTo>
                      <a:pt x="269336" y="312942"/>
                    </a:lnTo>
                    <a:lnTo>
                      <a:pt x="265892" y="308059"/>
                    </a:lnTo>
                    <a:lnTo>
                      <a:pt x="267447" y="299879"/>
                    </a:lnTo>
                    <a:lnTo>
                      <a:pt x="273566" y="285390"/>
                    </a:lnTo>
                    <a:lnTo>
                      <a:pt x="155291" y="285390"/>
                    </a:lnTo>
                    <a:lnTo>
                      <a:pt x="154329" y="283756"/>
                    </a:lnTo>
                    <a:close/>
                  </a:path>
                  <a:path w="522604" h="360045" extrusionOk="0">
                    <a:moveTo>
                      <a:pt x="105106" y="251452"/>
                    </a:moveTo>
                    <a:lnTo>
                      <a:pt x="88854" y="253973"/>
                    </a:lnTo>
                    <a:lnTo>
                      <a:pt x="74548" y="261004"/>
                    </a:lnTo>
                    <a:lnTo>
                      <a:pt x="62975" y="271743"/>
                    </a:lnTo>
                    <a:lnTo>
                      <a:pt x="54921" y="285390"/>
                    </a:lnTo>
                    <a:lnTo>
                      <a:pt x="97027" y="285390"/>
                    </a:lnTo>
                    <a:lnTo>
                      <a:pt x="105106" y="283756"/>
                    </a:lnTo>
                    <a:lnTo>
                      <a:pt x="154329" y="283756"/>
                    </a:lnTo>
                    <a:lnTo>
                      <a:pt x="147216" y="271680"/>
                    </a:lnTo>
                    <a:lnTo>
                      <a:pt x="135636" y="260948"/>
                    </a:lnTo>
                    <a:lnTo>
                      <a:pt x="121337" y="253952"/>
                    </a:lnTo>
                    <a:lnTo>
                      <a:pt x="105106" y="251452"/>
                    </a:lnTo>
                    <a:close/>
                  </a:path>
                  <a:path w="522604" h="360045" extrusionOk="0">
                    <a:moveTo>
                      <a:pt x="199960" y="85027"/>
                    </a:moveTo>
                    <a:lnTo>
                      <a:pt x="167668" y="85027"/>
                    </a:lnTo>
                    <a:lnTo>
                      <a:pt x="167668" y="285390"/>
                    </a:lnTo>
                    <a:lnTo>
                      <a:pt x="199960" y="285390"/>
                    </a:lnTo>
                    <a:lnTo>
                      <a:pt x="199960" y="85027"/>
                    </a:lnTo>
                    <a:close/>
                  </a:path>
                  <a:path w="522604" h="360045" extrusionOk="0">
                    <a:moveTo>
                      <a:pt x="522467" y="32304"/>
                    </a:moveTo>
                    <a:lnTo>
                      <a:pt x="490049" y="32304"/>
                    </a:lnTo>
                    <a:lnTo>
                      <a:pt x="490049" y="135162"/>
                    </a:lnTo>
                    <a:lnTo>
                      <a:pt x="522467" y="139220"/>
                    </a:lnTo>
                    <a:lnTo>
                      <a:pt x="522467" y="323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38" name="object 28"/>
              <p:cNvSpPr/>
              <p:nvPr/>
            </p:nvSpPr>
            <p:spPr bwMode="auto">
              <a:xfrm>
                <a:off x="7535863" y="6618288"/>
                <a:ext cx="325437" cy="311150"/>
              </a:xfrm>
              <a:custGeom>
                <a:avLst/>
                <a:gdLst>
                  <a:gd name="T0" fmla="*/ 0 w 324484"/>
                  <a:gd name="T1" fmla="*/ 16727 h 311784"/>
                  <a:gd name="T2" fmla="*/ 4473 w 324484"/>
                  <a:gd name="T3" fmla="*/ 29079 h 311784"/>
                  <a:gd name="T4" fmla="*/ 50924 w 324484"/>
                  <a:gd name="T5" fmla="*/ 45330 h 311784"/>
                  <a:gd name="T6" fmla="*/ 55574 w 324484"/>
                  <a:gd name="T7" fmla="*/ 229749 h 311784"/>
                  <a:gd name="T8" fmla="*/ 56180 w 324484"/>
                  <a:gd name="T9" fmla="*/ 239592 h 311784"/>
                  <a:gd name="T10" fmla="*/ 63085 w 324484"/>
                  <a:gd name="T11" fmla="*/ 247667 h 311784"/>
                  <a:gd name="T12" fmla="*/ 285875 w 324484"/>
                  <a:gd name="T13" fmla="*/ 249673 h 311784"/>
                  <a:gd name="T14" fmla="*/ 296486 w 324484"/>
                  <a:gd name="T15" fmla="*/ 241674 h 311784"/>
                  <a:gd name="T16" fmla="*/ 298149 w 324484"/>
                  <a:gd name="T17" fmla="*/ 228206 h 311784"/>
                  <a:gd name="T18" fmla="*/ 289807 w 324484"/>
                  <a:gd name="T19" fmla="*/ 217823 h 311784"/>
                  <a:gd name="T20" fmla="*/ 92435 w 324484"/>
                  <a:gd name="T21" fmla="*/ 216218 h 311784"/>
                  <a:gd name="T22" fmla="*/ 298628 w 324484"/>
                  <a:gd name="T23" fmla="*/ 194148 h 311784"/>
                  <a:gd name="T24" fmla="*/ 308710 w 324484"/>
                  <a:gd name="T25" fmla="*/ 187616 h 311784"/>
                  <a:gd name="T26" fmla="*/ 311041 w 324484"/>
                  <a:gd name="T27" fmla="*/ 180255 h 311784"/>
                  <a:gd name="T28" fmla="*/ 325345 w 324484"/>
                  <a:gd name="T29" fmla="*/ 97670 h 311784"/>
                  <a:gd name="T30" fmla="*/ 321412 w 324484"/>
                  <a:gd name="T31" fmla="*/ 89833 h 311784"/>
                  <a:gd name="T32" fmla="*/ 314973 w 324484"/>
                  <a:gd name="T33" fmla="*/ 83788 h 311784"/>
                  <a:gd name="T34" fmla="*/ 85983 w 324484"/>
                  <a:gd name="T35" fmla="*/ 58146 h 311784"/>
                  <a:gd name="T36" fmla="*/ 22305 w 324484"/>
                  <a:gd name="T37" fmla="*/ 1191 h 311784"/>
                  <a:gd name="T38" fmla="*/ 104948 w 324484"/>
                  <a:gd name="T39" fmla="*/ 258940 h 311784"/>
                  <a:gd name="T40" fmla="*/ 84559 w 324484"/>
                  <a:gd name="T41" fmla="*/ 261435 h 311784"/>
                  <a:gd name="T42" fmla="*/ 72032 w 324484"/>
                  <a:gd name="T43" fmla="*/ 277449 h 311784"/>
                  <a:gd name="T44" fmla="*/ 74540 w 324484"/>
                  <a:gd name="T45" fmla="*/ 297800 h 311784"/>
                  <a:gd name="T46" fmla="*/ 90645 w 324484"/>
                  <a:gd name="T47" fmla="*/ 310565 h 311784"/>
                  <a:gd name="T48" fmla="*/ 111035 w 324484"/>
                  <a:gd name="T49" fmla="*/ 308007 h 311784"/>
                  <a:gd name="T50" fmla="*/ 123557 w 324484"/>
                  <a:gd name="T51" fmla="*/ 291694 h 311784"/>
                  <a:gd name="T52" fmla="*/ 121053 w 324484"/>
                  <a:gd name="T53" fmla="*/ 271392 h 311784"/>
                  <a:gd name="T54" fmla="*/ 104948 w 324484"/>
                  <a:gd name="T55" fmla="*/ 258940 h 311784"/>
                  <a:gd name="T56" fmla="*/ 243419 w 324484"/>
                  <a:gd name="T57" fmla="*/ 258940 h 311784"/>
                  <a:gd name="T58" fmla="*/ 227314 w 324484"/>
                  <a:gd name="T59" fmla="*/ 271392 h 311784"/>
                  <a:gd name="T60" fmla="*/ 224806 w 324484"/>
                  <a:gd name="T61" fmla="*/ 291694 h 311784"/>
                  <a:gd name="T62" fmla="*/ 237332 w 324484"/>
                  <a:gd name="T63" fmla="*/ 308007 h 311784"/>
                  <a:gd name="T64" fmla="*/ 257723 w 324484"/>
                  <a:gd name="T65" fmla="*/ 310565 h 311784"/>
                  <a:gd name="T66" fmla="*/ 273828 w 324484"/>
                  <a:gd name="T67" fmla="*/ 297800 h 311784"/>
                  <a:gd name="T68" fmla="*/ 276335 w 324484"/>
                  <a:gd name="T69" fmla="*/ 277449 h 311784"/>
                  <a:gd name="T70" fmla="*/ 263810 w 324484"/>
                  <a:gd name="T71" fmla="*/ 261435 h 31178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24484" h="311784" extrusionOk="0">
                    <a:moveTo>
                      <a:pt x="17955" y="0"/>
                    </a:moveTo>
                    <a:lnTo>
                      <a:pt x="0" y="16761"/>
                    </a:lnTo>
                    <a:lnTo>
                      <a:pt x="414" y="21046"/>
                    </a:lnTo>
                    <a:lnTo>
                      <a:pt x="4460" y="29138"/>
                    </a:lnTo>
                    <a:lnTo>
                      <a:pt x="7727" y="31864"/>
                    </a:lnTo>
                    <a:lnTo>
                      <a:pt x="50775" y="45422"/>
                    </a:lnTo>
                    <a:lnTo>
                      <a:pt x="64333" y="181690"/>
                    </a:lnTo>
                    <a:lnTo>
                      <a:pt x="55411" y="230217"/>
                    </a:lnTo>
                    <a:lnTo>
                      <a:pt x="54708" y="235444"/>
                    </a:lnTo>
                    <a:lnTo>
                      <a:pt x="56015" y="240080"/>
                    </a:lnTo>
                    <a:lnTo>
                      <a:pt x="59344" y="244126"/>
                    </a:lnTo>
                    <a:lnTo>
                      <a:pt x="62900" y="248172"/>
                    </a:lnTo>
                    <a:lnTo>
                      <a:pt x="67185" y="250182"/>
                    </a:lnTo>
                    <a:lnTo>
                      <a:pt x="285038" y="250182"/>
                    </a:lnTo>
                    <a:lnTo>
                      <a:pt x="288958" y="248587"/>
                    </a:lnTo>
                    <a:lnTo>
                      <a:pt x="295618" y="242166"/>
                    </a:lnTo>
                    <a:lnTo>
                      <a:pt x="297276" y="238183"/>
                    </a:lnTo>
                    <a:lnTo>
                      <a:pt x="297276" y="228671"/>
                    </a:lnTo>
                    <a:lnTo>
                      <a:pt x="295618" y="224675"/>
                    </a:lnTo>
                    <a:lnTo>
                      <a:pt x="288958" y="218267"/>
                    </a:lnTo>
                    <a:lnTo>
                      <a:pt x="285038" y="216659"/>
                    </a:lnTo>
                    <a:lnTo>
                      <a:pt x="92164" y="216659"/>
                    </a:lnTo>
                    <a:lnTo>
                      <a:pt x="96085" y="194544"/>
                    </a:lnTo>
                    <a:lnTo>
                      <a:pt x="297754" y="194544"/>
                    </a:lnTo>
                    <a:lnTo>
                      <a:pt x="301385" y="193225"/>
                    </a:lnTo>
                    <a:lnTo>
                      <a:pt x="307806" y="187998"/>
                    </a:lnTo>
                    <a:lnTo>
                      <a:pt x="309653" y="184668"/>
                    </a:lnTo>
                    <a:lnTo>
                      <a:pt x="310130" y="180622"/>
                    </a:lnTo>
                    <a:lnTo>
                      <a:pt x="323676" y="102857"/>
                    </a:lnTo>
                    <a:lnTo>
                      <a:pt x="324392" y="97869"/>
                    </a:lnTo>
                    <a:lnTo>
                      <a:pt x="323324" y="93584"/>
                    </a:lnTo>
                    <a:lnTo>
                      <a:pt x="320471" y="90016"/>
                    </a:lnTo>
                    <a:lnTo>
                      <a:pt x="317858" y="86208"/>
                    </a:lnTo>
                    <a:lnTo>
                      <a:pt x="314051" y="83959"/>
                    </a:lnTo>
                    <a:lnTo>
                      <a:pt x="309050" y="83230"/>
                    </a:lnTo>
                    <a:lnTo>
                      <a:pt x="85731" y="58264"/>
                    </a:lnTo>
                    <a:lnTo>
                      <a:pt x="82879" y="31148"/>
                    </a:lnTo>
                    <a:lnTo>
                      <a:pt x="22240" y="1193"/>
                    </a:lnTo>
                    <a:lnTo>
                      <a:pt x="17955" y="0"/>
                    </a:lnTo>
                    <a:close/>
                  </a:path>
                  <a:path w="324484" h="311784" extrusionOk="0">
                    <a:moveTo>
                      <a:pt x="104641" y="259468"/>
                    </a:moveTo>
                    <a:lnTo>
                      <a:pt x="90380" y="259468"/>
                    </a:lnTo>
                    <a:lnTo>
                      <a:pt x="84311" y="261968"/>
                    </a:lnTo>
                    <a:lnTo>
                      <a:pt x="74322" y="271945"/>
                    </a:lnTo>
                    <a:lnTo>
                      <a:pt x="71821" y="278014"/>
                    </a:lnTo>
                    <a:lnTo>
                      <a:pt x="71821" y="292288"/>
                    </a:lnTo>
                    <a:lnTo>
                      <a:pt x="74322" y="298407"/>
                    </a:lnTo>
                    <a:lnTo>
                      <a:pt x="84311" y="308635"/>
                    </a:lnTo>
                    <a:lnTo>
                      <a:pt x="90380" y="311198"/>
                    </a:lnTo>
                    <a:lnTo>
                      <a:pt x="104641" y="311198"/>
                    </a:lnTo>
                    <a:lnTo>
                      <a:pt x="110710" y="308635"/>
                    </a:lnTo>
                    <a:lnTo>
                      <a:pt x="120699" y="298407"/>
                    </a:lnTo>
                    <a:lnTo>
                      <a:pt x="123195" y="292288"/>
                    </a:lnTo>
                    <a:lnTo>
                      <a:pt x="123200" y="278014"/>
                    </a:lnTo>
                    <a:lnTo>
                      <a:pt x="120699" y="271945"/>
                    </a:lnTo>
                    <a:lnTo>
                      <a:pt x="110710" y="261968"/>
                    </a:lnTo>
                    <a:lnTo>
                      <a:pt x="104641" y="259468"/>
                    </a:lnTo>
                    <a:close/>
                  </a:path>
                  <a:path w="324484" h="311784" extrusionOk="0">
                    <a:moveTo>
                      <a:pt x="256968" y="259468"/>
                    </a:moveTo>
                    <a:lnTo>
                      <a:pt x="242706" y="259468"/>
                    </a:lnTo>
                    <a:lnTo>
                      <a:pt x="236637" y="261968"/>
                    </a:lnTo>
                    <a:lnTo>
                      <a:pt x="226648" y="271945"/>
                    </a:lnTo>
                    <a:lnTo>
                      <a:pt x="224148" y="278014"/>
                    </a:lnTo>
                    <a:lnTo>
                      <a:pt x="224148" y="292288"/>
                    </a:lnTo>
                    <a:lnTo>
                      <a:pt x="226648" y="298407"/>
                    </a:lnTo>
                    <a:lnTo>
                      <a:pt x="236637" y="308635"/>
                    </a:lnTo>
                    <a:lnTo>
                      <a:pt x="242706" y="311198"/>
                    </a:lnTo>
                    <a:lnTo>
                      <a:pt x="256968" y="311198"/>
                    </a:lnTo>
                    <a:lnTo>
                      <a:pt x="263037" y="308635"/>
                    </a:lnTo>
                    <a:lnTo>
                      <a:pt x="273026" y="298407"/>
                    </a:lnTo>
                    <a:lnTo>
                      <a:pt x="275521" y="292288"/>
                    </a:lnTo>
                    <a:lnTo>
                      <a:pt x="275526" y="278014"/>
                    </a:lnTo>
                    <a:lnTo>
                      <a:pt x="273026" y="271945"/>
                    </a:lnTo>
                    <a:lnTo>
                      <a:pt x="263037" y="261968"/>
                    </a:lnTo>
                    <a:lnTo>
                      <a:pt x="256968" y="25946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IE"/>
              </a:p>
            </p:txBody>
          </p:sp>
        </p:grpSp>
      </p:grpSp>
      <p:pic>
        <p:nvPicPr>
          <p:cNvPr id="39" name="Picture 74"/>
          <p:cNvPicPr>
            <a:picLocks noChangeAspect="1"/>
          </p:cNvPicPr>
          <p:nvPr userDrawn="1"/>
        </p:nvPicPr>
        <p:blipFill>
          <a:blip r:embed="rId10"/>
          <a:stretch/>
        </p:blipFill>
        <p:spPr bwMode="auto">
          <a:xfrm>
            <a:off x="5500875" y="1292025"/>
            <a:ext cx="3241648" cy="2332774"/>
          </a:xfrm>
          <a:prstGeom prst="rect">
            <a:avLst/>
          </a:prstGeom>
        </p:spPr>
      </p:pic>
      <p:pic>
        <p:nvPicPr>
          <p:cNvPr id="40" name="Graphic 75"/>
          <p:cNvPicPr>
            <a:picLocks noChangeAspect="1"/>
          </p:cNvPicPr>
          <p:nvPr userDrawn="1"/>
        </p:nvPicPr>
        <p:blipFill>
          <a:blip r:embed="rId11"/>
          <a:stretch/>
        </p:blipFill>
        <p:spPr bwMode="auto">
          <a:xfrm>
            <a:off x="963300" y="2157750"/>
            <a:ext cx="828000" cy="828000"/>
          </a:xfrm>
          <a:prstGeom prst="rect">
            <a:avLst/>
          </a:prstGeom>
        </p:spPr>
      </p:pic>
      <p:pic>
        <p:nvPicPr>
          <p:cNvPr id="41" name="Graphic 76"/>
          <p:cNvPicPr>
            <a:picLocks noChangeAspect="1"/>
          </p:cNvPicPr>
          <p:nvPr userDrawn="1"/>
        </p:nvPicPr>
        <p:blipFill>
          <a:blip r:embed="rId12"/>
          <a:stretch/>
        </p:blipFill>
        <p:spPr bwMode="auto">
          <a:xfrm>
            <a:off x="446573" y="4695538"/>
            <a:ext cx="1088469" cy="252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>
              <a:defRPr/>
            </a:pPr>
            <a:r>
              <a:rPr lang="en-US"/>
              <a:t>Click to add title</a:t>
            </a:r>
            <a:endParaRPr lang="en-IE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add text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3200" b="1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SzPct val="80000"/>
        <a:buFontTx/>
        <a:buChar char="*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Clr>
          <a:srgbClr val="4AC2C1"/>
        </a:buClr>
        <a:buFont typeface="Calibri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Clr>
          <a:srgbClr val="4AC2C1"/>
        </a:buClr>
        <a:buFont typeface="Calibri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Clr>
          <a:srgbClr val="4AC2C1"/>
        </a:buClr>
        <a:buFont typeface="Calibri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Clr>
          <a:srgbClr val="4AC2C1"/>
        </a:buClr>
        <a:buFont typeface="Calibri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Calibri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Calibri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Calibri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Calibri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sv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rapw3k/DEMETER/tree/master/models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71;p12"/>
          <p:cNvSpPr>
            <a:spLocks noGrp="1"/>
          </p:cNvSpPr>
          <p:nvPr>
            <p:ph type="ctrTitle"/>
          </p:nvPr>
        </p:nvSpPr>
        <p:spPr bwMode="auto">
          <a:xfrm>
            <a:off x="179512" y="1779662"/>
            <a:ext cx="4608511" cy="15841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defRPr/>
            </a:pPr>
            <a:r>
              <a:rPr lang="en" dirty="0"/>
              <a:t>Reference Architecture &amp; Reference Implementation Overview</a:t>
            </a:r>
            <a:br>
              <a:rPr lang="en" dirty="0"/>
            </a:br>
            <a:br>
              <a:rPr lang="en" sz="1000" dirty="0"/>
            </a:br>
            <a:r>
              <a:rPr lang="en" sz="1200" dirty="0"/>
              <a:t>Yannis Oikonomidis - INTRASOFT INTL</a:t>
            </a:r>
            <a:endParaRPr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62273-E469-480D-8034-77967D9DB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53" y="2010537"/>
            <a:ext cx="2076097" cy="435600"/>
          </a:xfrm>
        </p:spPr>
        <p:txBody>
          <a:bodyPr/>
          <a:lstStyle/>
          <a:p>
            <a:r>
              <a:rPr lang="en-US" dirty="0">
                <a:cs typeface="Arial"/>
              </a:rPr>
              <a:t>DEMETER Agriculture Information Model (AIM)</a:t>
            </a:r>
          </a:p>
        </p:txBody>
      </p:sp>
      <p:grpSp>
        <p:nvGrpSpPr>
          <p:cNvPr id="118" name="Ομάδα 117"/>
          <p:cNvGrpSpPr/>
          <p:nvPr/>
        </p:nvGrpSpPr>
        <p:grpSpPr>
          <a:xfrm>
            <a:off x="2193251" y="126384"/>
            <a:ext cx="6769262" cy="4985821"/>
            <a:chOff x="485784" y="16202"/>
            <a:chExt cx="10888963" cy="6777142"/>
          </a:xfrm>
        </p:grpSpPr>
        <p:sp>
          <p:nvSpPr>
            <p:cNvPr id="69" name="Rectangle 8">
              <a:extLst>
                <a:ext uri="{FF2B5EF4-FFF2-40B4-BE49-F238E27FC236}">
                  <a16:creationId xmlns:a16="http://schemas.microsoft.com/office/drawing/2014/main" id="{CD92B3CD-E132-46E7-A87A-A73869F8B133}"/>
                </a:ext>
              </a:extLst>
            </p:cNvPr>
            <p:cNvSpPr/>
            <p:nvPr/>
          </p:nvSpPr>
          <p:spPr>
            <a:xfrm>
              <a:off x="485784" y="64656"/>
              <a:ext cx="10811164" cy="530268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67" name="Rectangle 6">
              <a:extLst>
                <a:ext uri="{FF2B5EF4-FFF2-40B4-BE49-F238E27FC236}">
                  <a16:creationId xmlns:a16="http://schemas.microsoft.com/office/drawing/2014/main" id="{4B48CEB7-8B7F-45E0-960A-E3A7BA4C7904}"/>
                </a:ext>
              </a:extLst>
            </p:cNvPr>
            <p:cNvSpPr/>
            <p:nvPr/>
          </p:nvSpPr>
          <p:spPr>
            <a:xfrm>
              <a:off x="2574421" y="2877468"/>
              <a:ext cx="8387403" cy="2262909"/>
            </a:xfrm>
            <a:prstGeom prst="rect">
              <a:avLst/>
            </a:prstGeom>
            <a:solidFill>
              <a:srgbClr val="A5A5A5"/>
            </a:solidFill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rPr>
                <a:t>Domain-</a:t>
              </a:r>
              <a:r>
                <a:rPr kumimoji="0" lang="de-DE" sz="1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rPr>
                <a:t>Specific</a:t>
              </a: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rPr>
                <a:t> </a:t>
              </a:r>
              <a:r>
                <a:rPr kumimoji="0" lang="de-DE" sz="1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rPr>
                <a:t>Ontologies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03" name="Rectangle 133">
              <a:extLst>
                <a:ext uri="{FF2B5EF4-FFF2-40B4-BE49-F238E27FC236}">
                  <a16:creationId xmlns:a16="http://schemas.microsoft.com/office/drawing/2014/main" id="{67344AD7-64DF-48C3-9459-DD588F191BA6}"/>
                </a:ext>
              </a:extLst>
            </p:cNvPr>
            <p:cNvSpPr/>
            <p:nvPr/>
          </p:nvSpPr>
          <p:spPr>
            <a:xfrm>
              <a:off x="9703825" y="2964097"/>
              <a:ext cx="1154403" cy="212224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5875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9" name="Rectangle 70">
              <a:extLst>
                <a:ext uri="{FF2B5EF4-FFF2-40B4-BE49-F238E27FC236}">
                  <a16:creationId xmlns:a16="http://schemas.microsoft.com/office/drawing/2014/main" id="{BD850F7B-E172-4642-BCE5-3F17D57D11FB}"/>
                </a:ext>
              </a:extLst>
            </p:cNvPr>
            <p:cNvSpPr/>
            <p:nvPr/>
          </p:nvSpPr>
          <p:spPr>
            <a:xfrm>
              <a:off x="485784" y="5684985"/>
              <a:ext cx="10811164" cy="1108359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65" name="Rectangle 3">
              <a:extLst>
                <a:ext uri="{FF2B5EF4-FFF2-40B4-BE49-F238E27FC236}">
                  <a16:creationId xmlns:a16="http://schemas.microsoft.com/office/drawing/2014/main" id="{9AA61F65-1041-466E-B928-C884C7B0FCBC}"/>
                </a:ext>
              </a:extLst>
            </p:cNvPr>
            <p:cNvSpPr/>
            <p:nvPr/>
          </p:nvSpPr>
          <p:spPr>
            <a:xfrm>
              <a:off x="2574422" y="337468"/>
              <a:ext cx="7753252" cy="1043709"/>
            </a:xfrm>
            <a:prstGeom prst="rect">
              <a:avLst/>
            </a:prstGeom>
            <a:solidFill>
              <a:srgbClr val="A5A5A5"/>
            </a:solidFill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rPr>
                <a:t>Core Meta-Model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66" name="Rectangle 5">
              <a:extLst>
                <a:ext uri="{FF2B5EF4-FFF2-40B4-BE49-F238E27FC236}">
                  <a16:creationId xmlns:a16="http://schemas.microsoft.com/office/drawing/2014/main" id="{6F6C9DEA-A0F1-4DD9-80EA-0AED3A1F1C56}"/>
                </a:ext>
              </a:extLst>
            </p:cNvPr>
            <p:cNvSpPr/>
            <p:nvPr/>
          </p:nvSpPr>
          <p:spPr>
            <a:xfrm>
              <a:off x="2574422" y="1607468"/>
              <a:ext cx="8387402" cy="1043709"/>
            </a:xfrm>
            <a:prstGeom prst="rect">
              <a:avLst/>
            </a:prstGeom>
            <a:solidFill>
              <a:srgbClr val="A5A5A5"/>
            </a:solidFill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rPr>
                <a:t>Cross-Domain </a:t>
              </a:r>
              <a:r>
                <a:rPr kumimoji="0" lang="de-DE" sz="1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rPr>
                <a:t>Ontology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68" name="Rectangle 7">
              <a:extLst>
                <a:ext uri="{FF2B5EF4-FFF2-40B4-BE49-F238E27FC236}">
                  <a16:creationId xmlns:a16="http://schemas.microsoft.com/office/drawing/2014/main" id="{399A3EB4-61D6-459B-9A3A-163712000410}"/>
                </a:ext>
              </a:extLst>
            </p:cNvPr>
            <p:cNvSpPr/>
            <p:nvPr/>
          </p:nvSpPr>
          <p:spPr>
            <a:xfrm rot="16200000">
              <a:off x="-993910" y="1944597"/>
              <a:ext cx="4802912" cy="1588656"/>
            </a:xfrm>
            <a:prstGeom prst="rect">
              <a:avLst/>
            </a:prstGeom>
            <a:solidFill>
              <a:srgbClr val="A5A5A5"/>
            </a:solidFill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rPr>
                <a:t>Metadata</a:t>
              </a: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rPr>
                <a:t> Schema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3244628D-9001-4650-95AC-48C056DE751C}"/>
                </a:ext>
              </a:extLst>
            </p:cNvPr>
            <p:cNvSpPr txBox="1"/>
            <p:nvPr/>
          </p:nvSpPr>
          <p:spPr>
            <a:xfrm>
              <a:off x="10355694" y="16202"/>
              <a:ext cx="1019053" cy="5438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>AIM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71" name="Rectangle 10">
              <a:extLst>
                <a:ext uri="{FF2B5EF4-FFF2-40B4-BE49-F238E27FC236}">
                  <a16:creationId xmlns:a16="http://schemas.microsoft.com/office/drawing/2014/main" id="{F43FFC92-A4BE-4E35-9861-F7158771A4BE}"/>
                </a:ext>
              </a:extLst>
            </p:cNvPr>
            <p:cNvSpPr/>
            <p:nvPr/>
          </p:nvSpPr>
          <p:spPr>
            <a:xfrm rot="5400000">
              <a:off x="9703054" y="3937700"/>
              <a:ext cx="1200727" cy="339247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rPr>
                <a:t>Saref4Agri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2" name="Rectangle 11">
              <a:extLst>
                <a:ext uri="{FF2B5EF4-FFF2-40B4-BE49-F238E27FC236}">
                  <a16:creationId xmlns:a16="http://schemas.microsoft.com/office/drawing/2014/main" id="{514C9B5B-309F-4CD1-AC7A-FEB79BC90D64}"/>
                </a:ext>
              </a:extLst>
            </p:cNvPr>
            <p:cNvSpPr/>
            <p:nvPr/>
          </p:nvSpPr>
          <p:spPr>
            <a:xfrm rot="5400000">
              <a:off x="9352253" y="4256526"/>
              <a:ext cx="1200727" cy="339247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rPr>
                <a:t>FIWARE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3" name="Rectangle 12">
              <a:extLst>
                <a:ext uri="{FF2B5EF4-FFF2-40B4-BE49-F238E27FC236}">
                  <a16:creationId xmlns:a16="http://schemas.microsoft.com/office/drawing/2014/main" id="{5BB1C270-8259-4A65-9671-1733320499CF}"/>
                </a:ext>
              </a:extLst>
            </p:cNvPr>
            <p:cNvSpPr/>
            <p:nvPr/>
          </p:nvSpPr>
          <p:spPr>
            <a:xfrm rot="5400000">
              <a:off x="10034632" y="3583846"/>
              <a:ext cx="1200727" cy="339247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rPr>
                <a:t>FOODIE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4" name="Rectangle 29">
              <a:extLst>
                <a:ext uri="{FF2B5EF4-FFF2-40B4-BE49-F238E27FC236}">
                  <a16:creationId xmlns:a16="http://schemas.microsoft.com/office/drawing/2014/main" id="{FF721E42-FBFD-400E-A4F4-74042C781360}"/>
                </a:ext>
              </a:extLst>
            </p:cNvPr>
            <p:cNvSpPr/>
            <p:nvPr/>
          </p:nvSpPr>
          <p:spPr>
            <a:xfrm>
              <a:off x="3155396" y="1830384"/>
              <a:ext cx="1588655" cy="734290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rPr>
                <a:t>SNN/SOSA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5" name="Rectangle 30">
              <a:extLst>
                <a:ext uri="{FF2B5EF4-FFF2-40B4-BE49-F238E27FC236}">
                  <a16:creationId xmlns:a16="http://schemas.microsoft.com/office/drawing/2014/main" id="{0F5B843F-18C1-4D13-8514-DA01F60518CD}"/>
                </a:ext>
              </a:extLst>
            </p:cNvPr>
            <p:cNvSpPr/>
            <p:nvPr/>
          </p:nvSpPr>
          <p:spPr>
            <a:xfrm>
              <a:off x="5562169" y="2032609"/>
              <a:ext cx="805874" cy="524161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rPr>
                <a:t>OGC</a:t>
              </a:r>
              <a:b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rPr>
              </a:b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rPr>
                <a:t>GEO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6" name="Rectangle 31">
              <a:extLst>
                <a:ext uri="{FF2B5EF4-FFF2-40B4-BE49-F238E27FC236}">
                  <a16:creationId xmlns:a16="http://schemas.microsoft.com/office/drawing/2014/main" id="{9E233AAD-57F2-4D70-BA6C-2D61920877BB}"/>
                </a:ext>
              </a:extLst>
            </p:cNvPr>
            <p:cNvSpPr/>
            <p:nvPr/>
          </p:nvSpPr>
          <p:spPr>
            <a:xfrm>
              <a:off x="7052837" y="2040513"/>
              <a:ext cx="805874" cy="524161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rPr>
                <a:t>W3C Time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7" name="Rectangle 32">
              <a:extLst>
                <a:ext uri="{FF2B5EF4-FFF2-40B4-BE49-F238E27FC236}">
                  <a16:creationId xmlns:a16="http://schemas.microsoft.com/office/drawing/2014/main" id="{C4440657-9924-4170-9529-81F3B361A42D}"/>
                </a:ext>
              </a:extLst>
            </p:cNvPr>
            <p:cNvSpPr/>
            <p:nvPr/>
          </p:nvSpPr>
          <p:spPr>
            <a:xfrm>
              <a:off x="8544957" y="2037353"/>
              <a:ext cx="1449534" cy="524161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rPr>
                <a:t>QUDT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8" name="Rectangle 42">
              <a:extLst>
                <a:ext uri="{FF2B5EF4-FFF2-40B4-BE49-F238E27FC236}">
                  <a16:creationId xmlns:a16="http://schemas.microsoft.com/office/drawing/2014/main" id="{127A4CCB-164F-4B26-AE5B-5A911CAE2A1F}"/>
                </a:ext>
              </a:extLst>
            </p:cNvPr>
            <p:cNvSpPr/>
            <p:nvPr/>
          </p:nvSpPr>
          <p:spPr>
            <a:xfrm>
              <a:off x="613218" y="5998676"/>
              <a:ext cx="1588655" cy="734290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rPr>
                <a:t>FIWARE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cxnSp>
          <p:nvCxnSpPr>
            <p:cNvPr id="79" name="Straight Connector 44">
              <a:extLst>
                <a:ext uri="{FF2B5EF4-FFF2-40B4-BE49-F238E27FC236}">
                  <a16:creationId xmlns:a16="http://schemas.microsoft.com/office/drawing/2014/main" id="{A0952DB6-B89D-4C8D-A315-6ADB64C6FFBF}"/>
                </a:ext>
              </a:extLst>
            </p:cNvPr>
            <p:cNvCxnSpPr>
              <a:cxnSpLocks/>
              <a:stCxn id="78" idx="0"/>
              <a:endCxn id="69" idx="2"/>
            </p:cNvCxnSpPr>
            <p:nvPr/>
          </p:nvCxnSpPr>
          <p:spPr>
            <a:xfrm flipV="1">
              <a:off x="1407546" y="5367336"/>
              <a:ext cx="4483821" cy="631339"/>
            </a:xfrm>
            <a:prstGeom prst="line">
              <a:avLst/>
            </a:prstGeom>
            <a:noFill/>
            <a:ln w="190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  <p:sp>
          <p:nvSpPr>
            <p:cNvPr id="80" name="Rectangle 34">
              <a:extLst>
                <a:ext uri="{FF2B5EF4-FFF2-40B4-BE49-F238E27FC236}">
                  <a16:creationId xmlns:a16="http://schemas.microsoft.com/office/drawing/2014/main" id="{91698791-4E24-4AD2-BFB2-F130A7FF8F23}"/>
                </a:ext>
              </a:extLst>
            </p:cNvPr>
            <p:cNvSpPr/>
            <p:nvPr/>
          </p:nvSpPr>
          <p:spPr>
            <a:xfrm>
              <a:off x="2664113" y="5998676"/>
              <a:ext cx="1588655" cy="734290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rPr>
                <a:t>SAREF4AAGRI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1" name="Rectangle 37">
              <a:extLst>
                <a:ext uri="{FF2B5EF4-FFF2-40B4-BE49-F238E27FC236}">
                  <a16:creationId xmlns:a16="http://schemas.microsoft.com/office/drawing/2014/main" id="{988EEAA1-13DE-43B3-A096-4E05571D5159}"/>
                </a:ext>
              </a:extLst>
            </p:cNvPr>
            <p:cNvSpPr/>
            <p:nvPr/>
          </p:nvSpPr>
          <p:spPr>
            <a:xfrm>
              <a:off x="4639838" y="5997809"/>
              <a:ext cx="1588655" cy="734290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rPr>
                <a:t>ADAPT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2" name="Rectangle 38">
              <a:extLst>
                <a:ext uri="{FF2B5EF4-FFF2-40B4-BE49-F238E27FC236}">
                  <a16:creationId xmlns:a16="http://schemas.microsoft.com/office/drawing/2014/main" id="{9939B92A-183C-4412-AD5D-7EC7A2A6B4C8}"/>
                </a:ext>
              </a:extLst>
            </p:cNvPr>
            <p:cNvSpPr/>
            <p:nvPr/>
          </p:nvSpPr>
          <p:spPr>
            <a:xfrm>
              <a:off x="6661447" y="5997809"/>
              <a:ext cx="1588655" cy="734290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rPr>
                <a:t> INSPIRE /   </a:t>
              </a:r>
              <a:b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rPr>
              </a:b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rPr>
                <a:t> FOODIE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3" name="Rectangle 40">
              <a:extLst>
                <a:ext uri="{FF2B5EF4-FFF2-40B4-BE49-F238E27FC236}">
                  <a16:creationId xmlns:a16="http://schemas.microsoft.com/office/drawing/2014/main" id="{CAB4DAEC-4DE0-482C-B91B-E8224C6CEE0F}"/>
                </a:ext>
              </a:extLst>
            </p:cNvPr>
            <p:cNvSpPr/>
            <p:nvPr/>
          </p:nvSpPr>
          <p:spPr>
            <a:xfrm>
              <a:off x="8669921" y="5988343"/>
              <a:ext cx="1588655" cy="734290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rPr>
                <a:t>AGROVOC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cxnSp>
          <p:nvCxnSpPr>
            <p:cNvPr id="84" name="Straight Connector 41">
              <a:extLst>
                <a:ext uri="{FF2B5EF4-FFF2-40B4-BE49-F238E27FC236}">
                  <a16:creationId xmlns:a16="http://schemas.microsoft.com/office/drawing/2014/main" id="{53F2B29A-C658-418B-A969-9664BB23C7FE}"/>
                </a:ext>
              </a:extLst>
            </p:cNvPr>
            <p:cNvCxnSpPr>
              <a:cxnSpLocks/>
              <a:stCxn id="80" idx="0"/>
              <a:endCxn id="69" idx="2"/>
            </p:cNvCxnSpPr>
            <p:nvPr/>
          </p:nvCxnSpPr>
          <p:spPr>
            <a:xfrm flipV="1">
              <a:off x="3458441" y="5367336"/>
              <a:ext cx="2432925" cy="631339"/>
            </a:xfrm>
            <a:prstGeom prst="line">
              <a:avLst/>
            </a:prstGeom>
            <a:noFill/>
            <a:ln w="190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  <p:cxnSp>
          <p:nvCxnSpPr>
            <p:cNvPr id="85" name="Straight Connector 43">
              <a:extLst>
                <a:ext uri="{FF2B5EF4-FFF2-40B4-BE49-F238E27FC236}">
                  <a16:creationId xmlns:a16="http://schemas.microsoft.com/office/drawing/2014/main" id="{F21AE508-B3BB-4395-9471-B0B8F7C3D454}"/>
                </a:ext>
              </a:extLst>
            </p:cNvPr>
            <p:cNvCxnSpPr>
              <a:cxnSpLocks/>
              <a:stCxn id="81" idx="0"/>
              <a:endCxn id="69" idx="2"/>
            </p:cNvCxnSpPr>
            <p:nvPr/>
          </p:nvCxnSpPr>
          <p:spPr>
            <a:xfrm flipV="1">
              <a:off x="5434165" y="5367336"/>
              <a:ext cx="457201" cy="630472"/>
            </a:xfrm>
            <a:prstGeom prst="line">
              <a:avLst/>
            </a:prstGeom>
            <a:noFill/>
            <a:ln w="190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  <p:cxnSp>
          <p:nvCxnSpPr>
            <p:cNvPr id="86" name="Straight Connector 46">
              <a:extLst>
                <a:ext uri="{FF2B5EF4-FFF2-40B4-BE49-F238E27FC236}">
                  <a16:creationId xmlns:a16="http://schemas.microsoft.com/office/drawing/2014/main" id="{416907D3-718D-43D9-B3C2-25B4A6BD194C}"/>
                </a:ext>
              </a:extLst>
            </p:cNvPr>
            <p:cNvCxnSpPr>
              <a:cxnSpLocks/>
              <a:stCxn id="82" idx="0"/>
              <a:endCxn id="69" idx="2"/>
            </p:cNvCxnSpPr>
            <p:nvPr/>
          </p:nvCxnSpPr>
          <p:spPr>
            <a:xfrm flipH="1" flipV="1">
              <a:off x="5891367" y="5367336"/>
              <a:ext cx="1564408" cy="630472"/>
            </a:xfrm>
            <a:prstGeom prst="line">
              <a:avLst/>
            </a:prstGeom>
            <a:noFill/>
            <a:ln w="190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  <p:cxnSp>
          <p:nvCxnSpPr>
            <p:cNvPr id="87" name="Straight Connector 49">
              <a:extLst>
                <a:ext uri="{FF2B5EF4-FFF2-40B4-BE49-F238E27FC236}">
                  <a16:creationId xmlns:a16="http://schemas.microsoft.com/office/drawing/2014/main" id="{74D99E36-1761-4A1C-B3FB-9E5B514449B7}"/>
                </a:ext>
              </a:extLst>
            </p:cNvPr>
            <p:cNvCxnSpPr>
              <a:cxnSpLocks/>
              <a:stCxn id="83" idx="0"/>
              <a:endCxn id="69" idx="2"/>
            </p:cNvCxnSpPr>
            <p:nvPr/>
          </p:nvCxnSpPr>
          <p:spPr>
            <a:xfrm flipH="1" flipV="1">
              <a:off x="5891367" y="5367336"/>
              <a:ext cx="3572883" cy="621006"/>
            </a:xfrm>
            <a:prstGeom prst="line">
              <a:avLst/>
            </a:prstGeom>
            <a:noFill/>
            <a:ln w="190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  <p:sp>
          <p:nvSpPr>
            <p:cNvPr id="88" name="Rectangle 69">
              <a:extLst>
                <a:ext uri="{FF2B5EF4-FFF2-40B4-BE49-F238E27FC236}">
                  <a16:creationId xmlns:a16="http://schemas.microsoft.com/office/drawing/2014/main" id="{91252E3B-4958-4995-B278-8FB722D756F4}"/>
                </a:ext>
              </a:extLst>
            </p:cNvPr>
            <p:cNvSpPr/>
            <p:nvPr/>
          </p:nvSpPr>
          <p:spPr>
            <a:xfrm>
              <a:off x="8250102" y="5610692"/>
              <a:ext cx="3046847" cy="6275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Semantic Interoperability Enabler</a:t>
              </a:r>
            </a:p>
          </p:txBody>
        </p:sp>
        <p:sp>
          <p:nvSpPr>
            <p:cNvPr id="90" name="Rectangle 101">
              <a:extLst>
                <a:ext uri="{FF2B5EF4-FFF2-40B4-BE49-F238E27FC236}">
                  <a16:creationId xmlns:a16="http://schemas.microsoft.com/office/drawing/2014/main" id="{01C1D77E-8D41-4F8D-A9B9-6D49208DEBD5}"/>
                </a:ext>
              </a:extLst>
            </p:cNvPr>
            <p:cNvSpPr/>
            <p:nvPr/>
          </p:nvSpPr>
          <p:spPr>
            <a:xfrm>
              <a:off x="8988416" y="3091996"/>
              <a:ext cx="551450" cy="1908516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vert="vert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rPr>
                <a:t>Agri</a:t>
              </a: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rPr>
                <a:t> Profile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91" name="Rectangle 106">
              <a:extLst>
                <a:ext uri="{FF2B5EF4-FFF2-40B4-BE49-F238E27FC236}">
                  <a16:creationId xmlns:a16="http://schemas.microsoft.com/office/drawing/2014/main" id="{8E13E521-00C3-46BF-BB86-41846304ED76}"/>
                </a:ext>
              </a:extLst>
            </p:cNvPr>
            <p:cNvSpPr/>
            <p:nvPr/>
          </p:nvSpPr>
          <p:spPr>
            <a:xfrm>
              <a:off x="2790646" y="4162285"/>
              <a:ext cx="1830263" cy="339247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rPr>
                <a:t>agriCrop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92" name="Rectangle 107">
              <a:extLst>
                <a:ext uri="{FF2B5EF4-FFF2-40B4-BE49-F238E27FC236}">
                  <a16:creationId xmlns:a16="http://schemas.microsoft.com/office/drawing/2014/main" id="{418FC964-ABA6-4DE7-8A14-263D40D7B240}"/>
                </a:ext>
              </a:extLst>
            </p:cNvPr>
            <p:cNvSpPr/>
            <p:nvPr/>
          </p:nvSpPr>
          <p:spPr>
            <a:xfrm>
              <a:off x="4840950" y="3745348"/>
              <a:ext cx="1830265" cy="339247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rPr>
                <a:t>agriProduct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93" name="Rectangle 108">
              <a:extLst>
                <a:ext uri="{FF2B5EF4-FFF2-40B4-BE49-F238E27FC236}">
                  <a16:creationId xmlns:a16="http://schemas.microsoft.com/office/drawing/2014/main" id="{22109AF5-829F-42F5-B44E-035375AD0A7B}"/>
                </a:ext>
              </a:extLst>
            </p:cNvPr>
            <p:cNvSpPr/>
            <p:nvPr/>
          </p:nvSpPr>
          <p:spPr>
            <a:xfrm>
              <a:off x="6931873" y="4140288"/>
              <a:ext cx="1821739" cy="339247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rPr>
                <a:t>agriPest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94" name="Rectangle 109">
              <a:extLst>
                <a:ext uri="{FF2B5EF4-FFF2-40B4-BE49-F238E27FC236}">
                  <a16:creationId xmlns:a16="http://schemas.microsoft.com/office/drawing/2014/main" id="{2EB56E2D-FD8C-4BD6-B8CF-AAA2FF75BD51}"/>
                </a:ext>
              </a:extLst>
            </p:cNvPr>
            <p:cNvSpPr/>
            <p:nvPr/>
          </p:nvSpPr>
          <p:spPr>
            <a:xfrm>
              <a:off x="2790646" y="3699795"/>
              <a:ext cx="1830263" cy="339247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rPr>
                <a:t>agriFeature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95" name="Rectangle 110">
              <a:extLst>
                <a:ext uri="{FF2B5EF4-FFF2-40B4-BE49-F238E27FC236}">
                  <a16:creationId xmlns:a16="http://schemas.microsoft.com/office/drawing/2014/main" id="{3F5CD776-4F10-4CC4-8ECB-0932554ECB5A}"/>
                </a:ext>
              </a:extLst>
            </p:cNvPr>
            <p:cNvSpPr/>
            <p:nvPr/>
          </p:nvSpPr>
          <p:spPr>
            <a:xfrm>
              <a:off x="4835543" y="3278200"/>
              <a:ext cx="1835672" cy="339247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rPr>
                <a:t>agriAlert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96" name="Rectangle 111">
              <a:extLst>
                <a:ext uri="{FF2B5EF4-FFF2-40B4-BE49-F238E27FC236}">
                  <a16:creationId xmlns:a16="http://schemas.microsoft.com/office/drawing/2014/main" id="{B90F206D-6A75-4D40-B7E3-8956B615AF8C}"/>
                </a:ext>
              </a:extLst>
            </p:cNvPr>
            <p:cNvSpPr/>
            <p:nvPr/>
          </p:nvSpPr>
          <p:spPr>
            <a:xfrm>
              <a:off x="6933846" y="3699735"/>
              <a:ext cx="1821739" cy="339247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rPr>
                <a:t>agriSystem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97" name="Rectangle 112">
              <a:extLst>
                <a:ext uri="{FF2B5EF4-FFF2-40B4-BE49-F238E27FC236}">
                  <a16:creationId xmlns:a16="http://schemas.microsoft.com/office/drawing/2014/main" id="{65E9D96C-C241-4E34-81BE-D96A4A1D0FC9}"/>
                </a:ext>
              </a:extLst>
            </p:cNvPr>
            <p:cNvSpPr/>
            <p:nvPr/>
          </p:nvSpPr>
          <p:spPr>
            <a:xfrm>
              <a:off x="2790647" y="3266364"/>
              <a:ext cx="1830264" cy="339247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rPr>
                <a:t>agriCommon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98" name="Rectangle 113">
              <a:extLst>
                <a:ext uri="{FF2B5EF4-FFF2-40B4-BE49-F238E27FC236}">
                  <a16:creationId xmlns:a16="http://schemas.microsoft.com/office/drawing/2014/main" id="{0D1C21D9-B8AA-4B7B-8300-F592CE783219}"/>
                </a:ext>
              </a:extLst>
            </p:cNvPr>
            <p:cNvSpPr/>
            <p:nvPr/>
          </p:nvSpPr>
          <p:spPr>
            <a:xfrm>
              <a:off x="4842414" y="4611771"/>
              <a:ext cx="1830265" cy="339247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rPr>
                <a:t>farmAnimal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99" name="Rectangle 114">
              <a:extLst>
                <a:ext uri="{FF2B5EF4-FFF2-40B4-BE49-F238E27FC236}">
                  <a16:creationId xmlns:a16="http://schemas.microsoft.com/office/drawing/2014/main" id="{8B94B2DD-08AE-4A1D-9A89-C26EBEE95A5D}"/>
                </a:ext>
              </a:extLst>
            </p:cNvPr>
            <p:cNvSpPr/>
            <p:nvPr/>
          </p:nvSpPr>
          <p:spPr>
            <a:xfrm>
              <a:off x="2793319" y="4613268"/>
              <a:ext cx="1830266" cy="339247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rPr>
                <a:t>agriIntervention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00" name="Rectangle 115">
              <a:extLst>
                <a:ext uri="{FF2B5EF4-FFF2-40B4-BE49-F238E27FC236}">
                  <a16:creationId xmlns:a16="http://schemas.microsoft.com/office/drawing/2014/main" id="{D562FFDE-71FC-4B77-84E4-4B72F958EAF9}"/>
                </a:ext>
              </a:extLst>
            </p:cNvPr>
            <p:cNvSpPr/>
            <p:nvPr/>
          </p:nvSpPr>
          <p:spPr>
            <a:xfrm>
              <a:off x="6922395" y="4611771"/>
              <a:ext cx="1821739" cy="339247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rPr>
                <a:t>agriProperty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01" name="Rectangle 116">
              <a:extLst>
                <a:ext uri="{FF2B5EF4-FFF2-40B4-BE49-F238E27FC236}">
                  <a16:creationId xmlns:a16="http://schemas.microsoft.com/office/drawing/2014/main" id="{0A41D15F-B8BB-49C2-AE46-E46A91716753}"/>
                </a:ext>
              </a:extLst>
            </p:cNvPr>
            <p:cNvSpPr/>
            <p:nvPr/>
          </p:nvSpPr>
          <p:spPr>
            <a:xfrm>
              <a:off x="4835543" y="4158888"/>
              <a:ext cx="1830265" cy="339247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rPr>
                <a:t>agriResource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02" name="Rectangle 132">
              <a:extLst>
                <a:ext uri="{FF2B5EF4-FFF2-40B4-BE49-F238E27FC236}">
                  <a16:creationId xmlns:a16="http://schemas.microsoft.com/office/drawing/2014/main" id="{A94E7730-6E76-4080-BAB9-25AD30B6C108}"/>
                </a:ext>
              </a:extLst>
            </p:cNvPr>
            <p:cNvSpPr/>
            <p:nvPr/>
          </p:nvSpPr>
          <p:spPr>
            <a:xfrm>
              <a:off x="9611646" y="2888445"/>
              <a:ext cx="1108464" cy="3765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Re-Use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cxnSp>
          <p:nvCxnSpPr>
            <p:cNvPr id="106" name="Straight Connector 141">
              <a:extLst>
                <a:ext uri="{FF2B5EF4-FFF2-40B4-BE49-F238E27FC236}">
                  <a16:creationId xmlns:a16="http://schemas.microsoft.com/office/drawing/2014/main" id="{F85A2F3B-1D30-4518-9E63-66E24B31071B}"/>
                </a:ext>
              </a:extLst>
            </p:cNvPr>
            <p:cNvCxnSpPr>
              <a:cxnSpLocks/>
              <a:stCxn id="103" idx="1"/>
              <a:endCxn id="90" idx="3"/>
            </p:cNvCxnSpPr>
            <p:nvPr/>
          </p:nvCxnSpPr>
          <p:spPr>
            <a:xfrm flipH="1">
              <a:off x="9539866" y="4025220"/>
              <a:ext cx="163959" cy="21035"/>
            </a:xfrm>
            <a:prstGeom prst="line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  <p:sp>
          <p:nvSpPr>
            <p:cNvPr id="107" name="Rectangle 187">
              <a:extLst>
                <a:ext uri="{FF2B5EF4-FFF2-40B4-BE49-F238E27FC236}">
                  <a16:creationId xmlns:a16="http://schemas.microsoft.com/office/drawing/2014/main" id="{4E46053C-9334-44BA-A35D-82508EA665EB}"/>
                </a:ext>
              </a:extLst>
            </p:cNvPr>
            <p:cNvSpPr/>
            <p:nvPr/>
          </p:nvSpPr>
          <p:spPr>
            <a:xfrm rot="16200000">
              <a:off x="632549" y="3130180"/>
              <a:ext cx="1985721" cy="1027718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rPr>
                <a:t>International Data Spaces Information Model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pic>
          <p:nvPicPr>
            <p:cNvPr id="108" name="Picture 2" descr="Open Standards for Context Information Management">
              <a:extLst>
                <a:ext uri="{FF2B5EF4-FFF2-40B4-BE49-F238E27FC236}">
                  <a16:creationId xmlns:a16="http://schemas.microsoft.com/office/drawing/2014/main" id="{DFCCEA1D-D1EC-41FA-B904-961F778AB1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5106" y="720028"/>
              <a:ext cx="957289" cy="3007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" name="Picture 1027">
              <a:extLst>
                <a:ext uri="{FF2B5EF4-FFF2-40B4-BE49-F238E27FC236}">
                  <a16:creationId xmlns:a16="http://schemas.microsoft.com/office/drawing/2014/main" id="{D5276E90-3975-464E-9431-FED289FF8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5352" y="1944494"/>
              <a:ext cx="351666" cy="369778"/>
            </a:xfrm>
            <a:prstGeom prst="rect">
              <a:avLst/>
            </a:prstGeom>
          </p:spPr>
        </p:pic>
        <p:pic>
          <p:nvPicPr>
            <p:cNvPr id="110" name="Picture 1031">
              <a:extLst>
                <a:ext uri="{FF2B5EF4-FFF2-40B4-BE49-F238E27FC236}">
                  <a16:creationId xmlns:a16="http://schemas.microsoft.com/office/drawing/2014/main" id="{0EF2F43C-696E-4F6C-816C-9C57A5A7D1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1413" y="1892690"/>
              <a:ext cx="410827" cy="410827"/>
            </a:xfrm>
            <a:prstGeom prst="rect">
              <a:avLst/>
            </a:prstGeom>
          </p:spPr>
        </p:pic>
        <p:pic>
          <p:nvPicPr>
            <p:cNvPr id="111" name="Graphic 1032">
              <a:extLst>
                <a:ext uri="{FF2B5EF4-FFF2-40B4-BE49-F238E27FC236}">
                  <a16:creationId xmlns:a16="http://schemas.microsoft.com/office/drawing/2014/main" id="{E15DD761-88F5-4131-B8E5-72AA300D2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227574" y="1920141"/>
              <a:ext cx="334338" cy="334338"/>
            </a:xfrm>
            <a:prstGeom prst="rect">
              <a:avLst/>
            </a:prstGeom>
          </p:spPr>
        </p:pic>
        <p:pic>
          <p:nvPicPr>
            <p:cNvPr id="112" name="Picture 1034">
              <a:extLst>
                <a:ext uri="{FF2B5EF4-FFF2-40B4-BE49-F238E27FC236}">
                  <a16:creationId xmlns:a16="http://schemas.microsoft.com/office/drawing/2014/main" id="{2D5C5175-EA23-4A62-8606-7A97E195BE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2721" y="1746659"/>
              <a:ext cx="559148" cy="559148"/>
            </a:xfrm>
            <a:prstGeom prst="rect">
              <a:avLst/>
            </a:prstGeom>
          </p:spPr>
        </p:pic>
        <p:pic>
          <p:nvPicPr>
            <p:cNvPr id="113" name="Picture 1036">
              <a:extLst>
                <a:ext uri="{FF2B5EF4-FFF2-40B4-BE49-F238E27FC236}">
                  <a16:creationId xmlns:a16="http://schemas.microsoft.com/office/drawing/2014/main" id="{FBCCB6FA-7214-47EB-ABC1-15BC51818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687" y="4524778"/>
              <a:ext cx="1146593" cy="398290"/>
            </a:xfrm>
            <a:prstGeom prst="rect">
              <a:avLst/>
            </a:prstGeom>
          </p:spPr>
        </p:pic>
        <p:pic>
          <p:nvPicPr>
            <p:cNvPr id="114" name="Picture 1038">
              <a:extLst>
                <a:ext uri="{FF2B5EF4-FFF2-40B4-BE49-F238E27FC236}">
                  <a16:creationId xmlns:a16="http://schemas.microsoft.com/office/drawing/2014/main" id="{9CCC6A25-C552-4319-B968-B7F165C312A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6647" y="6496905"/>
              <a:ext cx="662621" cy="155430"/>
            </a:xfrm>
            <a:prstGeom prst="rect">
              <a:avLst/>
            </a:prstGeom>
          </p:spPr>
        </p:pic>
        <p:pic>
          <p:nvPicPr>
            <p:cNvPr id="115" name="Picture 1040">
              <a:extLst>
                <a:ext uri="{FF2B5EF4-FFF2-40B4-BE49-F238E27FC236}">
                  <a16:creationId xmlns:a16="http://schemas.microsoft.com/office/drawing/2014/main" id="{F9DA4AA6-6421-4ADF-8304-1CD980606B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5950" y="6481546"/>
              <a:ext cx="506312" cy="217714"/>
            </a:xfrm>
            <a:prstGeom prst="rect">
              <a:avLst/>
            </a:prstGeom>
          </p:spPr>
        </p:pic>
        <p:pic>
          <p:nvPicPr>
            <p:cNvPr id="116" name="Picture 1042">
              <a:extLst>
                <a:ext uri="{FF2B5EF4-FFF2-40B4-BE49-F238E27FC236}">
                  <a16:creationId xmlns:a16="http://schemas.microsoft.com/office/drawing/2014/main" id="{D673BBB8-3A8A-4CF8-953A-DF2D6CC732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3463" y="6492179"/>
              <a:ext cx="628650" cy="221192"/>
            </a:xfrm>
            <a:prstGeom prst="rect">
              <a:avLst/>
            </a:prstGeom>
          </p:spPr>
        </p:pic>
        <p:pic>
          <p:nvPicPr>
            <p:cNvPr id="117" name="Picture 1045">
              <a:extLst>
                <a:ext uri="{FF2B5EF4-FFF2-40B4-BE49-F238E27FC236}">
                  <a16:creationId xmlns:a16="http://schemas.microsoft.com/office/drawing/2014/main" id="{EFFA5F97-7FF3-40EE-8AC7-51A61942B3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610161" y="6498170"/>
              <a:ext cx="632456" cy="184466"/>
            </a:xfrm>
            <a:prstGeom prst="rect">
              <a:avLst/>
            </a:prstGeom>
          </p:spPr>
        </p:pic>
      </p:grpSp>
      <p:sp>
        <p:nvSpPr>
          <p:cNvPr id="119" name="Rectangle 187">
            <a:extLst>
              <a:ext uri="{FF2B5EF4-FFF2-40B4-BE49-F238E27FC236}">
                <a16:creationId xmlns:a16="http://schemas.microsoft.com/office/drawing/2014/main" id="{4E46053C-9334-44BA-A35D-82508EA665EB}"/>
              </a:ext>
            </a:extLst>
          </p:cNvPr>
          <p:cNvSpPr/>
          <p:nvPr/>
        </p:nvSpPr>
        <p:spPr>
          <a:xfrm rot="16200000">
            <a:off x="2188794" y="843190"/>
            <a:ext cx="1425843" cy="638893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it-IT" sz="1200" kern="1200" dirty="0">
                <a:solidFill>
                  <a:prstClr val="white"/>
                </a:solidFill>
              </a:rPr>
              <a:t>Data Catalog Vocabulary              (W3C DCAT)</a:t>
            </a:r>
          </a:p>
        </p:txBody>
      </p:sp>
      <p:pic>
        <p:nvPicPr>
          <p:cNvPr id="2050" name="Picture 2" descr="W3C | Responsive Web Desig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716" y="1742849"/>
            <a:ext cx="346566" cy="25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241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>
            <p:ph type="title"/>
          </p:nvPr>
        </p:nvSpPr>
        <p:spPr bwMode="auto">
          <a:xfrm>
            <a:off x="1381250" y="604628"/>
            <a:ext cx="7223198" cy="435600"/>
          </a:xfrm>
        </p:spPr>
        <p:txBody>
          <a:bodyPr/>
          <a:lstStyle/>
          <a:p>
            <a:pPr>
              <a:defRPr/>
            </a:pPr>
            <a:r>
              <a:rPr lang="en-IE" dirty="0"/>
              <a:t>DEMETER Agriculture Information Model (AIM)</a:t>
            </a:r>
            <a:endParaRPr dirty="0">
              <a:latin typeface="+mn-lt"/>
            </a:endParaRP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4"/>
          </p:nvPr>
        </p:nvSpPr>
        <p:spPr bwMode="auto"/>
        <p:txBody>
          <a:bodyPr vert="horz" lIns="91440" tIns="45720" rIns="91440" bIns="45720" rtlCol="0" anchor="t"/>
          <a:lstStyle/>
          <a:p>
            <a:pPr>
              <a:defRPr/>
            </a:pPr>
            <a:endParaRPr lang="en-IE" sz="1200" dirty="0"/>
          </a:p>
          <a:p>
            <a:pPr>
              <a:defRPr/>
            </a:pPr>
            <a:endParaRPr lang="en-IE" sz="1200" dirty="0"/>
          </a:p>
          <a:p>
            <a:pPr>
              <a:defRPr/>
            </a:pPr>
            <a:endParaRPr lang="en-IE" sz="1200" dirty="0"/>
          </a:p>
        </p:txBody>
      </p:sp>
      <p:sp>
        <p:nvSpPr>
          <p:cNvPr id="7" name="Text Placeholder 8"/>
          <p:cNvSpPr>
            <a:spLocks/>
          </p:cNvSpPr>
          <p:nvPr/>
        </p:nvSpPr>
        <p:spPr bwMode="auto">
          <a:xfrm>
            <a:off x="864862" y="1502181"/>
            <a:ext cx="7307538" cy="2888843"/>
          </a:xfrm>
          <a:prstGeom prst="rect">
            <a:avLst/>
          </a:prstGeom>
        </p:spPr>
        <p:txBody>
          <a:bodyPr anchor="t"/>
          <a:lstStyle>
            <a:lvl1pPr marL="0">
              <a:defRPr sz="2250">
                <a:solidFill>
                  <a:srgbClr val="939598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800" b="1" dirty="0">
                <a:solidFill>
                  <a:schemeClr val="tx1"/>
                </a:solidFill>
                <a:ea typeface="+mn-lt"/>
                <a:cs typeface="+mn-lt"/>
              </a:rPr>
              <a:t>Documentation available: </a:t>
            </a:r>
            <a:r>
              <a:rPr lang="en-US" sz="2000" dirty="0">
                <a:hlinkClick r:id="rId2"/>
              </a:rPr>
              <a:t>https://github.com/rapw3k/DEMETER/tree/master/models</a:t>
            </a:r>
            <a:endParaRPr lang="en-US" sz="2800" dirty="0">
              <a:solidFill>
                <a:schemeClr val="tx1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66866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>
            <p:ph type="title"/>
          </p:nvPr>
        </p:nvSpPr>
        <p:spPr bwMode="auto">
          <a:xfrm>
            <a:off x="1381250" y="604628"/>
            <a:ext cx="6215086" cy="435600"/>
          </a:xfrm>
        </p:spPr>
        <p:txBody>
          <a:bodyPr/>
          <a:lstStyle/>
          <a:p>
            <a:pPr>
              <a:defRPr/>
            </a:pPr>
            <a:r>
              <a:rPr lang="en-IE" sz="2400" dirty="0"/>
              <a:t>Brokerage Service Environment (BSE) Features</a:t>
            </a:r>
            <a:endParaRPr sz="2400" dirty="0"/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CC3058E8-E245-409B-BC18-FD80F4B5E7F0}"/>
              </a:ext>
            </a:extLst>
          </p:cNvPr>
          <p:cNvSpPr txBox="1">
            <a:spLocks/>
          </p:cNvSpPr>
          <p:nvPr/>
        </p:nvSpPr>
        <p:spPr bwMode="auto">
          <a:xfrm>
            <a:off x="898085" y="1239956"/>
            <a:ext cx="3961947" cy="2987978"/>
          </a:xfrm>
          <a:prstGeom prst="rect">
            <a:avLst/>
          </a:prstGeom>
          <a:noFill/>
        </p:spPr>
        <p:txBody>
          <a:bodyPr lIns="41587" tIns="20793" rIns="41587" bIns="20793" anchor="t"/>
          <a:lstStyle>
            <a:lvl1pPr marL="0">
              <a:defRPr sz="2250">
                <a:solidFill>
                  <a:srgbClr val="939598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en-US" sz="1200" dirty="0">
                <a:solidFill>
                  <a:schemeClr val="tx1"/>
                </a:solidFill>
                <a:ea typeface="+mn-lt"/>
                <a:cs typeface="+mn-lt"/>
              </a:rPr>
              <a:t>Provides a way through which DEMETER-enhanced Entities (DEEs) can discover one another and provide/consume their services among each other. More specifically:</a:t>
            </a:r>
            <a:endParaRPr lang="en-US" altLang="en-US" sz="1200" dirty="0">
              <a:solidFill>
                <a:schemeClr val="tx1"/>
              </a:solidFill>
              <a:cs typeface="Calibri"/>
            </a:endParaRPr>
          </a:p>
          <a:p>
            <a:pPr>
              <a:lnSpc>
                <a:spcPct val="120000"/>
              </a:lnSpc>
              <a:defRPr/>
            </a:pPr>
            <a:endParaRPr lang="en-US" sz="1200" dirty="0">
              <a:solidFill>
                <a:schemeClr val="tx1"/>
              </a:solidFill>
              <a:cs typeface="Calibri"/>
            </a:endParaRPr>
          </a:p>
          <a:p>
            <a:pPr marL="155951" indent="-155951">
              <a:lnSpc>
                <a:spcPct val="120000"/>
              </a:lnSpc>
              <a:buFont typeface="Arial"/>
              <a:buChar char="•"/>
              <a:defRPr/>
            </a:pPr>
            <a:r>
              <a:rPr lang="en-IE" sz="1000" dirty="0">
                <a:solidFill>
                  <a:schemeClr val="tx1"/>
                </a:solidFill>
              </a:rPr>
              <a:t>BSE provides </a:t>
            </a:r>
            <a:r>
              <a:rPr lang="en-IE" sz="1000" b="1" dirty="0">
                <a:solidFill>
                  <a:schemeClr val="tx1"/>
                </a:solidFill>
              </a:rPr>
              <a:t>Service Discovery</a:t>
            </a:r>
            <a:r>
              <a:rPr lang="en-IE" sz="1000" dirty="0">
                <a:solidFill>
                  <a:schemeClr val="tx1"/>
                </a:solidFill>
              </a:rPr>
              <a:t>. </a:t>
            </a:r>
            <a:endParaRPr lang="en-IE" sz="1000" b="1" dirty="0">
              <a:solidFill>
                <a:schemeClr val="tx1"/>
              </a:solidFill>
              <a:cs typeface="Calibri"/>
            </a:endParaRPr>
          </a:p>
          <a:p>
            <a:pPr marL="155951" indent="-155951">
              <a:lnSpc>
                <a:spcPct val="120000"/>
              </a:lnSpc>
              <a:buFont typeface="Arial"/>
              <a:buChar char="•"/>
              <a:defRPr/>
            </a:pPr>
            <a:r>
              <a:rPr lang="en-IE" sz="1000" dirty="0">
                <a:solidFill>
                  <a:schemeClr val="tx1"/>
                </a:solidFill>
                <a:cs typeface="Calibri"/>
              </a:rPr>
              <a:t>Provides a way to </a:t>
            </a:r>
            <a:r>
              <a:rPr lang="en-IE" sz="1000" b="1" dirty="0">
                <a:solidFill>
                  <a:schemeClr val="tx1"/>
                </a:solidFill>
                <a:cs typeface="Calibri"/>
              </a:rPr>
              <a:t>register </a:t>
            </a:r>
            <a:r>
              <a:rPr lang="en-IE" sz="1000" dirty="0">
                <a:solidFill>
                  <a:schemeClr val="tx1"/>
                </a:solidFill>
                <a:cs typeface="Calibri"/>
              </a:rPr>
              <a:t>and </a:t>
            </a:r>
            <a:r>
              <a:rPr lang="en-IE" sz="1000" b="1" dirty="0">
                <a:solidFill>
                  <a:schemeClr val="tx1"/>
                </a:solidFill>
                <a:cs typeface="Calibri"/>
              </a:rPr>
              <a:t>deregister</a:t>
            </a:r>
            <a:r>
              <a:rPr lang="en-IE" sz="1000" dirty="0">
                <a:solidFill>
                  <a:schemeClr val="tx1"/>
                </a:solidFill>
                <a:cs typeface="Calibri"/>
              </a:rPr>
              <a:t> a service in the BSE services' </a:t>
            </a:r>
            <a:r>
              <a:rPr lang="en-IE" sz="1000" dirty="0" err="1">
                <a:solidFill>
                  <a:schemeClr val="tx1"/>
                </a:solidFill>
                <a:cs typeface="Calibri"/>
              </a:rPr>
              <a:t>catalog</a:t>
            </a:r>
            <a:r>
              <a:rPr lang="en-IE" sz="1000" dirty="0">
                <a:solidFill>
                  <a:schemeClr val="tx1"/>
                </a:solidFill>
                <a:cs typeface="Calibri"/>
              </a:rPr>
              <a:t>.</a:t>
            </a:r>
          </a:p>
          <a:p>
            <a:pPr marL="155951" indent="-155951">
              <a:lnSpc>
                <a:spcPct val="120000"/>
              </a:lnSpc>
              <a:buFont typeface="Arial"/>
              <a:buChar char="•"/>
              <a:defRPr/>
            </a:pPr>
            <a:r>
              <a:rPr lang="en-IE" sz="1000" dirty="0">
                <a:solidFill>
                  <a:schemeClr val="tx1"/>
                </a:solidFill>
                <a:cs typeface="Calibri"/>
              </a:rPr>
              <a:t>Provides a way for a DEE to retrieve network information of another DEE that is already registered in BSE services' </a:t>
            </a:r>
            <a:r>
              <a:rPr lang="en-IE" sz="1000" dirty="0" err="1">
                <a:solidFill>
                  <a:schemeClr val="tx1"/>
                </a:solidFill>
                <a:cs typeface="Calibri"/>
              </a:rPr>
              <a:t>catalog</a:t>
            </a:r>
            <a:r>
              <a:rPr lang="en-IE" sz="1000" dirty="0">
                <a:solidFill>
                  <a:schemeClr val="tx1"/>
                </a:solidFill>
                <a:cs typeface="Calibri"/>
              </a:rPr>
              <a:t>, thus facilitating the communication establishment between them.</a:t>
            </a:r>
          </a:p>
          <a:p>
            <a:pPr marL="155951" indent="-155951">
              <a:lnSpc>
                <a:spcPct val="120000"/>
              </a:lnSpc>
              <a:buFont typeface="Arial"/>
              <a:buChar char="•"/>
              <a:defRPr/>
            </a:pPr>
            <a:r>
              <a:rPr lang="en-IE" sz="1000" dirty="0">
                <a:solidFill>
                  <a:schemeClr val="tx1"/>
                </a:solidFill>
                <a:cs typeface="Calibri"/>
              </a:rPr>
              <a:t>Provides a way to monitor the </a:t>
            </a:r>
            <a:r>
              <a:rPr lang="en-IE" sz="1000" b="1" dirty="0">
                <a:solidFill>
                  <a:schemeClr val="tx1"/>
                </a:solidFill>
                <a:cs typeface="Calibri"/>
              </a:rPr>
              <a:t>health status</a:t>
            </a:r>
            <a:r>
              <a:rPr lang="en-IE" sz="1000" dirty="0">
                <a:solidFill>
                  <a:schemeClr val="tx1"/>
                </a:solidFill>
                <a:cs typeface="Calibri"/>
              </a:rPr>
              <a:t> of a registered service.</a:t>
            </a:r>
          </a:p>
          <a:p>
            <a:pPr marL="155951" indent="-155951">
              <a:lnSpc>
                <a:spcPct val="120000"/>
              </a:lnSpc>
              <a:buFont typeface="Arial"/>
              <a:buChar char="•"/>
              <a:defRPr/>
            </a:pPr>
            <a:r>
              <a:rPr lang="en-IE" sz="1000" dirty="0">
                <a:solidFill>
                  <a:schemeClr val="tx1"/>
                </a:solidFill>
                <a:cs typeface="Calibri"/>
              </a:rPr>
              <a:t>Building upon the health status service and Consul's distributed </a:t>
            </a:r>
            <a:r>
              <a:rPr lang="en-IE" sz="1000" dirty="0" err="1">
                <a:solidFill>
                  <a:schemeClr val="tx1"/>
                </a:solidFill>
                <a:cs typeface="Calibri"/>
              </a:rPr>
              <a:t>flavor</a:t>
            </a:r>
            <a:r>
              <a:rPr lang="en-IE" sz="1000" dirty="0">
                <a:solidFill>
                  <a:schemeClr val="tx1"/>
                </a:solidFill>
                <a:cs typeface="Calibri"/>
              </a:rPr>
              <a:t>, BSE's functionality can be extended to provide for load balancing and horizontal scaling.</a:t>
            </a:r>
          </a:p>
          <a:p>
            <a:pPr>
              <a:lnSpc>
                <a:spcPct val="120000"/>
              </a:lnSpc>
              <a:defRPr/>
            </a:pPr>
            <a:endParaRPr lang="en-IE" sz="1023" dirty="0">
              <a:cs typeface="Calibri"/>
            </a:endParaRPr>
          </a:p>
          <a:p>
            <a:pPr marL="155951" indent="-155951">
              <a:lnSpc>
                <a:spcPct val="120000"/>
              </a:lnSpc>
              <a:buFont typeface="Wingdings"/>
              <a:buChar char="ü"/>
              <a:defRPr/>
            </a:pPr>
            <a:endParaRPr lang="en-US" altLang="en-US" sz="1023" dirty="0">
              <a:cs typeface="Calibri"/>
            </a:endParaRP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C6F7F08-51E3-4738-83D0-35B28F748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1379390"/>
            <a:ext cx="4120267" cy="260169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>
            <p:ph type="title"/>
          </p:nvPr>
        </p:nvSpPr>
        <p:spPr bwMode="auto">
          <a:xfrm>
            <a:off x="1381250" y="604628"/>
            <a:ext cx="6215086" cy="435600"/>
          </a:xfrm>
        </p:spPr>
        <p:txBody>
          <a:bodyPr/>
          <a:lstStyle/>
          <a:p>
            <a:pPr>
              <a:defRPr/>
            </a:pPr>
            <a:r>
              <a:rPr lang="en-IE" sz="2400" dirty="0"/>
              <a:t>Brokerage Service Environment (BSE) Features</a:t>
            </a:r>
            <a:endParaRPr sz="2400" dirty="0"/>
          </a:p>
        </p:txBody>
      </p:sp>
      <p:pic>
        <p:nvPicPr>
          <p:cNvPr id="5" name="Picture 12" descr="A close up of a logo&#10;&#10;Description generated with very high confidence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596580" y="1532448"/>
            <a:ext cx="5477211" cy="2601342"/>
          </a:xfrm>
          <a:prstGeom prst="rect">
            <a:avLst/>
          </a:prstGeom>
        </p:spPr>
      </p:pic>
      <p:sp>
        <p:nvSpPr>
          <p:cNvPr id="6" name="Text Placeholder 6"/>
          <p:cNvSpPr>
            <a:spLocks/>
          </p:cNvSpPr>
          <p:nvPr/>
        </p:nvSpPr>
        <p:spPr bwMode="auto">
          <a:xfrm>
            <a:off x="369625" y="1335565"/>
            <a:ext cx="3416983" cy="320330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SzPct val="80000"/>
              <a:buFontTx/>
              <a:buChar char="*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Clr>
                <a:srgbClr val="4AC2C1"/>
              </a:buClr>
              <a:buFont typeface="Calibri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Clr>
                <a:srgbClr val="4AC2C1"/>
              </a:buClr>
              <a:buFont typeface="Calibri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Clr>
                <a:srgbClr val="4AC2C1"/>
              </a:buClr>
              <a:buFont typeface="Calibri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Clr>
                <a:srgbClr val="4AC2C1"/>
              </a:buClr>
              <a:buFont typeface="Calibri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Calibri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Calibri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Calibri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Calibri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5000"/>
              </a:lnSpc>
              <a:buClrTx/>
              <a:defRPr/>
            </a:pPr>
            <a:r>
              <a:rPr lang="en-US" sz="1600" dirty="0">
                <a:ea typeface="+mn-lt"/>
                <a:cs typeface="+mn-lt"/>
              </a:rPr>
              <a:t>Microservices-based framework</a:t>
            </a:r>
            <a:endParaRPr sz="1600" dirty="0"/>
          </a:p>
          <a:p>
            <a:pPr>
              <a:lnSpc>
                <a:spcPct val="70000"/>
              </a:lnSpc>
              <a:buClrTx/>
              <a:defRPr/>
            </a:pPr>
            <a:r>
              <a:rPr lang="en-US" sz="1600" dirty="0">
                <a:ea typeface="+mn-lt"/>
                <a:cs typeface="+mn-lt"/>
              </a:rPr>
              <a:t>DEEs after auth will be </a:t>
            </a:r>
            <a:br>
              <a:rPr lang="en-US" sz="1600" dirty="0">
                <a:ea typeface="+mn-lt"/>
                <a:cs typeface="+mn-lt"/>
              </a:rPr>
            </a:br>
            <a:r>
              <a:rPr lang="en-US" sz="1600" dirty="0">
                <a:ea typeface="+mn-lt"/>
                <a:cs typeface="+mn-lt"/>
              </a:rPr>
              <a:t>able to consume BSE's API for </a:t>
            </a:r>
            <a:br>
              <a:rPr lang="en-US" sz="1600" dirty="0">
                <a:ea typeface="+mn-lt"/>
                <a:cs typeface="+mn-lt"/>
              </a:rPr>
            </a:br>
            <a:r>
              <a:rPr lang="en-US" sz="1600" dirty="0">
                <a:ea typeface="+mn-lt"/>
                <a:cs typeface="+mn-lt"/>
              </a:rPr>
              <a:t>service registration/discovery/</a:t>
            </a:r>
            <a:br>
              <a:rPr lang="en-US" sz="1600" dirty="0">
                <a:ea typeface="+mn-lt"/>
                <a:cs typeface="+mn-lt"/>
              </a:rPr>
            </a:br>
            <a:r>
              <a:rPr lang="en-US" sz="1600" dirty="0">
                <a:ea typeface="+mn-lt"/>
                <a:cs typeface="+mn-lt"/>
              </a:rPr>
              <a:t>provisioning</a:t>
            </a:r>
            <a:endParaRPr sz="1600" dirty="0">
              <a:ea typeface="+mn-lt"/>
              <a:cs typeface="Calibri"/>
            </a:endParaRPr>
          </a:p>
          <a:p>
            <a:pPr>
              <a:lnSpc>
                <a:spcPct val="70000"/>
              </a:lnSpc>
              <a:buClrTx/>
              <a:defRPr/>
            </a:pPr>
            <a:r>
              <a:rPr lang="en-US" sz="1600" dirty="0">
                <a:ea typeface="+mn-lt"/>
                <a:cs typeface="Calibri"/>
              </a:rPr>
              <a:t>DEEs will have direct communication </a:t>
            </a:r>
            <a:br>
              <a:rPr lang="en-US" sz="1600" dirty="0">
                <a:ea typeface="+mn-lt"/>
                <a:cs typeface="Calibri"/>
              </a:rPr>
            </a:br>
            <a:r>
              <a:rPr lang="en-US" sz="1600" dirty="0">
                <a:ea typeface="+mn-lt"/>
                <a:cs typeface="Calibri"/>
              </a:rPr>
              <a:t>through REST APIs with other DEEs </a:t>
            </a:r>
            <a:br>
              <a:rPr lang="en-US" sz="1600" dirty="0">
                <a:ea typeface="+mn-lt"/>
                <a:cs typeface="Calibri"/>
              </a:rPr>
            </a:br>
            <a:r>
              <a:rPr lang="en-US" sz="1600" dirty="0">
                <a:ea typeface="+mn-lt"/>
                <a:cs typeface="Calibri"/>
              </a:rPr>
              <a:t>after successful provisioning</a:t>
            </a:r>
            <a:endParaRPr sz="1600" dirty="0"/>
          </a:p>
          <a:p>
            <a:pPr>
              <a:lnSpc>
                <a:spcPct val="70000"/>
              </a:lnSpc>
              <a:buClrTx/>
              <a:defRPr/>
            </a:pPr>
            <a:r>
              <a:rPr lang="en-US" sz="1600" dirty="0">
                <a:ea typeface="+mn-lt"/>
                <a:cs typeface="Calibri"/>
              </a:rPr>
              <a:t>Alternatively, DEEs will have the option to subscribe to a DEE (supporting the pub-sub paradigm)</a:t>
            </a:r>
            <a:endParaRPr sz="1700" dirty="0"/>
          </a:p>
        </p:txBody>
      </p:sp>
    </p:spTree>
    <p:extLst>
      <p:ext uri="{BB962C8B-B14F-4D97-AF65-F5344CB8AC3E}">
        <p14:creationId xmlns:p14="http://schemas.microsoft.com/office/powerpoint/2010/main" val="3824206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TextShape 1"/>
          <p:cNvSpPr txBox="1"/>
          <p:nvPr/>
        </p:nvSpPr>
        <p:spPr>
          <a:xfrm>
            <a:off x="1381320" y="604800"/>
            <a:ext cx="7392600" cy="4352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tIns="91440" bIns="9144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IE" sz="2400" b="1" strike="noStrike" spc="-1">
                <a:solidFill>
                  <a:srgbClr val="000000"/>
                </a:solidFill>
                <a:latin typeface="Calibri"/>
                <a:ea typeface="Calibri"/>
              </a:rPr>
              <a:t>DEMETER Enabler Hub (DEH) Features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9" name="CustomShape 2"/>
          <p:cNvSpPr/>
          <p:nvPr/>
        </p:nvSpPr>
        <p:spPr>
          <a:xfrm>
            <a:off x="898200" y="1239840"/>
            <a:ext cx="7778160" cy="3321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1760" tIns="20880" rIns="41760" bIns="20880">
            <a:noAutofit/>
          </a:bodyPr>
          <a:lstStyle/>
          <a:p>
            <a:pPr>
              <a:lnSpc>
                <a:spcPct val="12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2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2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20000"/>
              </a:lnSpc>
            </a:pPr>
            <a:endParaRPr lang="en-US" sz="1800" b="0" strike="noStrike" spc="-1">
              <a:latin typeface="Arial"/>
            </a:endParaRPr>
          </a:p>
        </p:txBody>
      </p:sp>
      <p:sp>
        <p:nvSpPr>
          <p:cNvPr id="2" name="CustomShape 3">
            <a:extLst>
              <a:ext uri="{FF2B5EF4-FFF2-40B4-BE49-F238E27FC236}">
                <a16:creationId xmlns:a16="http://schemas.microsoft.com/office/drawing/2014/main" id="{56518EFA-AB05-4D12-8478-48325DCABD6D}"/>
              </a:ext>
            </a:extLst>
          </p:cNvPr>
          <p:cNvSpPr/>
          <p:nvPr/>
        </p:nvSpPr>
        <p:spPr>
          <a:xfrm>
            <a:off x="898199" y="1239840"/>
            <a:ext cx="3593352" cy="342014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1760" tIns="20880" rIns="41760" bIns="20880" anchor="t">
            <a:noAutofit/>
          </a:bodyPr>
          <a:lstStyle/>
          <a:p>
            <a:pPr>
              <a:lnSpc>
                <a:spcPct val="120000"/>
              </a:lnSpc>
            </a:pPr>
            <a:r>
              <a:rPr lang="en-US" sz="1000" b="0" strike="noStrike" spc="-1" dirty="0">
                <a:solidFill>
                  <a:srgbClr val="000000"/>
                </a:solidFill>
                <a:ea typeface="Calibri"/>
              </a:rPr>
              <a:t>Provides a DEH Client Dashboard where user can register, manage, and consume DEH Resources. It also provides Resource Registry Management, a module in charge of storing data about DEH Resources. More specifically:</a:t>
            </a:r>
          </a:p>
          <a:p>
            <a:pPr>
              <a:lnSpc>
                <a:spcPct val="120000"/>
              </a:lnSpc>
            </a:pPr>
            <a:r>
              <a:rPr lang="en-US" sz="900" b="0" strike="noStrike" spc="-1" dirty="0">
                <a:solidFill>
                  <a:srgbClr val="000000"/>
                </a:solidFill>
                <a:ea typeface="Calibri"/>
              </a:rPr>
              <a:t>  </a:t>
            </a:r>
            <a:endParaRPr lang="en-US" sz="1200" b="0" strike="noStrike" spc="-1" dirty="0">
              <a:latin typeface="Arial"/>
            </a:endParaRPr>
          </a:p>
          <a:p>
            <a:pPr marL="155575" indent="-15494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lang="en-IE" sz="1000" spc="-1" dirty="0">
                <a:solidFill>
                  <a:srgbClr val="000000"/>
                </a:solidFill>
                <a:ea typeface="Arial"/>
              </a:rPr>
              <a:t>Allows user</a:t>
            </a:r>
            <a:r>
              <a:rPr lang="en-IE" sz="1000" b="0" strike="noStrike" spc="-1" dirty="0">
                <a:solidFill>
                  <a:srgbClr val="000000"/>
                </a:solidFill>
                <a:ea typeface="Arial"/>
              </a:rPr>
              <a:t> to register, search, modify and delete DEH Resources at any time.</a:t>
            </a:r>
            <a:endParaRPr lang="en-US" sz="1000" b="0" strike="noStrike" spc="-1" dirty="0"/>
          </a:p>
          <a:p>
            <a:pPr marL="155575" indent="-15494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lang="en-IE" sz="1000" spc="-1" dirty="0">
                <a:solidFill>
                  <a:srgbClr val="000000"/>
                </a:solidFill>
                <a:ea typeface="Arial"/>
                <a:cs typeface="Calibri"/>
              </a:rPr>
              <a:t>Allows </a:t>
            </a:r>
            <a:r>
              <a:rPr lang="en-IE" sz="1000" b="0" strike="noStrike" spc="-1" dirty="0">
                <a:solidFill>
                  <a:srgbClr val="000000"/>
                </a:solidFill>
                <a:ea typeface="Arial"/>
              </a:rPr>
              <a:t>user to control Access Policies related to their components</a:t>
            </a:r>
            <a:r>
              <a:rPr lang="en-IE" sz="1000" spc="-1" dirty="0">
                <a:solidFill>
                  <a:srgbClr val="000000"/>
                </a:solidFill>
                <a:ea typeface="Arial"/>
              </a:rPr>
              <a:t> </a:t>
            </a:r>
            <a:endParaRPr lang="en-US" sz="1000" b="0" strike="noStrike" spc="-1" dirty="0"/>
          </a:p>
          <a:p>
            <a:pPr marL="155575" indent="-15494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lang="en-IE" sz="1000" spc="-1" dirty="0">
                <a:solidFill>
                  <a:srgbClr val="000000"/>
                </a:solidFill>
                <a:ea typeface="Arial"/>
                <a:cs typeface="Calibri"/>
              </a:rPr>
              <a:t>Provides a Discovery</a:t>
            </a:r>
            <a:r>
              <a:rPr lang="en-IE" sz="1000" b="0" strike="noStrike" spc="-1" dirty="0">
                <a:solidFill>
                  <a:srgbClr val="000000"/>
                </a:solidFill>
                <a:ea typeface="Arial"/>
              </a:rPr>
              <a:t> Module, which supports advanced search based on all criteria that </a:t>
            </a:r>
            <a:r>
              <a:rPr lang="en-IE" sz="1000" spc="-1" dirty="0">
                <a:solidFill>
                  <a:srgbClr val="000000"/>
                </a:solidFill>
                <a:ea typeface="Arial"/>
              </a:rPr>
              <a:t>a DEH</a:t>
            </a:r>
            <a:r>
              <a:rPr lang="en-IE" sz="1000" b="0" strike="noStrike" spc="-1" dirty="0">
                <a:solidFill>
                  <a:srgbClr val="000000"/>
                </a:solidFill>
                <a:ea typeface="Arial"/>
              </a:rPr>
              <a:t> Resource has.</a:t>
            </a:r>
            <a:endParaRPr lang="en-US" sz="1000" b="0" strike="noStrike" spc="-1" dirty="0"/>
          </a:p>
          <a:p>
            <a:pPr marL="155575" indent="-15494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lang="en-IE" sz="1000" spc="-1" dirty="0">
                <a:solidFill>
                  <a:srgbClr val="000000"/>
                </a:solidFill>
                <a:ea typeface="Arial"/>
              </a:rPr>
              <a:t>Allow user</a:t>
            </a:r>
            <a:r>
              <a:rPr lang="en-IE" sz="1000" b="0" strike="noStrike" spc="-1" dirty="0">
                <a:solidFill>
                  <a:srgbClr val="000000"/>
                </a:solidFill>
                <a:ea typeface="Arial"/>
              </a:rPr>
              <a:t> </a:t>
            </a:r>
            <a:r>
              <a:rPr lang="en-IE" sz="1000" spc="-1" dirty="0">
                <a:solidFill>
                  <a:srgbClr val="000000"/>
                </a:solidFill>
                <a:ea typeface="Arial"/>
              </a:rPr>
              <a:t>to see</a:t>
            </a:r>
            <a:r>
              <a:rPr lang="en-IE" sz="1000" b="0" strike="noStrike" spc="-1" dirty="0">
                <a:solidFill>
                  <a:srgbClr val="000000"/>
                </a:solidFill>
                <a:ea typeface="Arial"/>
              </a:rPr>
              <a:t> </a:t>
            </a:r>
            <a:r>
              <a:rPr lang="en-IE" sz="1000" spc="-1" dirty="0">
                <a:solidFill>
                  <a:srgbClr val="000000"/>
                </a:solidFill>
                <a:ea typeface="Arial"/>
              </a:rPr>
              <a:t>statistics</a:t>
            </a:r>
            <a:r>
              <a:rPr lang="en-IE" sz="1000" b="0" strike="noStrike" spc="-1" dirty="0">
                <a:solidFill>
                  <a:srgbClr val="000000"/>
                </a:solidFill>
                <a:ea typeface="Arial"/>
              </a:rPr>
              <a:t> of </a:t>
            </a:r>
            <a:r>
              <a:rPr lang="en-IE" sz="1000" spc="-1" dirty="0">
                <a:solidFill>
                  <a:srgbClr val="000000"/>
                </a:solidFill>
                <a:ea typeface="Arial"/>
              </a:rPr>
              <a:t>the registered</a:t>
            </a:r>
            <a:r>
              <a:rPr lang="en-IE" sz="1000" b="0" strike="noStrike" spc="-1" dirty="0">
                <a:solidFill>
                  <a:srgbClr val="000000"/>
                </a:solidFill>
                <a:ea typeface="Arial"/>
              </a:rPr>
              <a:t> </a:t>
            </a:r>
            <a:r>
              <a:rPr lang="en-IE" sz="1000" spc="-1" dirty="0">
                <a:solidFill>
                  <a:srgbClr val="000000"/>
                </a:solidFill>
                <a:ea typeface="Arial"/>
              </a:rPr>
              <a:t>modules</a:t>
            </a:r>
            <a:r>
              <a:rPr lang="en-IE" sz="1000" b="0" strike="noStrike" spc="-1" dirty="0">
                <a:solidFill>
                  <a:srgbClr val="000000"/>
                </a:solidFill>
                <a:ea typeface="Arial"/>
              </a:rPr>
              <a:t> (history of consumption, rating, history of versions)</a:t>
            </a:r>
            <a:endParaRPr lang="en-US" sz="1000" b="0" strike="noStrike" spc="-1" dirty="0"/>
          </a:p>
          <a:p>
            <a:pPr marL="155575" indent="-15494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lang="en-IE" sz="1000" b="0" strike="noStrike" spc="-1" dirty="0">
                <a:solidFill>
                  <a:srgbClr val="000000"/>
                </a:solidFill>
                <a:ea typeface="Arial"/>
              </a:rPr>
              <a:t>Provides </a:t>
            </a:r>
            <a:r>
              <a:rPr lang="en-IE" sz="1000" spc="-1" dirty="0">
                <a:solidFill>
                  <a:srgbClr val="000000"/>
                </a:solidFill>
                <a:ea typeface="Arial"/>
              </a:rPr>
              <a:t>through a Compatibility </a:t>
            </a:r>
            <a:r>
              <a:rPr lang="en-IE" sz="1000" b="0" strike="noStrike" spc="-1" dirty="0">
                <a:solidFill>
                  <a:srgbClr val="000000"/>
                </a:solidFill>
                <a:ea typeface="Arial"/>
              </a:rPr>
              <a:t>checker </a:t>
            </a:r>
            <a:r>
              <a:rPr lang="en-IE" sz="1000" spc="-1" dirty="0">
                <a:solidFill>
                  <a:srgbClr val="000000"/>
                </a:solidFill>
                <a:ea typeface="Arial"/>
              </a:rPr>
              <a:t>the validation</a:t>
            </a:r>
            <a:r>
              <a:rPr lang="en-IE" sz="1000" b="0" strike="noStrike" spc="-1" dirty="0">
                <a:solidFill>
                  <a:srgbClr val="000000"/>
                </a:solidFill>
                <a:ea typeface="Arial"/>
              </a:rPr>
              <a:t> that </a:t>
            </a:r>
            <a:r>
              <a:rPr lang="en-IE" sz="1000" spc="-1" dirty="0">
                <a:solidFill>
                  <a:srgbClr val="000000"/>
                </a:solidFill>
                <a:ea typeface="Arial"/>
              </a:rPr>
              <a:t>the new</a:t>
            </a:r>
            <a:r>
              <a:rPr lang="en-IE" sz="1000" b="0" strike="noStrike" spc="-1" dirty="0">
                <a:solidFill>
                  <a:srgbClr val="000000"/>
                </a:solidFill>
                <a:ea typeface="Arial"/>
              </a:rPr>
              <a:t> DEH Resource is compatible with the rest of DEMETER.</a:t>
            </a:r>
            <a:r>
              <a:rPr lang="en-IE" sz="1000" spc="-1" dirty="0">
                <a:solidFill>
                  <a:srgbClr val="000000"/>
                </a:solidFill>
                <a:ea typeface="Arial"/>
              </a:rPr>
              <a:t> </a:t>
            </a:r>
            <a:endParaRPr lang="en-US" sz="1000" b="0" strike="noStrike" spc="-1" dirty="0"/>
          </a:p>
          <a:p>
            <a:pPr marL="155575" indent="-15494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lang="en-IE" sz="1000" b="0" strike="noStrike" spc="-1" dirty="0">
                <a:solidFill>
                  <a:srgbClr val="000000"/>
                </a:solidFill>
                <a:ea typeface="Arial"/>
              </a:rPr>
              <a:t>Provides</a:t>
            </a:r>
            <a:r>
              <a:rPr lang="en-IE" sz="1000" spc="-1" dirty="0">
                <a:solidFill>
                  <a:srgbClr val="000000"/>
                </a:solidFill>
                <a:ea typeface="Arial"/>
              </a:rPr>
              <a:t> the</a:t>
            </a:r>
            <a:r>
              <a:rPr lang="en-IE" sz="1000" b="0" strike="noStrike" spc="-1" dirty="0">
                <a:solidFill>
                  <a:srgbClr val="000000"/>
                </a:solidFill>
                <a:ea typeface="Arial"/>
              </a:rPr>
              <a:t> Audit module</a:t>
            </a:r>
            <a:r>
              <a:rPr lang="en-IE" sz="1000" spc="-1" dirty="0">
                <a:solidFill>
                  <a:srgbClr val="000000"/>
                </a:solidFill>
                <a:ea typeface="Arial"/>
              </a:rPr>
              <a:t> that is</a:t>
            </a:r>
            <a:r>
              <a:rPr lang="en-IE" sz="1000" b="0" strike="noStrike" spc="-1" dirty="0">
                <a:solidFill>
                  <a:srgbClr val="000000"/>
                </a:solidFill>
                <a:ea typeface="Arial"/>
              </a:rPr>
              <a:t> in charge of gathering information about editing, version, consumption and rating of a DEH Resource.</a:t>
            </a:r>
            <a:endParaRPr lang="en-US" sz="1200" b="0" strike="noStrike" spc="-1" dirty="0"/>
          </a:p>
          <a:p>
            <a:pPr>
              <a:lnSpc>
                <a:spcPct val="120000"/>
              </a:lnSpc>
            </a:pPr>
            <a:endParaRPr lang="en-US" sz="1200" b="0" strike="noStrike" spc="-1" dirty="0">
              <a:latin typeface="Arial"/>
            </a:endParaRPr>
          </a:p>
          <a:p>
            <a:pPr>
              <a:lnSpc>
                <a:spcPct val="120000"/>
              </a:lnSpc>
            </a:pPr>
            <a:endParaRPr lang="en-US" sz="1200" b="0" strike="noStrike" spc="-1" dirty="0">
              <a:latin typeface="Arial"/>
            </a:endParaRPr>
          </a:p>
          <a:p>
            <a:pPr>
              <a:lnSpc>
                <a:spcPct val="120000"/>
              </a:lnSpc>
            </a:pPr>
            <a:endParaRPr lang="en-US" sz="1200" b="0" strike="noStrike" spc="-1" dirty="0">
              <a:latin typeface="Arial"/>
            </a:endParaRPr>
          </a:p>
        </p:txBody>
      </p:sp>
      <p:pic>
        <p:nvPicPr>
          <p:cNvPr id="3" name="Immagine 2" descr="Immagine che contiene mappa&#10;&#10;Descrizione generata automaticamente">
            <a:extLst>
              <a:ext uri="{FF2B5EF4-FFF2-40B4-BE49-F238E27FC236}">
                <a16:creationId xmlns:a16="http://schemas.microsoft.com/office/drawing/2014/main" id="{5060C1BC-9903-4FF2-80E1-BD9C388497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639" y="1380627"/>
            <a:ext cx="4282369" cy="238224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>
            <p:ph type="title"/>
          </p:nvPr>
        </p:nvSpPr>
        <p:spPr bwMode="auto">
          <a:xfrm>
            <a:off x="1381250" y="604628"/>
            <a:ext cx="6359102" cy="435600"/>
          </a:xfrm>
        </p:spPr>
        <p:txBody>
          <a:bodyPr/>
          <a:lstStyle/>
          <a:p>
            <a:pPr>
              <a:defRPr/>
            </a:pPr>
            <a:r>
              <a:rPr lang="en-IE" sz="2400" dirty="0"/>
              <a:t>DEMETER Access Control Server (ACS) Features</a:t>
            </a:r>
            <a:endParaRPr sz="2400" dirty="0"/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CC3058E8-E245-409B-BC18-FD80F4B5E7F0}"/>
              </a:ext>
            </a:extLst>
          </p:cNvPr>
          <p:cNvSpPr txBox="1">
            <a:spLocks/>
          </p:cNvSpPr>
          <p:nvPr/>
        </p:nvSpPr>
        <p:spPr bwMode="auto">
          <a:xfrm>
            <a:off x="898085" y="1239956"/>
            <a:ext cx="7778371" cy="3322158"/>
          </a:xfrm>
          <a:prstGeom prst="rect">
            <a:avLst/>
          </a:prstGeom>
          <a:noFill/>
        </p:spPr>
        <p:txBody>
          <a:bodyPr lIns="41587" tIns="20793" rIns="41587" bIns="20793" anchor="t"/>
          <a:lstStyle>
            <a:lvl1pPr marL="0">
              <a:defRPr sz="2250">
                <a:solidFill>
                  <a:srgbClr val="939598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defRPr/>
            </a:pPr>
            <a:endParaRPr lang="en-IE" sz="1200" dirty="0">
              <a:solidFill>
                <a:schemeClr val="tx1"/>
              </a:solidFill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IE" sz="1800" b="1" dirty="0">
                <a:solidFill>
                  <a:schemeClr val="tx1"/>
                </a:solidFill>
              </a:rPr>
              <a:t> Authentication</a:t>
            </a:r>
            <a:endParaRPr lang="x-none" altLang="en-IE" sz="1800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IE" sz="1600" dirty="0"/>
              <a:t> </a:t>
            </a:r>
            <a:r>
              <a:rPr lang="en-GB" altLang="en-IE" sz="1600" dirty="0">
                <a:solidFill>
                  <a:schemeClr val="tx1"/>
                </a:solidFill>
              </a:rPr>
              <a:t>DEMETER </a:t>
            </a:r>
            <a:r>
              <a:rPr lang="en-US" altLang="en-IE" sz="1600" dirty="0"/>
              <a:t>Applications and Users registration process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IE" sz="1800" b="1" dirty="0">
                <a:solidFill>
                  <a:schemeClr val="tx1"/>
                </a:solidFill>
              </a:rPr>
              <a:t> Authorization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altLang="en-IE" sz="1600" dirty="0">
                <a:solidFill>
                  <a:schemeClr val="tx1"/>
                </a:solidFill>
              </a:rPr>
              <a:t> Fine-grained access control mechanism</a:t>
            </a:r>
            <a:endParaRPr lang="en-IE" sz="1023" dirty="0">
              <a:cs typeface="Calibri"/>
            </a:endParaRPr>
          </a:p>
          <a:p>
            <a:pPr marL="155951" indent="-155951">
              <a:lnSpc>
                <a:spcPct val="120000"/>
              </a:lnSpc>
              <a:buFont typeface="Arial"/>
              <a:buChar char="•"/>
              <a:defRPr/>
            </a:pPr>
            <a:r>
              <a:rPr lang="en-IE" sz="1800" b="1" dirty="0">
                <a:solidFill>
                  <a:schemeClr val="tx1"/>
                </a:solidFill>
                <a:cs typeface="Calibri"/>
              </a:rPr>
              <a:t>Traceability</a:t>
            </a:r>
            <a:endParaRPr lang="en-IE" sz="1023" b="1" dirty="0">
              <a:solidFill>
                <a:schemeClr val="tx1"/>
              </a:solidFill>
              <a:cs typeface="Calibri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altLang="en-IE" sz="1600" dirty="0">
                <a:solidFill>
                  <a:schemeClr val="tx1"/>
                </a:solidFill>
              </a:rPr>
              <a:t> The Traceability Agent will keep record of the users’ activities to access DEMETER resources by logging the issue and use of authentication and authorization tokens.</a:t>
            </a:r>
            <a:endParaRPr lang="x-none" altLang="en-IE" sz="1600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IE" sz="1600" dirty="0">
                <a:solidFill>
                  <a:schemeClr val="tx1"/>
                </a:solidFill>
              </a:rPr>
              <a:t> REST API for logging and retrieving the details of the use of the authentication and authorization tokens</a:t>
            </a:r>
            <a:r>
              <a:rPr lang="en-US" altLang="en-IE" sz="1600" dirty="0"/>
              <a:t>.</a:t>
            </a:r>
            <a:endParaRPr lang="en-US" altLang="en-IE" sz="2450" dirty="0"/>
          </a:p>
          <a:p>
            <a:pPr marL="155951" indent="-155951">
              <a:lnSpc>
                <a:spcPct val="120000"/>
              </a:lnSpc>
              <a:buFont typeface="Arial"/>
              <a:buChar char="•"/>
              <a:defRPr/>
            </a:pPr>
            <a:endParaRPr lang="en-IE" sz="1023" dirty="0">
              <a:cs typeface="Calibri"/>
            </a:endParaRPr>
          </a:p>
          <a:p>
            <a:pPr marL="155951" indent="-155951">
              <a:lnSpc>
                <a:spcPct val="120000"/>
              </a:lnSpc>
              <a:buFont typeface="Arial"/>
              <a:buChar char="•"/>
              <a:defRPr/>
            </a:pPr>
            <a:endParaRPr lang="en-IE" sz="1023" dirty="0">
              <a:cs typeface="Calibri"/>
            </a:endParaRPr>
          </a:p>
          <a:p>
            <a:pPr marL="155951" indent="-155951">
              <a:lnSpc>
                <a:spcPct val="120000"/>
              </a:lnSpc>
              <a:buFont typeface="Wingdings"/>
              <a:buChar char="ü"/>
              <a:defRPr/>
            </a:pPr>
            <a:endParaRPr lang="en-US" altLang="en-US" sz="1023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5018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4744F-C141-4CD3-86C8-A6082CDE5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248" y="604628"/>
            <a:ext cx="7295208" cy="435600"/>
          </a:xfrm>
        </p:spPr>
        <p:txBody>
          <a:bodyPr/>
          <a:lstStyle/>
          <a:p>
            <a:r>
              <a:rPr lang="en-IE" dirty="0"/>
              <a:t>DEMETER Reference Implementation approach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F9583C-0241-47FD-8055-F1BB0970764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2535" y="3823602"/>
            <a:ext cx="7967245" cy="8771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500" dirty="0"/>
              <a:t>A BSE may support multiple pilots</a:t>
            </a:r>
          </a:p>
          <a:p>
            <a:pPr marL="0" indent="0">
              <a:buNone/>
            </a:pPr>
            <a:r>
              <a:rPr lang="en-US" sz="1500" dirty="0"/>
              <a:t>Multiple BSE instances allowed to connect to DEH</a:t>
            </a:r>
          </a:p>
          <a:p>
            <a:pPr marL="0" indent="0">
              <a:buNone/>
            </a:pPr>
            <a:r>
              <a:rPr lang="en-US" sz="1500" dirty="0"/>
              <a:t>A DEE from another BSE may be used (if allowed by access control)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E336BB-4925-41FF-8E46-60BB87811DD5}"/>
              </a:ext>
            </a:extLst>
          </p:cNvPr>
          <p:cNvSpPr/>
          <p:nvPr/>
        </p:nvSpPr>
        <p:spPr>
          <a:xfrm>
            <a:off x="434954" y="1210214"/>
            <a:ext cx="4042805" cy="14552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587" tIns="20793" rIns="41587" bIns="2079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637" b="1">
                <a:solidFill>
                  <a:schemeClr val="tx1"/>
                </a:solidFill>
                <a:cs typeface="Calibri"/>
              </a:rPr>
              <a:t>DEMETER central cloud</a:t>
            </a:r>
            <a:endParaRPr lang="en-US" sz="637" b="1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6F19CDD-8E2A-49BA-92C8-5319D32EFCE2}"/>
              </a:ext>
            </a:extLst>
          </p:cNvPr>
          <p:cNvSpPr/>
          <p:nvPr/>
        </p:nvSpPr>
        <p:spPr>
          <a:xfrm>
            <a:off x="1773576" y="1543960"/>
            <a:ext cx="823362" cy="92903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37" dirty="0">
                <a:solidFill>
                  <a:schemeClr val="tx1"/>
                </a:solidFill>
                <a:cs typeface="Calibri"/>
              </a:rPr>
              <a:t>DEMETER Enabler Hub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F279F0A-5EE8-400A-8633-33EB320E1EDF}"/>
              </a:ext>
            </a:extLst>
          </p:cNvPr>
          <p:cNvSpPr/>
          <p:nvPr/>
        </p:nvSpPr>
        <p:spPr>
          <a:xfrm>
            <a:off x="3170036" y="2136363"/>
            <a:ext cx="343960" cy="27957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37" dirty="0">
                <a:solidFill>
                  <a:schemeClr val="tx1"/>
                </a:solidFill>
                <a:cs typeface="Calibri"/>
              </a:rPr>
              <a:t>DEE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197E000-C801-47CD-AD3F-DE04ED17220C}"/>
              </a:ext>
            </a:extLst>
          </p:cNvPr>
          <p:cNvSpPr/>
          <p:nvPr/>
        </p:nvSpPr>
        <p:spPr>
          <a:xfrm>
            <a:off x="3078577" y="1335433"/>
            <a:ext cx="1175836" cy="51660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37" dirty="0">
                <a:solidFill>
                  <a:schemeClr val="tx1"/>
                </a:solidFill>
                <a:cs typeface="Calibri"/>
              </a:rPr>
              <a:t>Brokerage Service Environment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92AB842-1DAA-4297-870B-F5439136C7C1}"/>
              </a:ext>
            </a:extLst>
          </p:cNvPr>
          <p:cNvSpPr/>
          <p:nvPr/>
        </p:nvSpPr>
        <p:spPr>
          <a:xfrm>
            <a:off x="6641764" y="2984771"/>
            <a:ext cx="1688016" cy="20372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37">
                <a:solidFill>
                  <a:schemeClr val="tx1"/>
                </a:solidFill>
                <a:cs typeface="Calibri"/>
              </a:rPr>
              <a:t>Reference implementation</a:t>
            </a:r>
            <a:endParaRPr lang="en-US" sz="637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1A310D4-B662-46E3-9370-249B8EF1204A}"/>
              </a:ext>
            </a:extLst>
          </p:cNvPr>
          <p:cNvSpPr/>
          <p:nvPr/>
        </p:nvSpPr>
        <p:spPr>
          <a:xfrm>
            <a:off x="3424964" y="2278540"/>
            <a:ext cx="355142" cy="27957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37" dirty="0">
                <a:solidFill>
                  <a:schemeClr val="tx1"/>
                </a:solidFill>
                <a:cs typeface="Calibri"/>
              </a:rPr>
              <a:t>DEE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6861288-CB30-40DF-B221-95EF4979624A}"/>
              </a:ext>
            </a:extLst>
          </p:cNvPr>
          <p:cNvSpPr/>
          <p:nvPr/>
        </p:nvSpPr>
        <p:spPr>
          <a:xfrm>
            <a:off x="3666734" y="2079492"/>
            <a:ext cx="350574" cy="27957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37" dirty="0">
                <a:solidFill>
                  <a:schemeClr val="tx1"/>
                </a:solidFill>
                <a:cs typeface="Calibri"/>
              </a:rPr>
              <a:t>DEE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E5514C4-0DF8-44EA-999E-820738380282}"/>
              </a:ext>
            </a:extLst>
          </p:cNvPr>
          <p:cNvCxnSpPr/>
          <p:nvPr/>
        </p:nvCxnSpPr>
        <p:spPr>
          <a:xfrm flipV="1">
            <a:off x="2622686" y="1740646"/>
            <a:ext cx="421794" cy="38042"/>
          </a:xfrm>
          <a:prstGeom prst="straightConnector1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C14A309-9576-41BB-AD90-A7DEE80F0767}"/>
              </a:ext>
            </a:extLst>
          </p:cNvPr>
          <p:cNvCxnSpPr>
            <a:cxnSpLocks/>
          </p:cNvCxnSpPr>
          <p:nvPr/>
        </p:nvCxnSpPr>
        <p:spPr>
          <a:xfrm flipV="1">
            <a:off x="3598825" y="1887542"/>
            <a:ext cx="4463" cy="317734"/>
          </a:xfrm>
          <a:prstGeom prst="straightConnector1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7319391-EC3B-4EDB-99A4-48A6E6A08859}"/>
              </a:ext>
            </a:extLst>
          </p:cNvPr>
          <p:cNvGrpSpPr/>
          <p:nvPr/>
        </p:nvGrpSpPr>
        <p:grpSpPr>
          <a:xfrm>
            <a:off x="2639171" y="1005043"/>
            <a:ext cx="5696273" cy="2482025"/>
            <a:chOff x="3301830" y="3162446"/>
            <a:chExt cx="12524769" cy="5457390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E2B3DB4-3B82-48A0-8381-0D75D21BAE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01830" y="4362212"/>
              <a:ext cx="8946125" cy="1178098"/>
            </a:xfrm>
            <a:prstGeom prst="straightConnector1">
              <a:avLst/>
            </a:prstGeom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0668ADC-5D67-4BA2-A0E1-385F5C26D10A}"/>
                </a:ext>
              </a:extLst>
            </p:cNvPr>
            <p:cNvGrpSpPr/>
            <p:nvPr/>
          </p:nvGrpSpPr>
          <p:grpSpPr>
            <a:xfrm>
              <a:off x="9812085" y="3162446"/>
              <a:ext cx="6014514" cy="5457390"/>
              <a:chOff x="9812085" y="3162446"/>
              <a:chExt cx="6014514" cy="5457390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CDAB8487-0B99-4326-9F12-CBF3DD732B20}"/>
                  </a:ext>
                </a:extLst>
              </p:cNvPr>
              <p:cNvSpPr/>
              <p:nvPr/>
            </p:nvSpPr>
            <p:spPr>
              <a:xfrm>
                <a:off x="12339640" y="3774274"/>
                <a:ext cx="2585388" cy="1135888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37">
                    <a:solidFill>
                      <a:schemeClr val="tx1"/>
                    </a:solidFill>
                    <a:cs typeface="Calibri"/>
                  </a:rPr>
                  <a:t>Brokerage Service Environment</a:t>
                </a:r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1C3FA062-DB58-40E6-AF89-5AA68122BE67}"/>
                  </a:ext>
                </a:extLst>
              </p:cNvPr>
              <p:cNvSpPr/>
              <p:nvPr/>
            </p:nvSpPr>
            <p:spPr>
              <a:xfrm>
                <a:off x="12109430" y="8171890"/>
                <a:ext cx="3711551" cy="44794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37">
                    <a:solidFill>
                      <a:schemeClr val="tx1"/>
                    </a:solidFill>
                    <a:cs typeface="Calibri"/>
                  </a:rPr>
                  <a:t>Pilot implementation</a:t>
                </a:r>
                <a:endParaRPr lang="en-US" sz="637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24646E3-6283-46D1-AE23-63F03807D9E8}"/>
                  </a:ext>
                </a:extLst>
              </p:cNvPr>
              <p:cNvSpPr/>
              <p:nvPr/>
            </p:nvSpPr>
            <p:spPr>
              <a:xfrm>
                <a:off x="9812085" y="3613531"/>
                <a:ext cx="5692763" cy="295997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1587" tIns="20793" rIns="41587" bIns="20793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637" b="1">
                    <a:solidFill>
                      <a:schemeClr val="tx1"/>
                    </a:solidFill>
                    <a:cs typeface="Calibri"/>
                  </a:rPr>
                  <a:t>Pilot infrastructure</a:t>
                </a:r>
                <a:endParaRPr lang="en-US" sz="637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B5FDD4D0-1F03-493B-B0A2-D33552694FC5}"/>
                  </a:ext>
                </a:extLst>
              </p:cNvPr>
              <p:cNvSpPr/>
              <p:nvPr/>
            </p:nvSpPr>
            <p:spPr>
              <a:xfrm>
                <a:off x="10398115" y="5379021"/>
                <a:ext cx="787809" cy="614720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37">
                    <a:solidFill>
                      <a:schemeClr val="tx1"/>
                    </a:solidFill>
                    <a:cs typeface="Calibri"/>
                  </a:rPr>
                  <a:t>DEE</a:t>
                </a:r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EAABD92C-7F31-452F-ABA1-FEF3AF27CA45}"/>
                  </a:ext>
                </a:extLst>
              </p:cNvPr>
              <p:cNvSpPr/>
              <p:nvPr/>
            </p:nvSpPr>
            <p:spPr>
              <a:xfrm>
                <a:off x="10992255" y="5816681"/>
                <a:ext cx="824596" cy="614720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37">
                    <a:solidFill>
                      <a:schemeClr val="tx1"/>
                    </a:solidFill>
                    <a:cs typeface="Calibri"/>
                  </a:rPr>
                  <a:t>DEE</a:t>
                </a:r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37876866-63B2-4253-9247-BF700B47861E}"/>
                  </a:ext>
                </a:extLst>
              </p:cNvPr>
              <p:cNvSpPr/>
              <p:nvPr/>
            </p:nvSpPr>
            <p:spPr>
              <a:xfrm>
                <a:off x="11263237" y="5316497"/>
                <a:ext cx="810043" cy="614720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37">
                    <a:solidFill>
                      <a:schemeClr val="tx1"/>
                    </a:solidFill>
                    <a:cs typeface="Calibri"/>
                  </a:rPr>
                  <a:t>DEE</a:t>
                </a:r>
              </a:p>
            </p:txBody>
          </p:sp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3F1A6C09-78FF-435C-956D-ED3A4168883F}"/>
                  </a:ext>
                </a:extLst>
              </p:cNvPr>
              <p:cNvSpPr/>
              <p:nvPr/>
            </p:nvSpPr>
            <p:spPr>
              <a:xfrm>
                <a:off x="11888650" y="5597851"/>
                <a:ext cx="783282" cy="614720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37">
                    <a:solidFill>
                      <a:schemeClr val="tx1"/>
                    </a:solidFill>
                    <a:cs typeface="Calibri"/>
                  </a:rPr>
                  <a:t>DEE</a:t>
                </a:r>
              </a:p>
            </p:txBody>
          </p:sp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91ABDC9E-327D-471F-806B-7ACB0DE98129}"/>
                  </a:ext>
                </a:extLst>
              </p:cNvPr>
              <p:cNvSpPr/>
              <p:nvPr/>
            </p:nvSpPr>
            <p:spPr>
              <a:xfrm>
                <a:off x="12461769" y="5316499"/>
                <a:ext cx="783282" cy="614720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37">
                    <a:solidFill>
                      <a:schemeClr val="tx1"/>
                    </a:solidFill>
                    <a:cs typeface="Calibri"/>
                  </a:rPr>
                  <a:t>DEE</a:t>
                </a:r>
              </a:p>
            </p:txBody>
          </p: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0BF4441C-AFCE-4147-86D0-58A4A7D2AEE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143005" y="4997318"/>
                <a:ext cx="291353" cy="406769"/>
              </a:xfrm>
              <a:prstGeom prst="straightConnector1">
                <a:avLst/>
              </a:prstGeom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197AE1B4-BAE6-4159-9B09-9D13FEF579AC}"/>
                  </a:ext>
                </a:extLst>
              </p:cNvPr>
              <p:cNvSpPr/>
              <p:nvPr/>
            </p:nvSpPr>
            <p:spPr>
              <a:xfrm>
                <a:off x="10206828" y="3162446"/>
                <a:ext cx="5619771" cy="4242050"/>
              </a:xfrm>
              <a:prstGeom prst="ellipse">
                <a:avLst/>
              </a:prstGeom>
              <a:no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37"/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1396178-8302-4096-815E-24E977D06BBF}"/>
              </a:ext>
            </a:extLst>
          </p:cNvPr>
          <p:cNvGrpSpPr/>
          <p:nvPr/>
        </p:nvGrpSpPr>
        <p:grpSpPr>
          <a:xfrm>
            <a:off x="2698970" y="1396792"/>
            <a:ext cx="3423735" cy="2112141"/>
            <a:chOff x="3433314" y="4023810"/>
            <a:chExt cx="7527991" cy="4644103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F53F32B-5DDC-4FEA-AE17-AB8B32570B24}"/>
                </a:ext>
              </a:extLst>
            </p:cNvPr>
            <p:cNvSpPr/>
            <p:nvPr/>
          </p:nvSpPr>
          <p:spPr>
            <a:xfrm>
              <a:off x="5903744" y="7146360"/>
              <a:ext cx="4608310" cy="152155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1587" tIns="20793" rIns="41587" bIns="20793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637" b="1">
                  <a:solidFill>
                    <a:schemeClr val="tx1"/>
                  </a:solidFill>
                  <a:cs typeface="Calibri"/>
                </a:rPr>
                <a:t>Pilot infrastructure</a:t>
              </a:r>
              <a:endParaRPr lang="en-US" sz="637" b="1">
                <a:solidFill>
                  <a:schemeClr val="tx1"/>
                </a:solidFill>
              </a:endParaRP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16C76995-7776-46B8-A52B-678459D19E73}"/>
                </a:ext>
              </a:extLst>
            </p:cNvPr>
            <p:cNvSpPr/>
            <p:nvPr/>
          </p:nvSpPr>
          <p:spPr>
            <a:xfrm>
              <a:off x="8271288" y="7754880"/>
              <a:ext cx="799559" cy="61472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37">
                  <a:solidFill>
                    <a:schemeClr val="tx1"/>
                  </a:solidFill>
                  <a:cs typeface="Calibri"/>
                </a:rPr>
                <a:t>DEE</a:t>
              </a: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045C2B4D-C041-4970-A184-AFCC6DD7A5E0}"/>
                </a:ext>
              </a:extLst>
            </p:cNvPr>
            <p:cNvSpPr/>
            <p:nvPr/>
          </p:nvSpPr>
          <p:spPr>
            <a:xfrm>
              <a:off x="8865425" y="7338064"/>
              <a:ext cx="784029" cy="61472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37">
                  <a:solidFill>
                    <a:schemeClr val="tx1"/>
                  </a:solidFill>
                  <a:cs typeface="Calibri"/>
                </a:rPr>
                <a:t>DEE</a:t>
              </a: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0A46DAE0-D29A-420B-AD92-415F1E04DD5A}"/>
                </a:ext>
              </a:extLst>
            </p:cNvPr>
            <p:cNvSpPr/>
            <p:nvPr/>
          </p:nvSpPr>
          <p:spPr>
            <a:xfrm>
              <a:off x="9324050" y="7838244"/>
              <a:ext cx="799559" cy="61472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37">
                  <a:solidFill>
                    <a:schemeClr val="tx1"/>
                  </a:solidFill>
                  <a:cs typeface="Calibri"/>
                </a:rPr>
                <a:t>DEE</a:t>
              </a: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8E7B709-0F7D-47B1-847F-9CA031BB4E55}"/>
                </a:ext>
              </a:extLst>
            </p:cNvPr>
            <p:cNvSpPr/>
            <p:nvPr/>
          </p:nvSpPr>
          <p:spPr>
            <a:xfrm rot="2280000">
              <a:off x="3433314" y="4023810"/>
              <a:ext cx="7527991" cy="4231628"/>
            </a:xfrm>
            <a:prstGeom prst="ellipse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37"/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A3E12A25-C6A4-4ECF-9083-201E47D742C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146314" y="5069860"/>
              <a:ext cx="2597048" cy="2564406"/>
            </a:xfrm>
            <a:prstGeom prst="straightConnector1">
              <a:avLst/>
            </a:prstGeom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A8434241-1963-400D-8F19-F6435755AAF8}"/>
              </a:ext>
            </a:extLst>
          </p:cNvPr>
          <p:cNvSpPr/>
          <p:nvPr/>
        </p:nvSpPr>
        <p:spPr>
          <a:xfrm>
            <a:off x="600147" y="1543960"/>
            <a:ext cx="823362" cy="92903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37" dirty="0">
                <a:solidFill>
                  <a:schemeClr val="tx1"/>
                </a:solidFill>
                <a:cs typeface="Calibri"/>
              </a:rPr>
              <a:t>SOCS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C39C14C-F143-45EB-ADBB-79F83145CEEE}"/>
              </a:ext>
            </a:extLst>
          </p:cNvPr>
          <p:cNvCxnSpPr>
            <a:cxnSpLocks/>
          </p:cNvCxnSpPr>
          <p:nvPr/>
        </p:nvCxnSpPr>
        <p:spPr>
          <a:xfrm>
            <a:off x="1458097" y="2013143"/>
            <a:ext cx="280087" cy="0"/>
          </a:xfrm>
          <a:prstGeom prst="straightConnector1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740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/>
          <p:nvPr/>
        </p:nvSpPr>
        <p:spPr bwMode="auto">
          <a:xfrm>
            <a:off x="693600" y="2043952"/>
            <a:ext cx="3878400" cy="2450496"/>
          </a:xfrm>
          <a:prstGeom prst="rect">
            <a:avLst/>
          </a:prstGeom>
        </p:spPr>
        <p:txBody>
          <a:bodyPr/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SzPct val="80000"/>
              <a:buFontTx/>
              <a:buChar char="*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Clr>
                <a:srgbClr val="4AC2C1"/>
              </a:buClr>
              <a:buFont typeface="Calibri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Clr>
                <a:srgbClr val="4AC2C1"/>
              </a:buClr>
              <a:buFont typeface="Calibri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Clr>
                <a:srgbClr val="4AC2C1"/>
              </a:buClr>
              <a:buFont typeface="Calibri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Clr>
                <a:srgbClr val="4AC2C1"/>
              </a:buClr>
              <a:buFont typeface="Calibri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Calibri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Calibri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Calibri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Calibri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Tx/>
              <a:buNone/>
              <a:defRPr/>
            </a:pPr>
            <a:r>
              <a:rPr lang="en-IE" dirty="0"/>
              <a:t>For more information visit:</a:t>
            </a:r>
            <a:endParaRPr dirty="0"/>
          </a:p>
          <a:p>
            <a:pPr marL="0" indent="0" algn="ctr">
              <a:buClrTx/>
              <a:buNone/>
              <a:defRPr/>
            </a:pPr>
            <a:r>
              <a:rPr lang="en-US" b="1" dirty="0">
                <a:highlight>
                  <a:srgbClr val="4AC2C1"/>
                </a:highlight>
              </a:rPr>
              <a:t>www.h2020-demeter.eu</a:t>
            </a:r>
            <a:endParaRPr lang="en-US" b="1" dirty="0"/>
          </a:p>
          <a:p>
            <a:pPr marL="0" indent="0" algn="ctr">
              <a:buClrTx/>
              <a:buNone/>
              <a:defRPr/>
            </a:pPr>
            <a:r>
              <a:rPr lang="en-US" dirty="0"/>
              <a:t>or Email us at :</a:t>
            </a:r>
            <a:endParaRPr dirty="0"/>
          </a:p>
          <a:p>
            <a:pPr marL="0" indent="0" algn="ctr">
              <a:buClrTx/>
              <a:buNone/>
              <a:defRPr/>
            </a:pPr>
            <a:r>
              <a:rPr lang="en-US" b="1" dirty="0">
                <a:highlight>
                  <a:srgbClr val="4AC2C1"/>
                </a:highlight>
              </a:rPr>
              <a:t>info@h2020-demeter.eu</a:t>
            </a:r>
            <a:endParaRPr lang="en-IE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>
            <p:ph type="title"/>
          </p:nvPr>
        </p:nvSpPr>
        <p:spPr bwMode="auto">
          <a:xfrm>
            <a:off x="1381248" y="604627"/>
            <a:ext cx="7762752" cy="435600"/>
          </a:xfrm>
        </p:spPr>
        <p:txBody>
          <a:bodyPr/>
          <a:lstStyle/>
          <a:p>
            <a:pPr>
              <a:defRPr/>
            </a:pPr>
            <a:r>
              <a:rPr lang="en-IE" dirty="0">
                <a:latin typeface="+mn-lt"/>
              </a:rPr>
              <a:t>DEMETER Reference Architecture – Main Elements</a:t>
            </a:r>
            <a:endParaRPr lang="en-US" b="0" dirty="0">
              <a:latin typeface="+mn-lt"/>
            </a:endParaRP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4"/>
          </p:nvPr>
        </p:nvSpPr>
        <p:spPr bwMode="auto"/>
        <p:txBody>
          <a:bodyPr vert="horz" lIns="91440" tIns="45720" rIns="91440" bIns="45720" rtlCol="0" anchor="t"/>
          <a:lstStyle/>
          <a:p>
            <a:pPr>
              <a:defRPr/>
            </a:pPr>
            <a:endParaRPr lang="en-IE" dirty="0"/>
          </a:p>
          <a:p>
            <a:pPr>
              <a:defRPr/>
            </a:pPr>
            <a:endParaRPr lang="en-IE" dirty="0"/>
          </a:p>
          <a:p>
            <a:pPr>
              <a:defRPr/>
            </a:pPr>
            <a:endParaRPr lang="en-IE" dirty="0"/>
          </a:p>
        </p:txBody>
      </p:sp>
      <p:grpSp>
        <p:nvGrpSpPr>
          <p:cNvPr id="6" name="Group 5"/>
          <p:cNvGrpSpPr/>
          <p:nvPr/>
        </p:nvGrpSpPr>
        <p:grpSpPr bwMode="auto">
          <a:xfrm>
            <a:off x="1232433" y="1314450"/>
            <a:ext cx="6791994" cy="3310823"/>
            <a:chOff x="0" y="0"/>
            <a:chExt cx="6791994" cy="3310823"/>
          </a:xfrm>
        </p:grpSpPr>
        <p:sp>
          <p:nvSpPr>
            <p:cNvPr id="7" name="Ορθογώνιο: Στρογγύλεμα γωνιών 8"/>
            <p:cNvSpPr/>
            <p:nvPr/>
          </p:nvSpPr>
          <p:spPr bwMode="auto">
            <a:xfrm>
              <a:off x="3361889" y="2169345"/>
              <a:ext cx="1408605" cy="784167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ctr">
                <a:defRPr/>
              </a:pPr>
              <a:r>
                <a:rPr lang="en-GB" sz="650">
                  <a:cs typeface="Calibri"/>
                </a:rPr>
                <a:t>DEMETER Enhanced Entity</a:t>
              </a:r>
              <a:endParaRPr lang="el-GR" sz="650">
                <a:cs typeface="Calibri"/>
              </a:endParaRPr>
            </a:p>
          </p:txBody>
        </p:sp>
        <p:sp>
          <p:nvSpPr>
            <p:cNvPr id="8" name="Ορθογώνιο: Στρογγύλεμα γωνιών 8"/>
            <p:cNvSpPr/>
            <p:nvPr/>
          </p:nvSpPr>
          <p:spPr bwMode="auto">
            <a:xfrm>
              <a:off x="879754" y="485604"/>
              <a:ext cx="982388" cy="1625891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ctr">
                <a:defRPr/>
              </a:pPr>
              <a:r>
                <a:rPr lang="en-GB" sz="700">
                  <a:cs typeface="Calibri"/>
                </a:rPr>
                <a:t>SOCS</a:t>
              </a:r>
              <a:endParaRPr lang="el-GR" sz="700">
                <a:cs typeface="Calibri"/>
              </a:endParaRPr>
            </a:p>
          </p:txBody>
        </p:sp>
        <p:sp>
          <p:nvSpPr>
            <p:cNvPr id="9" name="Ορθογώνιο: Στρογγύλεμα γωνιών 8"/>
            <p:cNvSpPr/>
            <p:nvPr/>
          </p:nvSpPr>
          <p:spPr bwMode="auto">
            <a:xfrm>
              <a:off x="2138337" y="485604"/>
              <a:ext cx="982388" cy="1625891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ctr">
                <a:defRPr/>
              </a:pPr>
              <a:r>
                <a:rPr lang="en-GB" sz="700">
                  <a:cs typeface="Calibri"/>
                </a:rPr>
                <a:t>DEH</a:t>
              </a:r>
              <a:endParaRPr lang="el-GR" sz="600">
                <a:cs typeface="Calibri"/>
              </a:endParaRPr>
            </a:p>
          </p:txBody>
        </p:sp>
        <p:sp>
          <p:nvSpPr>
            <p:cNvPr id="10" name="Ορθογώνιο: Στρογγύλεμα γωνιών 8"/>
            <p:cNvSpPr/>
            <p:nvPr/>
          </p:nvSpPr>
          <p:spPr bwMode="auto">
            <a:xfrm>
              <a:off x="3461790" y="485604"/>
              <a:ext cx="982388" cy="1242175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ctr">
                <a:defRPr/>
              </a:pPr>
              <a:r>
                <a:rPr lang="en-GB" sz="700">
                  <a:cs typeface="Calibri"/>
                </a:rPr>
                <a:t>AIS</a:t>
              </a:r>
              <a:endParaRPr lang="el-GR" sz="650">
                <a:cs typeface="Calibri"/>
              </a:endParaRPr>
            </a:p>
          </p:txBody>
        </p:sp>
        <p:sp>
          <p:nvSpPr>
            <p:cNvPr id="11" name="Ορθογώνιο: Στρογγύλεμα γωνιών 8"/>
            <p:cNvSpPr/>
            <p:nvPr/>
          </p:nvSpPr>
          <p:spPr bwMode="auto">
            <a:xfrm>
              <a:off x="1796094" y="121953"/>
              <a:ext cx="1710086" cy="182672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GB" sz="650">
                  <a:cs typeface="Calibri"/>
                </a:rPr>
                <a:t>Dashboards</a:t>
              </a:r>
              <a:endParaRPr lang="el-GR" sz="550">
                <a:cs typeface="Calibri"/>
              </a:endParaRPr>
            </a:p>
          </p:txBody>
        </p:sp>
        <p:sp>
          <p:nvSpPr>
            <p:cNvPr id="12" name="Ορθογώνιο: Στρογγύλεμα γωνιών 8"/>
            <p:cNvSpPr/>
            <p:nvPr/>
          </p:nvSpPr>
          <p:spPr bwMode="auto">
            <a:xfrm>
              <a:off x="2203206" y="762068"/>
              <a:ext cx="851734" cy="35808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GB" sz="650">
                  <a:cs typeface="Calibri"/>
                </a:rPr>
                <a:t>Users</a:t>
              </a:r>
              <a:endParaRPr lang="el-GR" sz="550">
                <a:cs typeface="Calibri"/>
              </a:endParaRPr>
            </a:p>
          </p:txBody>
        </p:sp>
        <p:sp>
          <p:nvSpPr>
            <p:cNvPr id="13" name="Ορθογώνιο: Στρογγύλεμα γωνιών 8"/>
            <p:cNvSpPr/>
            <p:nvPr/>
          </p:nvSpPr>
          <p:spPr bwMode="auto">
            <a:xfrm>
              <a:off x="2189556" y="1190276"/>
              <a:ext cx="851734" cy="35808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GB" sz="650">
                  <a:cs typeface="Calibri"/>
                </a:rPr>
                <a:t>Resources</a:t>
              </a:r>
              <a:endParaRPr lang="el-GR" sz="550">
                <a:cs typeface="Calibri"/>
              </a:endParaRPr>
            </a:p>
          </p:txBody>
        </p:sp>
        <p:sp>
          <p:nvSpPr>
            <p:cNvPr id="14" name="Ορθογώνιο: Στρογγύλεμα γωνιών 8"/>
            <p:cNvSpPr/>
            <p:nvPr/>
          </p:nvSpPr>
          <p:spPr bwMode="auto">
            <a:xfrm>
              <a:off x="2194283" y="1618488"/>
              <a:ext cx="851734" cy="35808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GB" sz="650">
                  <a:cs typeface="Calibri"/>
                </a:rPr>
                <a:t>Resource access control</a:t>
              </a:r>
              <a:endParaRPr lang="el-GR" sz="550">
                <a:cs typeface="Calibri"/>
              </a:endParaRPr>
            </a:p>
          </p:txBody>
        </p:sp>
        <p:sp>
          <p:nvSpPr>
            <p:cNvPr id="15" name="Ορθογώνιο: Στρογγύλεμα γωνιών 8"/>
            <p:cNvSpPr/>
            <p:nvPr/>
          </p:nvSpPr>
          <p:spPr bwMode="auto">
            <a:xfrm>
              <a:off x="945540" y="762068"/>
              <a:ext cx="851734" cy="35808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GB" sz="650">
                  <a:cs typeface="Calibri"/>
                </a:rPr>
                <a:t>Stakeholder catalogue</a:t>
              </a:r>
              <a:endParaRPr lang="el-GR" sz="550">
                <a:cs typeface="Calibri"/>
              </a:endParaRPr>
            </a:p>
          </p:txBody>
        </p:sp>
        <p:sp>
          <p:nvSpPr>
            <p:cNvPr id="16" name="Ορθογώνιο: Στρογγύλεμα γωνιών 8"/>
            <p:cNvSpPr/>
            <p:nvPr/>
          </p:nvSpPr>
          <p:spPr bwMode="auto">
            <a:xfrm>
              <a:off x="3527119" y="762068"/>
              <a:ext cx="851734" cy="35808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GB" sz="650">
                  <a:cs typeface="Calibri"/>
                </a:rPr>
                <a:t>CI/CD tools </a:t>
              </a:r>
              <a:endParaRPr lang="el-GR" sz="550">
                <a:cs typeface="Calibri"/>
              </a:endParaRPr>
            </a:p>
          </p:txBody>
        </p:sp>
        <p:sp>
          <p:nvSpPr>
            <p:cNvPr id="17" name="Ορθογώνιο: Στρογγύλεμα γωνιών 8"/>
            <p:cNvSpPr/>
            <p:nvPr/>
          </p:nvSpPr>
          <p:spPr bwMode="auto">
            <a:xfrm>
              <a:off x="3527119" y="1190276"/>
              <a:ext cx="851734" cy="388351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GB" sz="650">
                  <a:cs typeface="Calibri"/>
                </a:rPr>
                <a:t>Brokerage Service Environment</a:t>
              </a:r>
              <a:endParaRPr lang="el-GR" sz="550">
                <a:cs typeface="Calibri"/>
              </a:endParaRPr>
            </a:p>
          </p:txBody>
        </p:sp>
        <p:sp>
          <p:nvSpPr>
            <p:cNvPr id="18" name="Ορθογώνιο: Στρογγύλεμα γωνιών 8"/>
            <p:cNvSpPr/>
            <p:nvPr/>
          </p:nvSpPr>
          <p:spPr bwMode="auto">
            <a:xfrm>
              <a:off x="3506179" y="2577493"/>
              <a:ext cx="1125617" cy="297604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GB" sz="650">
                  <a:cs typeface="Calibri"/>
                </a:rPr>
                <a:t>Service | App | Thing</a:t>
              </a:r>
              <a:endParaRPr lang="el-GR" sz="550">
                <a:cs typeface="Calibri"/>
              </a:endParaRPr>
            </a:p>
          </p:txBody>
        </p:sp>
        <p:sp>
          <p:nvSpPr>
            <p:cNvPr id="19" name="Isosceles Triangle 15"/>
            <p:cNvSpPr/>
            <p:nvPr/>
          </p:nvSpPr>
          <p:spPr bwMode="auto">
            <a:xfrm>
              <a:off x="3823548" y="2386305"/>
              <a:ext cx="490875" cy="196009"/>
            </a:xfrm>
            <a:prstGeom prst="triangle">
              <a:avLst>
                <a:gd name="adj" fmla="val 50000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l-GR" sz="650"/>
            </a:p>
          </p:txBody>
        </p:sp>
        <p:pic>
          <p:nvPicPr>
            <p:cNvPr id="20" name="Graphic 16" descr="User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106094" y="0"/>
              <a:ext cx="436617" cy="438414"/>
            </a:xfrm>
            <a:prstGeom prst="rect">
              <a:avLst/>
            </a:prstGeom>
          </p:spPr>
        </p:pic>
        <p:sp>
          <p:nvSpPr>
            <p:cNvPr id="21" name="Ορθογώνιο: Στρογγύλεμα γωνιών 8"/>
            <p:cNvSpPr/>
            <p:nvPr/>
          </p:nvSpPr>
          <p:spPr bwMode="auto">
            <a:xfrm>
              <a:off x="5146683" y="2169345"/>
              <a:ext cx="1408605" cy="784167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ctr">
                <a:defRPr/>
              </a:pPr>
              <a:r>
                <a:rPr lang="en-GB" sz="650">
                  <a:cs typeface="Calibri"/>
                </a:rPr>
                <a:t>DEMETER Enhanced Entity</a:t>
              </a:r>
              <a:endParaRPr lang="el-GR" sz="650">
                <a:cs typeface="Calibri"/>
              </a:endParaRPr>
            </a:p>
          </p:txBody>
        </p:sp>
        <p:sp>
          <p:nvSpPr>
            <p:cNvPr id="22" name="Ορθογώνιο: Στρογγύλεμα γωνιών 8"/>
            <p:cNvSpPr/>
            <p:nvPr/>
          </p:nvSpPr>
          <p:spPr bwMode="auto">
            <a:xfrm>
              <a:off x="5290974" y="2577493"/>
              <a:ext cx="1125617" cy="297604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GB" sz="650">
                  <a:cs typeface="Calibri"/>
                </a:rPr>
                <a:t>Service | App | Thing</a:t>
              </a:r>
              <a:endParaRPr lang="el-GR" sz="550">
                <a:cs typeface="Calibri"/>
              </a:endParaRPr>
            </a:p>
          </p:txBody>
        </p:sp>
        <p:sp>
          <p:nvSpPr>
            <p:cNvPr id="23" name="Isosceles Triangle 19"/>
            <p:cNvSpPr/>
            <p:nvPr/>
          </p:nvSpPr>
          <p:spPr bwMode="auto">
            <a:xfrm>
              <a:off x="5608342" y="2386305"/>
              <a:ext cx="490875" cy="196008"/>
            </a:xfrm>
            <a:prstGeom prst="triangle">
              <a:avLst>
                <a:gd name="adj" fmla="val 50000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l-GR" sz="650"/>
            </a:p>
          </p:txBody>
        </p:sp>
        <p:sp>
          <p:nvSpPr>
            <p:cNvPr id="24" name="TextBox 20"/>
            <p:cNvSpPr>
              <a:spLocks/>
            </p:cNvSpPr>
            <p:nvPr/>
          </p:nvSpPr>
          <p:spPr bwMode="auto">
            <a:xfrm>
              <a:off x="0" y="400182"/>
              <a:ext cx="648848" cy="40972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defRPr/>
              </a:pPr>
              <a:r>
                <a:rPr lang="en-GB" sz="650" dirty="0">
                  <a:latin typeface="+mn-lt"/>
                </a:rPr>
                <a:t>Farmers</a:t>
              </a:r>
              <a:endParaRPr dirty="0">
                <a:latin typeface="+mn-lt"/>
              </a:endParaRPr>
            </a:p>
            <a:p>
              <a:pPr algn="ctr">
                <a:defRPr/>
              </a:pPr>
              <a:r>
                <a:rPr lang="en-GB" sz="650" dirty="0">
                  <a:latin typeface="+mn-lt"/>
                </a:rPr>
                <a:t>Experts</a:t>
              </a:r>
              <a:endParaRPr dirty="0">
                <a:latin typeface="+mn-lt"/>
              </a:endParaRPr>
            </a:p>
            <a:p>
              <a:pPr algn="ctr">
                <a:defRPr/>
              </a:pPr>
              <a:r>
                <a:rPr lang="en-GB" sz="650" dirty="0">
                  <a:latin typeface="+mn-lt"/>
                </a:rPr>
                <a:t>Stakeholders</a:t>
              </a:r>
              <a:endParaRPr lang="el-GR" sz="650" dirty="0">
                <a:latin typeface="+mn-lt"/>
              </a:endParaRPr>
            </a:p>
          </p:txBody>
        </p:sp>
        <p:pic>
          <p:nvPicPr>
            <p:cNvPr id="25" name="Graphic 21" descr="User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5253736" y="0"/>
              <a:ext cx="436617" cy="438414"/>
            </a:xfrm>
            <a:prstGeom prst="rect">
              <a:avLst/>
            </a:prstGeom>
          </p:spPr>
        </p:pic>
        <p:sp>
          <p:nvSpPr>
            <p:cNvPr id="26" name="TextBox 22"/>
            <p:cNvSpPr>
              <a:spLocks/>
            </p:cNvSpPr>
            <p:nvPr/>
          </p:nvSpPr>
          <p:spPr bwMode="auto">
            <a:xfrm>
              <a:off x="5177495" y="400185"/>
              <a:ext cx="589138" cy="20086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defRPr/>
              </a:pPr>
              <a:r>
                <a:rPr lang="en-GB" sz="650">
                  <a:latin typeface="+mn-lt"/>
                </a:rPr>
                <a:t>Developers</a:t>
              </a:r>
              <a:endParaRPr lang="el-GR" sz="650">
                <a:latin typeface="+mn-lt"/>
              </a:endParaRPr>
            </a:p>
          </p:txBody>
        </p:sp>
        <p:cxnSp>
          <p:nvCxnSpPr>
            <p:cNvPr id="27" name="Straight Arrow Connector 23"/>
            <p:cNvCxnSpPr>
              <a:cxnSpLocks/>
              <a:stCxn id="20" idx="3"/>
              <a:endCxn id="11" idx="1"/>
            </p:cNvCxnSpPr>
            <p:nvPr/>
          </p:nvCxnSpPr>
          <p:spPr bwMode="auto">
            <a:xfrm flipV="1">
              <a:off x="542712" y="213291"/>
              <a:ext cx="1253380" cy="5915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4"/>
            <p:cNvCxnSpPr>
              <a:cxnSpLocks/>
              <a:stCxn id="11" idx="3"/>
              <a:endCxn id="25" idx="1"/>
            </p:cNvCxnSpPr>
            <p:nvPr/>
          </p:nvCxnSpPr>
          <p:spPr bwMode="auto">
            <a:xfrm>
              <a:off x="3506179" y="213291"/>
              <a:ext cx="1747556" cy="5915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5"/>
            <p:cNvCxnSpPr>
              <a:cxnSpLocks/>
              <a:endCxn id="9" idx="1"/>
            </p:cNvCxnSpPr>
            <p:nvPr/>
          </p:nvCxnSpPr>
          <p:spPr bwMode="auto">
            <a:xfrm>
              <a:off x="1862143" y="1298549"/>
              <a:ext cx="276194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6"/>
            <p:cNvCxnSpPr>
              <a:cxnSpLocks/>
              <a:stCxn id="9" idx="3"/>
            </p:cNvCxnSpPr>
            <p:nvPr/>
          </p:nvCxnSpPr>
          <p:spPr bwMode="auto">
            <a:xfrm>
              <a:off x="3120728" y="1298549"/>
              <a:ext cx="341062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27"/>
            <p:cNvCxnSpPr>
              <a:cxnSpLocks/>
              <a:stCxn id="7" idx="0"/>
              <a:endCxn id="17" idx="2"/>
            </p:cNvCxnSpPr>
            <p:nvPr/>
          </p:nvCxnSpPr>
          <p:spPr bwMode="auto">
            <a:xfrm flipH="1" flipV="1">
              <a:off x="3952986" y="1578628"/>
              <a:ext cx="113206" cy="590716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28"/>
            <p:cNvCxnSpPr>
              <a:cxnSpLocks/>
              <a:stCxn id="21" idx="0"/>
              <a:endCxn id="17" idx="3"/>
            </p:cNvCxnSpPr>
            <p:nvPr/>
          </p:nvCxnSpPr>
          <p:spPr bwMode="auto">
            <a:xfrm flipH="1" flipV="1">
              <a:off x="4378853" y="1384453"/>
              <a:ext cx="1472133" cy="784892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29"/>
            <p:cNvCxnSpPr>
              <a:cxnSpLocks/>
              <a:stCxn id="7" idx="3"/>
              <a:endCxn id="21" idx="1"/>
            </p:cNvCxnSpPr>
            <p:nvPr/>
          </p:nvCxnSpPr>
          <p:spPr bwMode="auto">
            <a:xfrm>
              <a:off x="4770495" y="2561428"/>
              <a:ext cx="376188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Rectangle: Rounded Corners 30"/>
            <p:cNvSpPr/>
            <p:nvPr/>
          </p:nvSpPr>
          <p:spPr bwMode="auto">
            <a:xfrm>
              <a:off x="3226106" y="1164763"/>
              <a:ext cx="3565887" cy="2146059"/>
            </a:xfrm>
            <a:prstGeom prst="roundRect">
              <a:avLst>
                <a:gd name="adj" fmla="val 16667"/>
              </a:avLst>
            </a:prstGeom>
            <a:solidFill>
              <a:schemeClr val="dk1">
                <a:alpha val="40000"/>
              </a:schemeClr>
            </a:solidFill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>
                <a:defRPr/>
              </a:pPr>
              <a:r>
                <a:rPr lang="en-GB" sz="700"/>
                <a:t>DEMETER Application</a:t>
              </a:r>
              <a:endParaRPr lang="el-GR" sz="700"/>
            </a:p>
          </p:txBody>
        </p:sp>
        <p:cxnSp>
          <p:nvCxnSpPr>
            <p:cNvPr id="35" name="Connector: Elbow 31"/>
            <p:cNvCxnSpPr>
              <a:cxnSpLocks/>
              <a:stCxn id="24" idx="2"/>
              <a:endCxn id="34" idx="1"/>
            </p:cNvCxnSpPr>
            <p:nvPr/>
          </p:nvCxnSpPr>
          <p:spPr bwMode="auto">
            <a:xfrm rot="16199933" flipH="1">
              <a:off x="1060151" y="71838"/>
              <a:ext cx="1430208" cy="2901700"/>
            </a:xfrm>
            <a:prstGeom prst="bentConnector2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Ορθογώνιο: Στρογγύλεμα γωνιών 8"/>
            <p:cNvSpPr/>
            <p:nvPr/>
          </p:nvSpPr>
          <p:spPr bwMode="auto">
            <a:xfrm>
              <a:off x="933091" y="1167673"/>
              <a:ext cx="851734" cy="35808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GB" sz="650">
                  <a:cs typeface="Calibri"/>
                </a:rPr>
                <a:t>Collaboration tools</a:t>
              </a:r>
              <a:endParaRPr lang="el-GR" sz="550">
                <a:cs typeface="Calibri"/>
              </a:endParaRPr>
            </a:p>
          </p:txBody>
        </p:sp>
        <p:sp>
          <p:nvSpPr>
            <p:cNvPr id="37" name="Ορθογώνιο: Στρογγύλεμα γωνιών 8"/>
            <p:cNvSpPr/>
            <p:nvPr/>
          </p:nvSpPr>
          <p:spPr bwMode="auto">
            <a:xfrm>
              <a:off x="936693" y="1591890"/>
              <a:ext cx="851734" cy="35808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GB" sz="650">
                  <a:cs typeface="Calibri"/>
                </a:rPr>
                <a:t>Knowledge management</a:t>
              </a:r>
              <a:endParaRPr lang="el-GR" sz="550">
                <a:cs typeface="Calibri"/>
              </a:endParaRPr>
            </a:p>
          </p:txBody>
        </p:sp>
      </p:grpSp>
      <p:sp>
        <p:nvSpPr>
          <p:cNvPr id="38" name="Rectangle: Rounded Corners 7">
            <a:extLst>
              <a:ext uri="{FF2B5EF4-FFF2-40B4-BE49-F238E27FC236}">
                <a16:creationId xmlns:a16="http://schemas.microsoft.com/office/drawing/2014/main" id="{49567936-3803-4A21-9FA9-098331D7F3F9}"/>
              </a:ext>
            </a:extLst>
          </p:cNvPr>
          <p:cNvSpPr/>
          <p:nvPr/>
        </p:nvSpPr>
        <p:spPr bwMode="auto">
          <a:xfrm>
            <a:off x="1938838" y="3822353"/>
            <a:ext cx="1187135" cy="928790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b-NO" sz="900" b="1" dirty="0">
                <a:solidFill>
                  <a:srgbClr val="63727A"/>
                </a:solidFill>
                <a:ea typeface="+mn-lt"/>
                <a:cs typeface="+mn-lt"/>
              </a:rPr>
              <a:t>AIM</a:t>
            </a:r>
            <a:r>
              <a:rPr lang="nb-NO" sz="900" dirty="0">
                <a:solidFill>
                  <a:srgbClr val="63727A"/>
                </a:solidFill>
                <a:ea typeface="+mn-lt"/>
                <a:cs typeface="+mn-lt"/>
              </a:rPr>
              <a:t>: </a:t>
            </a:r>
            <a:r>
              <a:rPr lang="en-GB" sz="900" dirty="0">
                <a:solidFill>
                  <a:srgbClr val="63727A"/>
                </a:solidFill>
                <a:ea typeface="+mn-lt"/>
                <a:cs typeface="+mn-lt"/>
              </a:rPr>
              <a:t>the DEMETER Agriculture Information Model, a common semantic data model</a:t>
            </a:r>
            <a:endParaRPr lang="en-GB" sz="900" dirty="0"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>
            <a:spLocks noGrp="1"/>
          </p:cNvSpPr>
          <p:nvPr>
            <p:ph type="body" sz="quarter" idx="14"/>
          </p:nvPr>
        </p:nvSpPr>
        <p:spPr bwMode="auto"/>
        <p:txBody>
          <a:bodyPr vert="horz" lIns="91440" tIns="45720" rIns="91440" bIns="45720" rtlCol="0" anchor="t"/>
          <a:lstStyle/>
          <a:p>
            <a:pPr>
              <a:defRPr/>
            </a:pPr>
            <a:endParaRPr lang="en-IE"/>
          </a:p>
          <a:p>
            <a:pPr>
              <a:defRPr/>
            </a:pPr>
            <a:endParaRPr lang="en-IE"/>
          </a:p>
          <a:p>
            <a:pPr>
              <a:defRPr/>
            </a:pPr>
            <a:endParaRPr lang="en-IE"/>
          </a:p>
        </p:txBody>
      </p:sp>
      <p:grpSp>
        <p:nvGrpSpPr>
          <p:cNvPr id="5" name="Group 5"/>
          <p:cNvGrpSpPr/>
          <p:nvPr/>
        </p:nvGrpSpPr>
        <p:grpSpPr bwMode="auto">
          <a:xfrm>
            <a:off x="1295401" y="1149764"/>
            <a:ext cx="6776456" cy="4080326"/>
            <a:chOff x="1612086" y="1116561"/>
            <a:chExt cx="5842381" cy="3484014"/>
          </a:xfrm>
        </p:grpSpPr>
        <p:pic>
          <p:nvPicPr>
            <p:cNvPr id="6" name="Picture 3" descr="A screenshot of a map&#10;&#10;Description generated with very high confidence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1612086" y="1116561"/>
              <a:ext cx="5842381" cy="3388528"/>
            </a:xfrm>
            <a:prstGeom prst="rect">
              <a:avLst/>
            </a:prstGeom>
          </p:spPr>
        </p:pic>
        <p:sp>
          <p:nvSpPr>
            <p:cNvPr id="7" name="Rectangle 2"/>
            <p:cNvSpPr/>
            <p:nvPr/>
          </p:nvSpPr>
          <p:spPr bwMode="auto">
            <a:xfrm>
              <a:off x="4772025" y="3914775"/>
              <a:ext cx="1524000" cy="685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8" name="Title 4"/>
          <p:cNvSpPr>
            <a:spLocks noGrp="1"/>
          </p:cNvSpPr>
          <p:nvPr>
            <p:ph type="title"/>
          </p:nvPr>
        </p:nvSpPr>
        <p:spPr bwMode="auto">
          <a:xfrm>
            <a:off x="1381249" y="604627"/>
            <a:ext cx="7325641" cy="435600"/>
          </a:xfrm>
        </p:spPr>
        <p:txBody>
          <a:bodyPr/>
          <a:lstStyle/>
          <a:p>
            <a:pPr>
              <a:defRPr/>
            </a:pPr>
            <a:r>
              <a:rPr lang="en-IE"/>
              <a:t>DEMETER Reference Architecture - Instantiation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>
            <a:spLocks noGrp="1"/>
          </p:cNvSpPr>
          <p:nvPr>
            <p:ph type="body" sz="quarter" idx="14"/>
          </p:nvPr>
        </p:nvSpPr>
        <p:spPr bwMode="auto"/>
        <p:txBody>
          <a:bodyPr vert="horz" lIns="91440" tIns="45720" rIns="91440" bIns="45720" rtlCol="0" anchor="t"/>
          <a:lstStyle/>
          <a:p>
            <a:pPr>
              <a:defRPr/>
            </a:pPr>
            <a:endParaRPr lang="en-IE"/>
          </a:p>
          <a:p>
            <a:pPr>
              <a:defRPr/>
            </a:pPr>
            <a:endParaRPr lang="en-IE"/>
          </a:p>
          <a:p>
            <a:pPr>
              <a:defRPr/>
            </a:pPr>
            <a:endParaRPr lang="en-IE"/>
          </a:p>
        </p:txBody>
      </p:sp>
      <p:grpSp>
        <p:nvGrpSpPr>
          <p:cNvPr id="5" name="Group 5"/>
          <p:cNvGrpSpPr/>
          <p:nvPr/>
        </p:nvGrpSpPr>
        <p:grpSpPr bwMode="auto">
          <a:xfrm>
            <a:off x="1295401" y="1149764"/>
            <a:ext cx="6776456" cy="4080326"/>
            <a:chOff x="1612086" y="1116561"/>
            <a:chExt cx="5842381" cy="3484014"/>
          </a:xfrm>
        </p:grpSpPr>
        <p:pic>
          <p:nvPicPr>
            <p:cNvPr id="6" name="Picture 3" descr="A screenshot of a map&#10;&#10;Description generated with very high confidence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1612086" y="1116561"/>
              <a:ext cx="5842381" cy="3388528"/>
            </a:xfrm>
            <a:prstGeom prst="rect">
              <a:avLst/>
            </a:prstGeom>
          </p:spPr>
        </p:pic>
        <p:sp>
          <p:nvSpPr>
            <p:cNvPr id="7" name="Rectangle 2"/>
            <p:cNvSpPr/>
            <p:nvPr/>
          </p:nvSpPr>
          <p:spPr bwMode="auto">
            <a:xfrm>
              <a:off x="4772025" y="3914775"/>
              <a:ext cx="1524000" cy="685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8" name="Title 4"/>
          <p:cNvSpPr>
            <a:spLocks noGrp="1"/>
          </p:cNvSpPr>
          <p:nvPr>
            <p:ph type="title"/>
          </p:nvPr>
        </p:nvSpPr>
        <p:spPr bwMode="auto">
          <a:xfrm>
            <a:off x="1381249" y="604627"/>
            <a:ext cx="7335938" cy="435600"/>
          </a:xfrm>
        </p:spPr>
        <p:txBody>
          <a:bodyPr/>
          <a:lstStyle/>
          <a:p>
            <a:pPr>
              <a:defRPr/>
            </a:pPr>
            <a:r>
              <a:rPr lang="en-IE" sz="28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DEMETER Reference Architecture - Instantiation</a:t>
            </a:r>
            <a:endParaRPr/>
          </a:p>
        </p:txBody>
      </p:sp>
      <p:sp>
        <p:nvSpPr>
          <p:cNvPr id="9" name="Arrow: Left 6"/>
          <p:cNvSpPr/>
          <p:nvPr/>
        </p:nvSpPr>
        <p:spPr bwMode="auto">
          <a:xfrm>
            <a:off x="7968996" y="3296219"/>
            <a:ext cx="1048291" cy="485775"/>
          </a:xfrm>
          <a:prstGeom prst="lef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/>
              <a:t>Resources</a:t>
            </a:r>
          </a:p>
        </p:txBody>
      </p:sp>
      <p:sp>
        <p:nvSpPr>
          <p:cNvPr id="10" name="Arrow: Right 7"/>
          <p:cNvSpPr/>
          <p:nvPr/>
        </p:nvSpPr>
        <p:spPr bwMode="auto">
          <a:xfrm>
            <a:off x="97690" y="3296219"/>
            <a:ext cx="1089504" cy="485775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/>
              <a:t>Resources</a:t>
            </a:r>
          </a:p>
        </p:txBody>
      </p:sp>
      <p:sp>
        <p:nvSpPr>
          <p:cNvPr id="11" name="Oval 9"/>
          <p:cNvSpPr/>
          <p:nvPr/>
        </p:nvSpPr>
        <p:spPr bwMode="auto">
          <a:xfrm>
            <a:off x="1252537" y="2652713"/>
            <a:ext cx="6638925" cy="177165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>
            <a:spLocks noGrp="1"/>
          </p:cNvSpPr>
          <p:nvPr>
            <p:ph type="body" sz="quarter" idx="14"/>
          </p:nvPr>
        </p:nvSpPr>
        <p:spPr bwMode="auto"/>
        <p:txBody>
          <a:bodyPr vert="horz" lIns="91440" tIns="45720" rIns="91440" bIns="45720" rtlCol="0" anchor="t"/>
          <a:lstStyle/>
          <a:p>
            <a:pPr>
              <a:defRPr/>
            </a:pPr>
            <a:endParaRPr lang="en-IE"/>
          </a:p>
          <a:p>
            <a:pPr>
              <a:defRPr/>
            </a:pPr>
            <a:endParaRPr lang="en-IE"/>
          </a:p>
          <a:p>
            <a:pPr>
              <a:defRPr/>
            </a:pPr>
            <a:endParaRPr lang="en-IE"/>
          </a:p>
        </p:txBody>
      </p:sp>
      <p:grpSp>
        <p:nvGrpSpPr>
          <p:cNvPr id="5" name="Group 5"/>
          <p:cNvGrpSpPr/>
          <p:nvPr/>
        </p:nvGrpSpPr>
        <p:grpSpPr bwMode="auto">
          <a:xfrm>
            <a:off x="1295401" y="1149764"/>
            <a:ext cx="6776456" cy="4080326"/>
            <a:chOff x="1612086" y="1116561"/>
            <a:chExt cx="5842381" cy="3484014"/>
          </a:xfrm>
        </p:grpSpPr>
        <p:pic>
          <p:nvPicPr>
            <p:cNvPr id="6" name="Picture 3" descr="A screenshot of a map&#10;&#10;Description generated with very high confidence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1612086" y="1116561"/>
              <a:ext cx="5842381" cy="3388528"/>
            </a:xfrm>
            <a:prstGeom prst="rect">
              <a:avLst/>
            </a:prstGeom>
          </p:spPr>
        </p:pic>
        <p:sp>
          <p:nvSpPr>
            <p:cNvPr id="7" name="Rectangle 2"/>
            <p:cNvSpPr/>
            <p:nvPr/>
          </p:nvSpPr>
          <p:spPr bwMode="auto">
            <a:xfrm>
              <a:off x="4772025" y="3914775"/>
              <a:ext cx="1524000" cy="685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8" name="Title 4"/>
          <p:cNvSpPr>
            <a:spLocks noGrp="1"/>
          </p:cNvSpPr>
          <p:nvPr>
            <p:ph type="title"/>
          </p:nvPr>
        </p:nvSpPr>
        <p:spPr bwMode="auto">
          <a:xfrm>
            <a:off x="1381249" y="604627"/>
            <a:ext cx="7335938" cy="435600"/>
          </a:xfrm>
        </p:spPr>
        <p:txBody>
          <a:bodyPr/>
          <a:lstStyle/>
          <a:p>
            <a:pPr>
              <a:defRPr/>
            </a:pPr>
            <a:r>
              <a:rPr lang="en-IE" sz="28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DEMETER Reference Architecture - Instantiation</a:t>
            </a:r>
            <a:endParaRPr/>
          </a:p>
        </p:txBody>
      </p:sp>
      <p:sp>
        <p:nvSpPr>
          <p:cNvPr id="9" name="Arrow: Left 6"/>
          <p:cNvSpPr/>
          <p:nvPr/>
        </p:nvSpPr>
        <p:spPr bwMode="auto">
          <a:xfrm>
            <a:off x="7921371" y="2329433"/>
            <a:ext cx="976312" cy="485775"/>
          </a:xfrm>
          <a:prstGeom prst="lef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800" b="0" i="0" u="none" strike="noStrike" cap="none" spc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Interoperability</a:t>
            </a:r>
            <a:endParaRPr lang="en-US"/>
          </a:p>
        </p:txBody>
      </p:sp>
      <p:sp>
        <p:nvSpPr>
          <p:cNvPr id="10" name="Arrow: Right 7"/>
          <p:cNvSpPr/>
          <p:nvPr/>
        </p:nvSpPr>
        <p:spPr bwMode="auto">
          <a:xfrm>
            <a:off x="263271" y="2329433"/>
            <a:ext cx="976312" cy="485775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800"/>
              <a:t>Interoperability</a:t>
            </a:r>
            <a:endParaRPr sz="1300"/>
          </a:p>
        </p:txBody>
      </p:sp>
      <p:sp>
        <p:nvSpPr>
          <p:cNvPr id="11" name="Oval 8"/>
          <p:cNvSpPr/>
          <p:nvPr/>
        </p:nvSpPr>
        <p:spPr bwMode="auto">
          <a:xfrm>
            <a:off x="1266825" y="2114550"/>
            <a:ext cx="6638925" cy="914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>
            <a:spLocks noGrp="1"/>
          </p:cNvSpPr>
          <p:nvPr>
            <p:ph type="body" sz="quarter" idx="14"/>
          </p:nvPr>
        </p:nvSpPr>
        <p:spPr bwMode="auto"/>
        <p:txBody>
          <a:bodyPr vert="horz" lIns="91440" tIns="45720" rIns="91440" bIns="45720" rtlCol="0" anchor="t"/>
          <a:lstStyle/>
          <a:p>
            <a:pPr>
              <a:defRPr/>
            </a:pPr>
            <a:endParaRPr lang="en-IE"/>
          </a:p>
          <a:p>
            <a:pPr>
              <a:defRPr/>
            </a:pPr>
            <a:endParaRPr lang="en-IE"/>
          </a:p>
          <a:p>
            <a:pPr>
              <a:defRPr/>
            </a:pPr>
            <a:endParaRPr lang="en-IE"/>
          </a:p>
        </p:txBody>
      </p:sp>
      <p:grpSp>
        <p:nvGrpSpPr>
          <p:cNvPr id="5" name="Group 5"/>
          <p:cNvGrpSpPr/>
          <p:nvPr/>
        </p:nvGrpSpPr>
        <p:grpSpPr bwMode="auto">
          <a:xfrm>
            <a:off x="1295401" y="1149764"/>
            <a:ext cx="6776456" cy="4080326"/>
            <a:chOff x="1612086" y="1116561"/>
            <a:chExt cx="5842381" cy="3484014"/>
          </a:xfrm>
        </p:grpSpPr>
        <p:pic>
          <p:nvPicPr>
            <p:cNvPr id="6" name="Picture 3" descr="A screenshot of a map&#10;&#10;Description generated with very high confidence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1612086" y="1116561"/>
              <a:ext cx="5842381" cy="3388528"/>
            </a:xfrm>
            <a:prstGeom prst="rect">
              <a:avLst/>
            </a:prstGeom>
          </p:spPr>
        </p:pic>
        <p:sp>
          <p:nvSpPr>
            <p:cNvPr id="7" name="Rectangle 2"/>
            <p:cNvSpPr/>
            <p:nvPr/>
          </p:nvSpPr>
          <p:spPr bwMode="auto">
            <a:xfrm>
              <a:off x="4772025" y="3914775"/>
              <a:ext cx="1524000" cy="685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8" name="Title 4"/>
          <p:cNvSpPr>
            <a:spLocks noGrp="1"/>
          </p:cNvSpPr>
          <p:nvPr>
            <p:ph type="title"/>
          </p:nvPr>
        </p:nvSpPr>
        <p:spPr bwMode="auto">
          <a:xfrm>
            <a:off x="1381249" y="604627"/>
            <a:ext cx="7315344" cy="435600"/>
          </a:xfrm>
        </p:spPr>
        <p:txBody>
          <a:bodyPr/>
          <a:lstStyle/>
          <a:p>
            <a:pPr>
              <a:defRPr/>
            </a:pPr>
            <a:r>
              <a:rPr lang="en-IE" sz="28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DEMETER Reference Architecture - Instantiation</a:t>
            </a:r>
            <a:endParaRPr/>
          </a:p>
        </p:txBody>
      </p:sp>
      <p:sp>
        <p:nvSpPr>
          <p:cNvPr id="9" name="Arrow: Left 6"/>
          <p:cNvSpPr/>
          <p:nvPr/>
        </p:nvSpPr>
        <p:spPr bwMode="auto">
          <a:xfrm>
            <a:off x="7888034" y="1424558"/>
            <a:ext cx="976312" cy="485775"/>
          </a:xfrm>
          <a:prstGeom prst="lef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/>
              <a:t>Apps</a:t>
            </a:r>
          </a:p>
        </p:txBody>
      </p:sp>
      <p:sp>
        <p:nvSpPr>
          <p:cNvPr id="10" name="Arrow: Right 7"/>
          <p:cNvSpPr/>
          <p:nvPr/>
        </p:nvSpPr>
        <p:spPr bwMode="auto">
          <a:xfrm>
            <a:off x="201358" y="1424558"/>
            <a:ext cx="976312" cy="485775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/>
              <a:t>Apps</a:t>
            </a:r>
          </a:p>
        </p:txBody>
      </p:sp>
      <p:sp>
        <p:nvSpPr>
          <p:cNvPr id="11" name="Oval 9"/>
          <p:cNvSpPr/>
          <p:nvPr/>
        </p:nvSpPr>
        <p:spPr bwMode="auto">
          <a:xfrm>
            <a:off x="1204912" y="1147763"/>
            <a:ext cx="6638925" cy="103822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>
            <p:ph type="title"/>
          </p:nvPr>
        </p:nvSpPr>
        <p:spPr bwMode="auto">
          <a:xfrm>
            <a:off x="1381249" y="604627"/>
            <a:ext cx="6740042" cy="435600"/>
          </a:xfrm>
        </p:spPr>
        <p:txBody>
          <a:bodyPr/>
          <a:lstStyle/>
          <a:p>
            <a:pPr>
              <a:defRPr/>
            </a:pPr>
            <a:r>
              <a:rPr lang="en-IE" dirty="0"/>
              <a:t>DEMETER Enhanced Entity –  Core Enablers</a:t>
            </a:r>
            <a:endParaRPr lang="en-US" b="0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4"/>
          </p:nvPr>
        </p:nvSpPr>
        <p:spPr bwMode="auto"/>
        <p:txBody>
          <a:bodyPr vert="horz" lIns="91440" tIns="45720" rIns="91440" bIns="45720" rtlCol="0" anchor="t"/>
          <a:lstStyle/>
          <a:p>
            <a:pPr>
              <a:defRPr/>
            </a:pPr>
            <a:endParaRPr lang="en-IE"/>
          </a:p>
          <a:p>
            <a:pPr>
              <a:defRPr/>
            </a:pPr>
            <a:endParaRPr lang="en-IE"/>
          </a:p>
          <a:p>
            <a:pPr>
              <a:defRPr/>
            </a:pPr>
            <a:endParaRPr lang="en-IE"/>
          </a:p>
        </p:txBody>
      </p:sp>
      <p:pic>
        <p:nvPicPr>
          <p:cNvPr id="6" name="Picture 5" descr="A screenshot of a cell phone&#10;&#10;Description generated with very high confidence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275378" y="1203976"/>
            <a:ext cx="5568708" cy="3117402"/>
          </a:xfrm>
          <a:prstGeom prst="rect">
            <a:avLst/>
          </a:prstGeom>
        </p:spPr>
      </p:pic>
      <p:sp>
        <p:nvSpPr>
          <p:cNvPr id="7" name="Rectangle: Rounded Corners 7"/>
          <p:cNvSpPr/>
          <p:nvPr/>
        </p:nvSpPr>
        <p:spPr bwMode="auto">
          <a:xfrm>
            <a:off x="7277328" y="2196174"/>
            <a:ext cx="1471373" cy="1110137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b-NO" sz="1000" b="1">
                <a:solidFill>
                  <a:srgbClr val="63727A"/>
                </a:solidFill>
                <a:ea typeface="+mn-lt"/>
                <a:cs typeface="+mn-lt"/>
              </a:rPr>
              <a:t>AIM</a:t>
            </a:r>
            <a:r>
              <a:rPr lang="nb-NO" sz="1000">
                <a:solidFill>
                  <a:srgbClr val="63727A"/>
                </a:solidFill>
                <a:ea typeface="+mn-lt"/>
                <a:cs typeface="+mn-lt"/>
              </a:rPr>
              <a:t>: </a:t>
            </a:r>
            <a:r>
              <a:rPr lang="en-GB" sz="1000">
                <a:solidFill>
                  <a:srgbClr val="63727A"/>
                </a:solidFill>
                <a:ea typeface="+mn-lt"/>
                <a:cs typeface="+mn-lt"/>
              </a:rPr>
              <a:t>the DEMETER Agriculture Information Model, a common semantic data model</a:t>
            </a:r>
            <a:endParaRPr lang="en-GB" sz="1000"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>
            <p:ph type="title"/>
          </p:nvPr>
        </p:nvSpPr>
        <p:spPr bwMode="auto">
          <a:xfrm>
            <a:off x="1381250" y="604628"/>
            <a:ext cx="6791150" cy="435600"/>
          </a:xfrm>
        </p:spPr>
        <p:txBody>
          <a:bodyPr/>
          <a:lstStyle/>
          <a:p>
            <a:pPr>
              <a:defRPr/>
            </a:pPr>
            <a:r>
              <a:rPr lang="en-IE" dirty="0"/>
              <a:t>DEMETER Enhanced Entity –  Core Enablers</a:t>
            </a:r>
            <a:endParaRPr dirty="0">
              <a:latin typeface="+mn-lt"/>
            </a:endParaRP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4"/>
          </p:nvPr>
        </p:nvSpPr>
        <p:spPr bwMode="auto"/>
        <p:txBody>
          <a:bodyPr vert="horz" lIns="91440" tIns="45720" rIns="91440" bIns="45720" rtlCol="0" anchor="t"/>
          <a:lstStyle/>
          <a:p>
            <a:pPr>
              <a:defRPr/>
            </a:pPr>
            <a:endParaRPr lang="en-IE" sz="1200" dirty="0"/>
          </a:p>
          <a:p>
            <a:pPr>
              <a:defRPr/>
            </a:pPr>
            <a:endParaRPr lang="en-IE" sz="1200" dirty="0"/>
          </a:p>
          <a:p>
            <a:pPr>
              <a:defRPr/>
            </a:pPr>
            <a:endParaRPr lang="en-IE" sz="1200" dirty="0"/>
          </a:p>
        </p:txBody>
      </p:sp>
      <p:sp>
        <p:nvSpPr>
          <p:cNvPr id="6" name="Text Placeholder 6"/>
          <p:cNvSpPr>
            <a:spLocks/>
          </p:cNvSpPr>
          <p:nvPr/>
        </p:nvSpPr>
        <p:spPr bwMode="auto">
          <a:xfrm>
            <a:off x="864862" y="1706507"/>
            <a:ext cx="3846886" cy="1303847"/>
          </a:xfrm>
          <a:prstGeom prst="rect">
            <a:avLst/>
          </a:prstGeom>
          <a:noFill/>
        </p:spPr>
        <p:txBody>
          <a:bodyPr lIns="91440" tIns="45720" rIns="91440" bIns="45720" anchor="t"/>
          <a:lstStyle>
            <a:lvl1pPr marL="0">
              <a:defRPr sz="2250">
                <a:solidFill>
                  <a:srgbClr val="939598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55575" indent="-155575">
              <a:spcBef>
                <a:spcPts val="0"/>
              </a:spcBef>
              <a:buFont typeface="Arial"/>
              <a:buChar char="•"/>
              <a:defRPr/>
            </a:pPr>
            <a:r>
              <a:rPr lang="en-US" sz="1200" dirty="0">
                <a:solidFill>
                  <a:schemeClr val="tx1"/>
                </a:solidFill>
                <a:ea typeface="+mn-lt"/>
                <a:cs typeface="+mn-lt"/>
              </a:rPr>
              <a:t>Offers BSE services - acts as the </a:t>
            </a:r>
            <a:r>
              <a:rPr lang="en-US" sz="1200" b="1" dirty="0">
                <a:solidFill>
                  <a:schemeClr val="tx1"/>
                </a:solidFill>
                <a:ea typeface="+mn-lt"/>
                <a:cs typeface="+mn-lt"/>
              </a:rPr>
              <a:t>client side</a:t>
            </a:r>
            <a:r>
              <a:rPr lang="en-US" sz="1200" dirty="0">
                <a:solidFill>
                  <a:schemeClr val="tx1"/>
                </a:solidFill>
                <a:ea typeface="+mn-lt"/>
                <a:cs typeface="+mn-lt"/>
              </a:rPr>
              <a:t> of BSE</a:t>
            </a:r>
            <a:endParaRPr dirty="0"/>
          </a:p>
          <a:p>
            <a:pPr marL="337820" lvl="1" indent="-129540">
              <a:spcBef>
                <a:spcPts val="0"/>
              </a:spcBef>
              <a:buFont typeface="Arial,Sans-Serif"/>
              <a:buChar char="•"/>
              <a:defRPr/>
            </a:pPr>
            <a:r>
              <a:rPr lang="en-US" sz="1200" dirty="0">
                <a:solidFill>
                  <a:schemeClr val="tx1"/>
                </a:solidFill>
                <a:ea typeface="+mn-lt"/>
                <a:cs typeface="+mn-lt"/>
              </a:rPr>
              <a:t>Registration</a:t>
            </a:r>
            <a:endParaRPr dirty="0"/>
          </a:p>
          <a:p>
            <a:pPr marL="337820" lvl="1" indent="-129540">
              <a:spcBef>
                <a:spcPts val="0"/>
              </a:spcBef>
              <a:buFont typeface="Arial,Sans-Serif"/>
              <a:buChar char="•"/>
              <a:defRPr/>
            </a:pPr>
            <a:r>
              <a:rPr lang="en-US" sz="1200" dirty="0">
                <a:solidFill>
                  <a:schemeClr val="tx1"/>
                </a:solidFill>
                <a:ea typeface="+mn-lt"/>
                <a:cs typeface="+mn-lt"/>
              </a:rPr>
              <a:t>Discovery</a:t>
            </a:r>
            <a:endParaRPr dirty="0"/>
          </a:p>
          <a:p>
            <a:pPr marL="337820" lvl="1" indent="-129540">
              <a:spcBef>
                <a:spcPts val="0"/>
              </a:spcBef>
              <a:buFont typeface="Arial,Sans-Serif"/>
              <a:buChar char="•"/>
              <a:defRPr/>
            </a:pPr>
            <a:r>
              <a:rPr lang="en-US" sz="1200" dirty="0">
                <a:solidFill>
                  <a:schemeClr val="tx1"/>
                </a:solidFill>
                <a:ea typeface="+mn-lt"/>
                <a:cs typeface="+mn-lt"/>
              </a:rPr>
              <a:t>Provisioning</a:t>
            </a:r>
            <a:endParaRPr dirty="0"/>
          </a:p>
          <a:p>
            <a:pPr marL="155575" indent="-155575">
              <a:spcBef>
                <a:spcPts val="0"/>
              </a:spcBef>
              <a:buFont typeface="Arial"/>
              <a:buChar char="•"/>
              <a:defRPr/>
            </a:pPr>
            <a:r>
              <a:rPr lang="en-US" sz="1200" dirty="0">
                <a:solidFill>
                  <a:schemeClr val="tx1"/>
                </a:solidFill>
                <a:ea typeface="+mn-lt"/>
                <a:cs typeface="+mn-lt"/>
              </a:rPr>
              <a:t>Uses services from the Semantics Interoperability </a:t>
            </a:r>
            <a:r>
              <a:rPr lang="en-US" sz="1200">
                <a:solidFill>
                  <a:schemeClr val="tx1"/>
                </a:solidFill>
                <a:ea typeface="+mn-lt"/>
                <a:cs typeface="+mn-lt"/>
              </a:rPr>
              <a:t>Enabler</a:t>
            </a:r>
            <a:endParaRPr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IE" sz="1200" dirty="0">
              <a:cs typeface="Calibri"/>
            </a:endParaRPr>
          </a:p>
        </p:txBody>
      </p:sp>
      <p:sp>
        <p:nvSpPr>
          <p:cNvPr id="7" name="Text Placeholder 8"/>
          <p:cNvSpPr>
            <a:spLocks/>
          </p:cNvSpPr>
          <p:nvPr/>
        </p:nvSpPr>
        <p:spPr bwMode="auto">
          <a:xfrm>
            <a:off x="864862" y="1502182"/>
            <a:ext cx="3846740" cy="201824"/>
          </a:xfrm>
          <a:prstGeom prst="rect">
            <a:avLst/>
          </a:prstGeom>
        </p:spPr>
        <p:txBody>
          <a:bodyPr anchor="t"/>
          <a:lstStyle>
            <a:lvl1pPr marL="0">
              <a:defRPr sz="2250">
                <a:solidFill>
                  <a:srgbClr val="939598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200" b="1">
                <a:solidFill>
                  <a:schemeClr val="tx1"/>
                </a:solidFill>
                <a:ea typeface="+mn-lt"/>
                <a:cs typeface="+mn-lt"/>
              </a:rPr>
              <a:t>Functional Interoperability Enabler</a:t>
            </a:r>
            <a:endParaRPr lang="en-US" sz="1200">
              <a:solidFill>
                <a:schemeClr val="tx1"/>
              </a:solidFill>
              <a:ea typeface="+mn-lt"/>
              <a:cs typeface="+mn-lt"/>
            </a:endParaRPr>
          </a:p>
        </p:txBody>
      </p:sp>
      <p:sp>
        <p:nvSpPr>
          <p:cNvPr id="8" name="Text Placeholder 12"/>
          <p:cNvSpPr>
            <a:spLocks/>
          </p:cNvSpPr>
          <p:nvPr/>
        </p:nvSpPr>
        <p:spPr bwMode="auto">
          <a:xfrm>
            <a:off x="5261761" y="1709040"/>
            <a:ext cx="3746874" cy="1482319"/>
          </a:xfrm>
          <a:prstGeom prst="rect">
            <a:avLst/>
          </a:prstGeom>
          <a:noFill/>
        </p:spPr>
        <p:txBody>
          <a:bodyPr anchor="t"/>
          <a:lstStyle>
            <a:lvl1pPr marL="0">
              <a:defRPr sz="2250">
                <a:solidFill>
                  <a:srgbClr val="939598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55575" indent="-155575" algn="just">
              <a:buFont typeface="Arial"/>
              <a:buChar char="•"/>
              <a:defRPr/>
            </a:pPr>
            <a:r>
              <a:rPr lang="en-US" sz="1200">
                <a:solidFill>
                  <a:schemeClr val="tx1"/>
                </a:solidFill>
                <a:ea typeface="+mn-lt"/>
                <a:cs typeface="+mn-lt"/>
              </a:rPr>
              <a:t>The </a:t>
            </a:r>
            <a:r>
              <a:rPr lang="en-US" sz="1200" b="1">
                <a:solidFill>
                  <a:schemeClr val="tx1"/>
                </a:solidFill>
                <a:ea typeface="+mn-lt"/>
                <a:cs typeface="+mn-lt"/>
              </a:rPr>
              <a:t>client side</a:t>
            </a:r>
            <a:r>
              <a:rPr lang="en-US" sz="1200">
                <a:solidFill>
                  <a:schemeClr val="tx1"/>
                </a:solidFill>
                <a:ea typeface="+mn-lt"/>
                <a:cs typeface="+mn-lt"/>
              </a:rPr>
              <a:t> of the DEH component </a:t>
            </a:r>
            <a:endParaRPr/>
          </a:p>
          <a:p>
            <a:pPr marL="155575" indent="-155575" algn="just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200">
                <a:solidFill>
                  <a:schemeClr val="tx1"/>
                </a:solidFill>
                <a:ea typeface="+mn-lt"/>
                <a:cs typeface="+mn-lt"/>
              </a:rPr>
              <a:t>Provides inter-service communication between DEH 3rd Party services or between DEH and other Enablers to allow discovery or resources creation</a:t>
            </a:r>
            <a:endParaRPr/>
          </a:p>
          <a:p>
            <a:pPr marL="155575" indent="-155575" algn="just">
              <a:buFont typeface="Arial"/>
              <a:buChar char="•"/>
              <a:defRPr/>
            </a:pPr>
            <a:r>
              <a:rPr lang="en-US" sz="1200">
                <a:solidFill>
                  <a:schemeClr val="tx1"/>
                </a:solidFill>
                <a:ea typeface="+mn-lt"/>
                <a:cs typeface="+mn-lt"/>
              </a:rPr>
              <a:t>Interacts with DEMETER security enabler to guarantee the integrity and security of the exchanged information.</a:t>
            </a:r>
            <a:endParaRPr lang="en-US">
              <a:solidFill>
                <a:schemeClr val="tx1"/>
              </a:solidFill>
              <a:ea typeface="+mn-lt"/>
              <a:cs typeface="+mn-lt"/>
            </a:endParaRPr>
          </a:p>
          <a:p>
            <a:pPr marL="155575" indent="-155575" algn="just">
              <a:buFont typeface="Arial"/>
              <a:buChar char="•"/>
              <a:defRPr/>
            </a:pPr>
            <a:endParaRPr lang="en-US" sz="1200">
              <a:solidFill>
                <a:schemeClr val="tx1"/>
              </a:solidFill>
              <a:cs typeface="Calibri"/>
            </a:endParaRPr>
          </a:p>
          <a:p>
            <a:pPr marL="155575" indent="-155575" algn="just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sz="1200">
              <a:cs typeface="Calibri"/>
            </a:endParaRPr>
          </a:p>
        </p:txBody>
      </p:sp>
      <p:sp>
        <p:nvSpPr>
          <p:cNvPr id="9" name="Text Placeholder 13"/>
          <p:cNvSpPr>
            <a:spLocks/>
          </p:cNvSpPr>
          <p:nvPr/>
        </p:nvSpPr>
        <p:spPr bwMode="auto">
          <a:xfrm>
            <a:off x="5257019" y="1506590"/>
            <a:ext cx="2781709" cy="197105"/>
          </a:xfrm>
          <a:prstGeom prst="rect">
            <a:avLst/>
          </a:prstGeom>
        </p:spPr>
        <p:txBody>
          <a:bodyPr anchor="t"/>
          <a:lstStyle>
            <a:lvl1pPr marL="0">
              <a:defRPr sz="2250">
                <a:solidFill>
                  <a:srgbClr val="939598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>
                <a:solidFill>
                  <a:schemeClr val="tx1"/>
                </a:solidFill>
              </a:rPr>
              <a:t>DEH Client Enabler</a:t>
            </a:r>
            <a:endParaRPr/>
          </a:p>
        </p:txBody>
      </p:sp>
      <p:sp>
        <p:nvSpPr>
          <p:cNvPr id="10" name="Text Placeholder 12"/>
          <p:cNvSpPr>
            <a:spLocks/>
          </p:cNvSpPr>
          <p:nvPr/>
        </p:nvSpPr>
        <p:spPr bwMode="auto">
          <a:xfrm>
            <a:off x="863732" y="3358417"/>
            <a:ext cx="3842124" cy="786994"/>
          </a:xfrm>
          <a:prstGeom prst="rect">
            <a:avLst/>
          </a:prstGeom>
          <a:noFill/>
        </p:spPr>
        <p:txBody>
          <a:bodyPr anchor="t"/>
          <a:lstStyle>
            <a:lvl1pPr marL="0">
              <a:defRPr sz="2250">
                <a:solidFill>
                  <a:srgbClr val="939598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55575" indent="-155575">
              <a:lnSpc>
                <a:spcPct val="120000"/>
              </a:lnSpc>
              <a:buFont typeface="Arial"/>
              <a:buChar char="•"/>
              <a:defRPr/>
            </a:pPr>
            <a:r>
              <a:rPr lang="en-US" sz="1200" dirty="0">
                <a:solidFill>
                  <a:schemeClr val="tx1"/>
                </a:solidFill>
                <a:ea typeface="+mn-lt"/>
                <a:cs typeface="+mn-lt"/>
              </a:rPr>
              <a:t>The </a:t>
            </a:r>
            <a:r>
              <a:rPr lang="en-US" sz="1200" b="1" dirty="0">
                <a:solidFill>
                  <a:schemeClr val="tx1"/>
                </a:solidFill>
                <a:ea typeface="+mn-lt"/>
                <a:cs typeface="+mn-lt"/>
              </a:rPr>
              <a:t>client side</a:t>
            </a:r>
            <a:r>
              <a:rPr lang="en-US" sz="1200" dirty="0">
                <a:solidFill>
                  <a:schemeClr val="tx1"/>
                </a:solidFill>
                <a:ea typeface="+mn-lt"/>
                <a:cs typeface="+mn-lt"/>
              </a:rPr>
              <a:t> of the Access Control Server</a:t>
            </a:r>
            <a:endParaRPr dirty="0"/>
          </a:p>
          <a:p>
            <a:pPr marL="155575" indent="-15557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200" dirty="0">
                <a:solidFill>
                  <a:schemeClr val="tx1"/>
                </a:solidFill>
                <a:ea typeface="+mn-lt"/>
                <a:cs typeface="+mn-lt"/>
              </a:rPr>
              <a:t>Provides Authentication/Authorization to other Enablers (both Core and Advanced)</a:t>
            </a:r>
            <a:endParaRPr lang="en-US" sz="1200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11" name="Text Placeholder 13"/>
          <p:cNvSpPr>
            <a:spLocks/>
          </p:cNvSpPr>
          <p:nvPr/>
        </p:nvSpPr>
        <p:spPr bwMode="auto">
          <a:xfrm>
            <a:off x="863732" y="3189608"/>
            <a:ext cx="3841094" cy="197105"/>
          </a:xfrm>
          <a:prstGeom prst="rect">
            <a:avLst/>
          </a:prstGeom>
        </p:spPr>
        <p:txBody>
          <a:bodyPr anchor="t"/>
          <a:lstStyle>
            <a:lvl1pPr marL="0">
              <a:defRPr sz="2250">
                <a:solidFill>
                  <a:srgbClr val="939598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>
                <a:solidFill>
                  <a:schemeClr val="tx1"/>
                </a:solidFill>
              </a:rPr>
              <a:t>Security Enabler</a:t>
            </a:r>
          </a:p>
        </p:txBody>
      </p:sp>
      <p:sp>
        <p:nvSpPr>
          <p:cNvPr id="12" name="Text Placeholder 13"/>
          <p:cNvSpPr>
            <a:spLocks/>
          </p:cNvSpPr>
          <p:nvPr/>
        </p:nvSpPr>
        <p:spPr bwMode="auto">
          <a:xfrm>
            <a:off x="5259627" y="3188940"/>
            <a:ext cx="3474304" cy="197105"/>
          </a:xfrm>
          <a:prstGeom prst="rect">
            <a:avLst/>
          </a:prstGeom>
        </p:spPr>
        <p:txBody>
          <a:bodyPr anchor="t"/>
          <a:lstStyle>
            <a:lvl1pPr marL="0">
              <a:defRPr sz="2250">
                <a:solidFill>
                  <a:srgbClr val="939598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>
                <a:solidFill>
                  <a:schemeClr val="tx1"/>
                </a:solidFill>
              </a:rPr>
              <a:t>Communication and Networking Enabler</a:t>
            </a: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3" name="Text Placeholder 12"/>
          <p:cNvSpPr>
            <a:spLocks/>
          </p:cNvSpPr>
          <p:nvPr/>
        </p:nvSpPr>
        <p:spPr bwMode="auto">
          <a:xfrm>
            <a:off x="5259627" y="3386429"/>
            <a:ext cx="3718298" cy="1006069"/>
          </a:xfrm>
          <a:prstGeom prst="rect">
            <a:avLst/>
          </a:prstGeom>
          <a:noFill/>
        </p:spPr>
        <p:txBody>
          <a:bodyPr anchor="t"/>
          <a:lstStyle>
            <a:lvl1pPr marL="0">
              <a:defRPr sz="2250">
                <a:solidFill>
                  <a:srgbClr val="939598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20000"/>
              </a:lnSpc>
              <a:buFont typeface="Arial,Sans-Serif"/>
              <a:buChar char="•"/>
              <a:defRPr/>
            </a:pPr>
            <a:r>
              <a:rPr lang="en-US" sz="1200">
                <a:solidFill>
                  <a:schemeClr val="tx1"/>
                </a:solidFill>
                <a:ea typeface="+mn-lt"/>
                <a:cs typeface="+mn-lt"/>
              </a:rPr>
              <a:t>Provides secured channel communication via TLS and SSL protocols</a:t>
            </a:r>
            <a:endParaRPr/>
          </a:p>
          <a:p>
            <a:pPr marL="342900" indent="-342900">
              <a:lnSpc>
                <a:spcPct val="120000"/>
              </a:lnSpc>
              <a:buFont typeface="Arial,Sans-Serif"/>
              <a:buChar char="•"/>
              <a:defRPr/>
            </a:pPr>
            <a:r>
              <a:rPr lang="en-US" sz="1200">
                <a:solidFill>
                  <a:schemeClr val="tx1"/>
                </a:solidFill>
                <a:ea typeface="+mn-lt"/>
                <a:cs typeface="+mn-lt"/>
              </a:rPr>
              <a:t>Provides encryption functionality for JSON and XML objects: JSE and XML-Enc</a:t>
            </a: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>
            <p:ph type="title"/>
          </p:nvPr>
        </p:nvSpPr>
        <p:spPr bwMode="auto">
          <a:xfrm>
            <a:off x="1381249" y="604627"/>
            <a:ext cx="7490741" cy="435600"/>
          </a:xfrm>
        </p:spPr>
        <p:txBody>
          <a:bodyPr/>
          <a:lstStyle/>
          <a:p>
            <a:pPr>
              <a:defRPr/>
            </a:pPr>
            <a:r>
              <a:rPr lang="en-IE"/>
              <a:t>DEMETER Enhanced Entity – Advanced Enablers</a:t>
            </a:r>
            <a:endParaRPr lang="en-US" b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4"/>
          </p:nvPr>
        </p:nvSpPr>
        <p:spPr bwMode="auto"/>
        <p:txBody>
          <a:bodyPr vert="horz" lIns="91440" tIns="45720" rIns="91440" bIns="45720" rtlCol="0" anchor="t"/>
          <a:lstStyle/>
          <a:p>
            <a:pPr>
              <a:defRPr/>
            </a:pPr>
            <a:endParaRPr lang="en-IE"/>
          </a:p>
          <a:p>
            <a:pPr>
              <a:defRPr/>
            </a:pPr>
            <a:endParaRPr lang="en-IE"/>
          </a:p>
          <a:p>
            <a:pPr>
              <a:defRPr/>
            </a:pPr>
            <a:endParaRPr lang="en-IE"/>
          </a:p>
        </p:txBody>
      </p:sp>
      <p:pic>
        <p:nvPicPr>
          <p:cNvPr id="6" name="Picture 5" descr="A screenshot of a cell phone&#10;&#10;Description generated with very high confidence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709569" y="1200366"/>
            <a:ext cx="5836089" cy="387715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meter Design">
  <a:themeElements>
    <a:clrScheme name="Demeter Colours">
      <a:dk1>
        <a:sysClr val="windowText" lastClr="000000"/>
      </a:dk1>
      <a:lt1>
        <a:srgbClr val="FFFFFF"/>
      </a:lt1>
      <a:dk2>
        <a:srgbClr val="4AC2C1"/>
      </a:dk2>
      <a:lt2>
        <a:srgbClr val="FFFFFF"/>
      </a:lt2>
      <a:accent1>
        <a:srgbClr val="4AC2C1"/>
      </a:accent1>
      <a:accent2>
        <a:srgbClr val="E1AF25"/>
      </a:accent2>
      <a:accent3>
        <a:srgbClr val="8FC640"/>
      </a:accent3>
      <a:accent4>
        <a:srgbClr val="343A94"/>
      </a:accent4>
      <a:accent5>
        <a:srgbClr val="8983BE"/>
      </a:accent5>
      <a:accent6>
        <a:srgbClr val="BC5BA3"/>
      </a:accent6>
      <a:hlink>
        <a:srgbClr val="0070C0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350</TotalTime>
  <Words>853</Words>
  <Application>Microsoft Office PowerPoint</Application>
  <DocSecurity>0</DocSecurity>
  <PresentationFormat>On-screen Show (16:9)</PresentationFormat>
  <Paragraphs>163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Demeter Design</vt:lpstr>
      <vt:lpstr>Reference Architecture &amp; Reference Implementation Overview  Yannis Oikonomidis - INTRASOFT INTL</vt:lpstr>
      <vt:lpstr>DEMETER Reference Architecture – Main Elements</vt:lpstr>
      <vt:lpstr>DEMETER Reference Architecture - Instantiation</vt:lpstr>
      <vt:lpstr>DEMETER Reference Architecture - Instantiation</vt:lpstr>
      <vt:lpstr>DEMETER Reference Architecture - Instantiation</vt:lpstr>
      <vt:lpstr>DEMETER Reference Architecture - Instantiation</vt:lpstr>
      <vt:lpstr>DEMETER Enhanced Entity –  Core Enablers</vt:lpstr>
      <vt:lpstr>DEMETER Enhanced Entity –  Core Enablers</vt:lpstr>
      <vt:lpstr>DEMETER Enhanced Entity – Advanced Enablers</vt:lpstr>
      <vt:lpstr>DEMETER Agriculture Information Model (AIM)</vt:lpstr>
      <vt:lpstr>DEMETER Agriculture Information Model (AIM)</vt:lpstr>
      <vt:lpstr>Brokerage Service Environment (BSE) Features</vt:lpstr>
      <vt:lpstr>Brokerage Service Environment (BSE) Features</vt:lpstr>
      <vt:lpstr>PowerPoint Presentation</vt:lpstr>
      <vt:lpstr>DEMETER Access Control Server (ACS) Features</vt:lpstr>
      <vt:lpstr>DEMETER Reference Implementation approach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subject/>
  <dc:creator>Cheryl</dc:creator>
  <cp:keywords/>
  <dc:description/>
  <cp:lastModifiedBy>Yannis Oikonomidis</cp:lastModifiedBy>
  <cp:revision>173</cp:revision>
  <dcterms:modified xsi:type="dcterms:W3CDTF">2020-11-05T08:28:16Z</dcterms:modified>
  <cp:category/>
  <dc:identifier/>
  <cp:contentStatus/>
  <dc:language/>
  <cp:version/>
</cp:coreProperties>
</file>